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6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66" r:id="rId7"/>
    <p:sldId id="267" r:id="rId8"/>
    <p:sldId id="269" r:id="rId9"/>
    <p:sldId id="268" r:id="rId10"/>
    <p:sldId id="263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96" y="-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07975364-8465-E24D-9D6A-64C5A12784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D2A717B-D242-CC4F-891D-64EEDB595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ABA56-7BB3-AD4C-80BA-BC6E935104D6}" type="datetimeFigureOut">
              <a:rPr lang="de-DE" smtClean="0"/>
              <a:t>20.07.2018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9925608-079A-B64E-BD30-697902214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F5F20ADB-0CF3-8949-9EBA-B88586472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965CE-AB2B-D44B-807D-954A68A4F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58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B3A3-49F5-9B43-B1E5-808BAC2AC870}" type="datetimeFigureOut">
              <a:rPr lang="de-DE" smtClean="0"/>
              <a:t>20.07.2018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9855A-3AB8-1E41-B0D5-44D9ADDD2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6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855A-3AB8-1E41-B0D5-44D9ADDD25D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27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855A-3AB8-1E41-B0D5-44D9ADDD25D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02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8">
            <a:extLst>
              <a:ext uri="{FF2B5EF4-FFF2-40B4-BE49-F238E27FC236}">
                <a16:creationId xmlns:a16="http://schemas.microsoft.com/office/drawing/2014/main" xmlns="" id="{5484853D-7637-3A4B-9CCE-752952AB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0438" y="1655596"/>
            <a:ext cx="82082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Kapiteltrenner</a:t>
            </a:r>
            <a:endParaRPr lang="de-DE" dirty="0"/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xmlns="" id="{3BA7B71B-122D-124B-ABE8-04BE9FDFB5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0438" y="2080327"/>
            <a:ext cx="820826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1600" b="0" dirty="0">
                <a:solidFill>
                  <a:srgbClr val="008843"/>
                </a:solidFill>
                <a:latin typeface="Arial" charset="0"/>
                <a:ea typeface="MS PGothic" charset="0"/>
              </a:rPr>
              <a:t>Kapitel Subheadline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xmlns="" id="{F5692030-4749-8D43-B2D5-082DB4B53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58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8">
            <a:extLst>
              <a:ext uri="{FF2B5EF4-FFF2-40B4-BE49-F238E27FC236}">
                <a16:creationId xmlns:a16="http://schemas.microsoft.com/office/drawing/2014/main" xmlns="" id="{46C162B7-001E-F34A-A59C-08F28281A3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9554" y="1072379"/>
            <a:ext cx="82082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xmlns="" id="{515DDE7C-ACB0-1C4C-A6D1-AB0DB4791F3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9554" y="1497110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3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4C753FD0-ED5D-8446-A19A-F71CE38487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738" y="2062715"/>
            <a:ext cx="8207375" cy="2374347"/>
          </a:xfrm>
          <a:prstGeom prst="rect">
            <a:avLst/>
          </a:prstGeom>
        </p:spPr>
        <p:txBody>
          <a:bodyPr lIns="0" tIns="0" rIns="0" bIns="0"/>
          <a:lstStyle>
            <a:lvl1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de-DE" sz="1200" dirty="0"/>
              <a:t> Inhaltspunkt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de-DE" sz="1200" dirty="0"/>
              <a:t> Inhaltspunkt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de-DE" sz="1200" dirty="0"/>
              <a:t> Inhaltspunkt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xmlns="" id="{EE73C20C-4697-0F46-AAE6-9453E5F7B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52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8">
            <a:extLst>
              <a:ext uri="{FF2B5EF4-FFF2-40B4-BE49-F238E27FC236}">
                <a16:creationId xmlns:a16="http://schemas.microsoft.com/office/drawing/2014/main" xmlns="" id="{380889B1-A819-D548-938D-7B12F42571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9554" y="1072379"/>
            <a:ext cx="82082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3" name="Inhaltsplatzhalter 8">
            <a:extLst>
              <a:ext uri="{FF2B5EF4-FFF2-40B4-BE49-F238E27FC236}">
                <a16:creationId xmlns:a16="http://schemas.microsoft.com/office/drawing/2014/main" xmlns="" id="{23A00B24-6591-AC41-B40E-5550766F823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9554" y="1497110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1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xmlns="" id="{11621A05-AED0-4D4C-865D-FEE82CE6BAF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738" y="2062715"/>
            <a:ext cx="8207375" cy="2374347"/>
          </a:xfrm>
          <a:prstGeom prst="rect">
            <a:avLst/>
          </a:prstGeom>
        </p:spPr>
        <p:txBody>
          <a:bodyPr lIns="0" tIns="0" rIns="0" bIns="0"/>
          <a:lstStyle>
            <a:lvl1pPr marL="0" indent="-176400" eaLnBrk="1" hangingPunct="1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Font typeface="Wingdings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ct val="120000"/>
              </a:lnSpc>
              <a:buFont typeface="Arial"/>
              <a:buNone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Bus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idunt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Accus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Mus nos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nihite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expel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eari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omnitiam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dolo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maios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asperci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enienihit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evelectatur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quodis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exerfer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ciaerum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nobis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fugit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arundis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modicias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nate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rem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plaut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exeruntent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fugitat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mincienia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quatiusdae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audi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quia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maximil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ibernatur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?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Quiatiis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dem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sundel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illa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incture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peruptamus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nectemp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orrovid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quo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blabo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-176400">
              <a:lnSpc>
                <a:spcPct val="20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  <a:endParaRPr lang="de-DE" sz="1200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xmlns="" id="{EBE1AFD7-883D-8F49-B4DB-7AC7ED5FB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14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8">
            <a:extLst>
              <a:ext uri="{FF2B5EF4-FFF2-40B4-BE49-F238E27FC236}">
                <a16:creationId xmlns:a16="http://schemas.microsoft.com/office/drawing/2014/main" xmlns="" id="{380889B1-A819-D548-938D-7B12F42571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9554" y="1072379"/>
            <a:ext cx="82082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3" name="Inhaltsplatzhalter 8">
            <a:extLst>
              <a:ext uri="{FF2B5EF4-FFF2-40B4-BE49-F238E27FC236}">
                <a16:creationId xmlns:a16="http://schemas.microsoft.com/office/drawing/2014/main" xmlns="" id="{23A00B24-6591-AC41-B40E-5550766F823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9554" y="1497110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3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xmlns="" id="{11621A05-AED0-4D4C-865D-FEE82CE6BAF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739" y="1964419"/>
            <a:ext cx="3664428" cy="24726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Bus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idunt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Accus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Mus nos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nihite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expel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eari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omnitiam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dolo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maios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asperci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enienihit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evelectatur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quodis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exerfer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ciaerum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nobis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fugit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arundis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modicias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maximil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ibernatur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? </a:t>
            </a:r>
          </a:p>
          <a:p>
            <a:pPr marL="0" indent="-176400">
              <a:lnSpc>
                <a:spcPct val="20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  <a:endParaRPr lang="de-DE" sz="1200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xmlns="" id="{EBE1AFD7-883D-8F49-B4DB-7AC7ED5FB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Bild 17">
            <a:extLst>
              <a:ext uri="{FF2B5EF4-FFF2-40B4-BE49-F238E27FC236}">
                <a16:creationId xmlns:a16="http://schemas.microsoft.com/office/drawing/2014/main" xmlns="" id="{89FCF5AC-16E6-A34A-92C7-C8C7A68E9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968" y="1964419"/>
            <a:ext cx="4635032" cy="236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0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F7F42DBB-6521-5E4B-B75C-265C41FC24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0375" y="2062716"/>
            <a:ext cx="8237058" cy="2210834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1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2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Dritter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endParaRPr lang="de-DE" sz="1200" dirty="0">
              <a:solidFill>
                <a:srgbClr val="000000"/>
              </a:solidFill>
            </a:endParaRPr>
          </a:p>
          <a:p>
            <a:pPr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3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4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Dritter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xmlns="" id="{527DA93F-A202-AD4F-93EC-FF773D7B6B3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9554" y="1072379"/>
            <a:ext cx="82082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xmlns="" id="{1D9E1D66-D02C-8C44-953C-7B665C9875B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554" y="1490022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2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xmlns="" id="{6C921BF7-7B3C-F54B-84B2-BB4A2D748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10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28"/>
            <a:ext cx="91440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8">
            <a:extLst>
              <a:ext uri="{FF2B5EF4-FFF2-40B4-BE49-F238E27FC236}">
                <a16:creationId xmlns:a16="http://schemas.microsoft.com/office/drawing/2014/main" xmlns="" id="{683884E1-8ED9-6840-8460-667169B865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3730" y="1733866"/>
            <a:ext cx="82082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sz="2400" dirty="0">
                <a:latin typeface="Arial" charset="0"/>
                <a:ea typeface="MS PGothic" charset="0"/>
              </a:rPr>
              <a:t>Vielen Dank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25390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28"/>
            <a:ext cx="91440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0E28E9DD-8438-984C-A834-E75C2053421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3730" y="1441558"/>
            <a:ext cx="82082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xmlns="" id="{42A70B54-D1DE-FB47-9C83-BB4DB5099B2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554" y="1872795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2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</p:spTree>
    <p:extLst>
      <p:ext uri="{BB962C8B-B14F-4D97-AF65-F5344CB8AC3E}">
        <p14:creationId xmlns:p14="http://schemas.microsoft.com/office/powerpoint/2010/main" val="34467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7E4913B5-E99D-1043-A569-56E0B6B59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5256361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Inhaltsplatzhalter 8">
            <a:extLst>
              <a:ext uri="{FF2B5EF4-FFF2-40B4-BE49-F238E27FC236}">
                <a16:creationId xmlns:a16="http://schemas.microsoft.com/office/drawing/2014/main" xmlns="" id="{89774059-9D44-6241-9C09-F567DDE8130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7834" y="1101317"/>
            <a:ext cx="82082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Inhaltsplatzhalter 8">
            <a:extLst>
              <a:ext uri="{FF2B5EF4-FFF2-40B4-BE49-F238E27FC236}">
                <a16:creationId xmlns:a16="http://schemas.microsoft.com/office/drawing/2014/main" xmlns="" id="{FB3AC952-3C48-6E4C-AB4F-952827074FE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7834" y="1518960"/>
            <a:ext cx="820826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1600" b="0" dirty="0">
                <a:solidFill>
                  <a:srgbClr val="008843"/>
                </a:solidFill>
                <a:latin typeface="Arial" charset="0"/>
                <a:ea typeface="MS PGothic" charset="0"/>
              </a:rPr>
              <a:t>Hier steht eine 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79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 descr="BayWa_FarmFacts_Logo_RG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0" y="4676775"/>
            <a:ext cx="9144000" cy="466725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15" name="Textplatzhalter 1"/>
          <p:cNvSpPr txBox="1">
            <a:spLocks/>
          </p:cNvSpPr>
          <p:nvPr userDrawn="1"/>
        </p:nvSpPr>
        <p:spPr>
          <a:xfrm>
            <a:off x="6737350" y="4845050"/>
            <a:ext cx="879475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8BE8CC8-47A5-A448-BE3E-34139828086E}" type="datetime1">
              <a:rPr lang="de-DE" sz="800" smtClean="0">
                <a:solidFill>
                  <a:srgbClr val="FFFFFF"/>
                </a:solidFill>
                <a:latin typeface="Arial"/>
                <a:cs typeface="Arial"/>
              </a:rPr>
              <a:t>20.07.2018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platzhalter 1"/>
          <p:cNvSpPr txBox="1">
            <a:spLocks/>
          </p:cNvSpPr>
          <p:nvPr userDrawn="1"/>
        </p:nvSpPr>
        <p:spPr>
          <a:xfrm>
            <a:off x="8108950" y="4845050"/>
            <a:ext cx="571500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r>
              <a:rPr lang="en-US" sz="800" dirty="0" err="1">
                <a:solidFill>
                  <a:srgbClr val="FFFFFF"/>
                </a:solidFill>
                <a:latin typeface="Arial"/>
                <a:cs typeface="Arial"/>
              </a:rPr>
              <a:t>Seite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6817999-8704-8E4B-8D5A-C7B3431C32E5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algn="r">
                <a:defRPr/>
              </a:pPr>
              <a:t>‹Nr.›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0BD9C878-D6A6-DD41-BD75-204B63452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4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49" r:id="rId3"/>
    <p:sldLayoutId id="2147483678" r:id="rId4"/>
    <p:sldLayoutId id="2147483665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yWa_FarmFacts_Log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3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873"/>
            <a:ext cx="91440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" descr="BayWa_FarmFacts_Log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5176912"/>
            <a:ext cx="9144000" cy="466725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10" name="Textplatzhalter 1"/>
          <p:cNvSpPr txBox="1">
            <a:spLocks/>
          </p:cNvSpPr>
          <p:nvPr userDrawn="1"/>
        </p:nvSpPr>
        <p:spPr>
          <a:xfrm>
            <a:off x="6737350" y="5345187"/>
            <a:ext cx="879475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19DCC00-2BDF-8449-B8CE-6B3C855DF6CF}" type="datetime1">
              <a:rPr lang="de-DE" sz="800" smtClean="0">
                <a:solidFill>
                  <a:srgbClr val="FFFFFF"/>
                </a:solidFill>
                <a:latin typeface="Arial"/>
                <a:cs typeface="Arial"/>
              </a:rPr>
              <a:t>20.07.2018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platzhalter 1"/>
          <p:cNvSpPr txBox="1">
            <a:spLocks/>
          </p:cNvSpPr>
          <p:nvPr userDrawn="1"/>
        </p:nvSpPr>
        <p:spPr>
          <a:xfrm>
            <a:off x="8108950" y="5345187"/>
            <a:ext cx="571500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r>
              <a:rPr lang="en-US" sz="800" dirty="0" err="1">
                <a:solidFill>
                  <a:srgbClr val="FFFFFF"/>
                </a:solidFill>
                <a:latin typeface="Arial"/>
                <a:cs typeface="Arial"/>
              </a:rPr>
              <a:t>Seite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6817999-8704-8E4B-8D5A-C7B3431C32E5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algn="r">
                <a:defRPr/>
              </a:pPr>
              <a:t>‹Nr.›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xmlns="" id="{BA871B58-8517-2348-8F0C-CD2C4761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5268987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89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4448092"/>
            <a:ext cx="2130425" cy="457200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3" name="Textplatzhalter 1"/>
          <p:cNvSpPr txBox="1">
            <a:spLocks/>
          </p:cNvSpPr>
          <p:nvPr/>
        </p:nvSpPr>
        <p:spPr bwMode="auto">
          <a:xfrm>
            <a:off x="369888" y="4554454"/>
            <a:ext cx="1789112" cy="15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sz="1000" b="1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rPr>
              <a:t>Pfarrkirchen, 07.06.2018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DE8F6325-C3B3-EC41-A2EB-347FD0DDC4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F298BB30-6C2C-C04A-AD1E-1E27A4C9A8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9554" y="1872795"/>
            <a:ext cx="8208259" cy="246221"/>
          </a:xfrm>
        </p:spPr>
        <p:txBody>
          <a:bodyPr/>
          <a:lstStyle/>
          <a:p>
            <a:endParaRPr lang="de-DE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3AA92E5D-4821-C246-9BF5-F58F5B3CE9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404522DA-58A8-5D4F-91BB-BAF0809A1A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A456BB72-4106-934B-916B-77643371F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46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1EC59B39-9BD8-FB40-AE34-B3FB6ABBB6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164725F5-BF00-FA4A-B312-0E5E3CA31A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9554" y="1497110"/>
            <a:ext cx="8208259" cy="246221"/>
          </a:xfrm>
        </p:spPr>
        <p:txBody>
          <a:bodyPr/>
          <a:lstStyle/>
          <a:p>
            <a:endParaRPr lang="de-DE" b="0" dirty="0">
              <a:solidFill>
                <a:schemeClr val="accent2"/>
              </a:solidFill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2E7D0174-6C3A-824D-86B6-4A7ACC1D74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DF7925D4-3D7A-5D4E-8804-F7F92080D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0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FBAC82B6-2D83-594B-83C9-11DACC0B8E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xmlns="" id="{061653B5-A14E-F54F-831E-89D6AB2EF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9554" y="1497110"/>
            <a:ext cx="8208259" cy="246221"/>
          </a:xfrm>
        </p:spPr>
        <p:txBody>
          <a:bodyPr/>
          <a:lstStyle/>
          <a:p>
            <a:endParaRPr lang="de-DE" b="0" dirty="0">
              <a:solidFill>
                <a:schemeClr val="accent2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xmlns="" id="{1B0F64DA-0FE3-774E-A048-09205A1A58E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743E397F-60CB-F640-85F6-1D5ADB154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88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1CD23D79-5CAD-AF41-8826-8516C60A0F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77C57358-FF7B-0C4A-A8BC-B62F210FA4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9BBC18D9-EB6E-1F42-9BA3-F9502E84E9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9554" y="1490022"/>
            <a:ext cx="8208259" cy="246221"/>
          </a:xfrm>
        </p:spPr>
        <p:txBody>
          <a:bodyPr/>
          <a:lstStyle/>
          <a:p>
            <a:endParaRPr lang="de-DE" b="0" dirty="0">
              <a:solidFill>
                <a:schemeClr val="accent2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FDE531D8-CD0E-FF45-9D72-ACA7FCA91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32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1CEFA33-8649-3846-900C-EEE822D7A6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7ECC6401-7BA8-4A49-84C0-EBECE9425B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733BB119-4638-1449-A849-15944CB3F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5277627"/>
            <a:ext cx="3338622" cy="274637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2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7AB16907-A540-CB41-A3BD-F988AA3A4A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xmlns="" id="{0D71E5CC-D6B6-1743-973B-FD1CE40BD9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9554" y="1497110"/>
            <a:ext cx="8208259" cy="246221"/>
          </a:xfrm>
        </p:spPr>
        <p:txBody>
          <a:bodyPr/>
          <a:lstStyle/>
          <a:p>
            <a:endParaRPr lang="de-DE" b="0" dirty="0">
              <a:solidFill>
                <a:schemeClr val="accent2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xmlns="" id="{D8C0D779-3C6C-DC40-B8BF-13C237E77E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52010136-0ECF-1D4D-88C7-AD1A4C21C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44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A822726F-4D7C-AC46-9C17-EE96EE5631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20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Farm Facts Farbpalette">
      <a:dk1>
        <a:srgbClr val="000000"/>
      </a:dk1>
      <a:lt1>
        <a:srgbClr val="FFFFFF"/>
      </a:lt1>
      <a:dk2>
        <a:srgbClr val="000000"/>
      </a:dk2>
      <a:lt2>
        <a:srgbClr val="009650"/>
      </a:lt2>
      <a:accent1>
        <a:srgbClr val="009650"/>
      </a:accent1>
      <a:accent2>
        <a:srgbClr val="009650"/>
      </a:accent2>
      <a:accent3>
        <a:srgbClr val="009650"/>
      </a:accent3>
      <a:accent4>
        <a:srgbClr val="009650"/>
      </a:accent4>
      <a:accent5>
        <a:srgbClr val="009650"/>
      </a:accent5>
      <a:accent6>
        <a:srgbClr val="E63223"/>
      </a:accent6>
      <a:hlink>
        <a:srgbClr val="009650"/>
      </a:hlink>
      <a:folHlink>
        <a:srgbClr val="0096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Farm Facts Farbpalette">
      <a:dk1>
        <a:srgbClr val="000000"/>
      </a:dk1>
      <a:lt1>
        <a:srgbClr val="FFFFFF"/>
      </a:lt1>
      <a:dk2>
        <a:srgbClr val="000000"/>
      </a:dk2>
      <a:lt2>
        <a:srgbClr val="009650"/>
      </a:lt2>
      <a:accent1>
        <a:srgbClr val="009650"/>
      </a:accent1>
      <a:accent2>
        <a:srgbClr val="009650"/>
      </a:accent2>
      <a:accent3>
        <a:srgbClr val="009650"/>
      </a:accent3>
      <a:accent4>
        <a:srgbClr val="009650"/>
      </a:accent4>
      <a:accent5>
        <a:srgbClr val="009650"/>
      </a:accent5>
      <a:accent6>
        <a:srgbClr val="E63223"/>
      </a:accent6>
      <a:hlink>
        <a:srgbClr val="009650"/>
      </a:hlink>
      <a:folHlink>
        <a:srgbClr val="0096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enutzerdefiniertes Design">
  <a:themeElements>
    <a:clrScheme name="Farm Facts Farbpalette">
      <a:dk1>
        <a:srgbClr val="000000"/>
      </a:dk1>
      <a:lt1>
        <a:srgbClr val="FFFFFF"/>
      </a:lt1>
      <a:dk2>
        <a:srgbClr val="000000"/>
      </a:dk2>
      <a:lt2>
        <a:srgbClr val="009650"/>
      </a:lt2>
      <a:accent1>
        <a:srgbClr val="009650"/>
      </a:accent1>
      <a:accent2>
        <a:srgbClr val="009650"/>
      </a:accent2>
      <a:accent3>
        <a:srgbClr val="009650"/>
      </a:accent3>
      <a:accent4>
        <a:srgbClr val="009650"/>
      </a:accent4>
      <a:accent5>
        <a:srgbClr val="009650"/>
      </a:accent5>
      <a:accent6>
        <a:srgbClr val="E63223"/>
      </a:accent6>
      <a:hlink>
        <a:srgbClr val="009650"/>
      </a:hlink>
      <a:folHlink>
        <a:srgbClr val="0096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Bildschirmpräsentation (16:9)</PresentationFormat>
  <Paragraphs>9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Wingdings</vt:lpstr>
      <vt:lpstr>Office-Design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KOMMID Werbung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 Walter</dc:creator>
  <cp:lastModifiedBy>User</cp:lastModifiedBy>
  <cp:revision>30</cp:revision>
  <dcterms:created xsi:type="dcterms:W3CDTF">2018-06-18T14:11:55Z</dcterms:created>
  <dcterms:modified xsi:type="dcterms:W3CDTF">2018-07-20T10:49:46Z</dcterms:modified>
</cp:coreProperties>
</file>