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07" r:id="rId1"/>
    <p:sldMasterId id="2147485417" r:id="rId2"/>
    <p:sldMasterId id="2147485519" r:id="rId3"/>
  </p:sldMasterIdLst>
  <p:notesMasterIdLst>
    <p:notesMasterId r:id="rId12"/>
  </p:notesMasterIdLst>
  <p:sldIdLst>
    <p:sldId id="280" r:id="rId4"/>
    <p:sldId id="281" r:id="rId5"/>
    <p:sldId id="272" r:id="rId6"/>
    <p:sldId id="259" r:id="rId7"/>
    <p:sldId id="275" r:id="rId8"/>
    <p:sldId id="277" r:id="rId9"/>
    <p:sldId id="274" r:id="rId10"/>
    <p:sldId id="279" r:id="rId11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70">
          <p15:clr>
            <a:srgbClr val="A4A3A4"/>
          </p15:clr>
        </p15:guide>
        <p15:guide id="2" orient="horz" pos="4045">
          <p15:clr>
            <a:srgbClr val="A4A3A4"/>
          </p15:clr>
        </p15:guide>
        <p15:guide id="3" orient="horz" pos="3905">
          <p15:clr>
            <a:srgbClr val="A4A3A4"/>
          </p15:clr>
        </p15:guide>
        <p15:guide id="4" pos="95">
          <p15:clr>
            <a:srgbClr val="A4A3A4"/>
          </p15:clr>
        </p15:guide>
        <p15:guide id="5" pos="2835">
          <p15:clr>
            <a:srgbClr val="A4A3A4"/>
          </p15:clr>
        </p15:guide>
        <p15:guide id="6" pos="2925">
          <p15:clr>
            <a:srgbClr val="A4A3A4"/>
          </p15:clr>
        </p15:guide>
        <p15:guide id="7" pos="56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97"/>
    <p:restoredTop sz="94674"/>
  </p:normalViewPr>
  <p:slideViewPr>
    <p:cSldViewPr snapToGrid="0">
      <p:cViewPr varScale="1">
        <p:scale>
          <a:sx n="70" d="100"/>
          <a:sy n="70" d="100"/>
        </p:scale>
        <p:origin x="450" y="54"/>
      </p:cViewPr>
      <p:guideLst>
        <p:guide orient="horz" pos="1070"/>
        <p:guide orient="horz" pos="4045"/>
        <p:guide orient="horz" pos="3905"/>
        <p:guide pos="95"/>
        <p:guide pos="2835"/>
        <p:guide pos="2925"/>
        <p:guide pos="56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222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xmlns="" id="{F2FBFD75-C698-5E4E-8812-289E4F68C9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88900"/>
            <a:ext cx="4205288" cy="3155950"/>
          </a:xfrm>
          <a:prstGeom prst="rect">
            <a:avLst/>
          </a:prstGeom>
          <a:noFill/>
          <a:ln w="12700">
            <a:solidFill>
              <a:schemeClr val="accent4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xmlns="" id="{1D9B83F1-9720-7549-A445-313A629D9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2425" y="3411538"/>
            <a:ext cx="6134100" cy="63071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  <a:p>
            <a:pPr lvl="4"/>
            <a:r>
              <a:rPr lang="de-DE" altLang="de-DE"/>
              <a:t>Sechste Ebene</a:t>
            </a:r>
          </a:p>
          <a:p>
            <a:pPr lvl="4"/>
            <a:r>
              <a:rPr lang="de-DE" altLang="de-DE"/>
              <a:t>Siebte Ebene</a:t>
            </a:r>
          </a:p>
          <a:p>
            <a:pPr lvl="4"/>
            <a:r>
              <a:rPr lang="de-DE" altLang="de-DE"/>
              <a:t>Achte Ebene</a:t>
            </a:r>
          </a:p>
          <a:p>
            <a:pPr lvl="4"/>
            <a:r>
              <a:rPr lang="de-DE" altLang="de-DE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0464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ts val="70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182563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365125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547688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730250" indent="-182563" algn="l" rtl="0" eaLnBrk="0" fontAlgn="base" hangingPunct="0">
      <a:spcBef>
        <a:spcPct val="30000"/>
      </a:spcBef>
      <a:spcAft>
        <a:spcPts val="700"/>
      </a:spcAft>
      <a:buFont typeface="Arial" panose="020B0604020202020204" pitchFamily="34" charset="0"/>
      <a:buChar char="–"/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6pPr>
    <a:lvl7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7pPr>
    <a:lvl8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8pPr>
    <a:lvl9pPr marL="914400" indent="-182880" algn="l" defTabSz="914400" rtl="0" eaLnBrk="1" latinLnBrk="0" hangingPunct="1">
      <a:spcAft>
        <a:spcPts val="700"/>
      </a:spcAft>
      <a:buFont typeface="Arial" pitchFamily="34" charset="0"/>
      <a:buChar char="–"/>
      <a:defRPr sz="1200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337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>
            <a:extLst>
              <a:ext uri="{FF2B5EF4-FFF2-40B4-BE49-F238E27FC236}">
                <a16:creationId xmlns:a16="http://schemas.microsoft.com/office/drawing/2014/main" xmlns="" id="{A3C5A1A3-9B1A-694F-8FCE-59055401C0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49" y="2027238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z="2400" dirty="0" err="1"/>
              <a:t>Kapiteltrenner</a:t>
            </a:r>
            <a:endParaRPr lang="de-DE" altLang="de-DE" sz="2400" b="1" dirty="0"/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xmlns="" id="{86394E14-BE7E-C446-9075-6D6ACB5E1B8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050" y="2513919"/>
            <a:ext cx="8416925" cy="24622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600" b="0" dirty="0">
                <a:solidFill>
                  <a:srgbClr val="008843"/>
                </a:solidFill>
                <a:latin typeface="Arial" charset="0"/>
                <a:ea typeface="MS PGothic" charset="0"/>
              </a:rPr>
              <a:t>Kapitel Subheadline</a:t>
            </a:r>
            <a:endParaRPr lang="de-DE" dirty="0"/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xmlns="" id="{8AFBAD97-FC87-7E4F-9A69-A52EFEDE7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81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5">
            <a:extLst>
              <a:ext uri="{FF2B5EF4-FFF2-40B4-BE49-F238E27FC236}">
                <a16:creationId xmlns:a16="http://schemas.microsoft.com/office/drawing/2014/main" xmlns="" id="{9A5BBA40-B49E-EF45-A208-891446EC318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49" y="2027238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ct val="0"/>
              </a:spcAft>
              <a:buFont typeface="Arial" charset="0"/>
              <a:buNone/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3" name="Inhaltsplatzhalter 7">
            <a:extLst>
              <a:ext uri="{FF2B5EF4-FFF2-40B4-BE49-F238E27FC236}">
                <a16:creationId xmlns:a16="http://schemas.microsoft.com/office/drawing/2014/main" xmlns="" id="{0EF44832-25E1-CF42-9BA2-722B890B981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050" y="2513919"/>
            <a:ext cx="8416925" cy="2682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altLang="de-DE" sz="1600" dirty="0">
                <a:solidFill>
                  <a:srgbClr val="008843"/>
                </a:solidFill>
              </a:rPr>
              <a:t>Hier steht eine Unterzeile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xmlns="" id="{15CA2466-62E3-3346-A24D-E54728AA33C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0049" y="3091415"/>
            <a:ext cx="8416691" cy="3007306"/>
          </a:xfrm>
          <a:prstGeom prst="rect">
            <a:avLst/>
          </a:prstGeom>
        </p:spPr>
        <p:txBody>
          <a:bodyPr lIns="0" tIns="0" rIns="0" bIns="0"/>
          <a:lstStyle>
            <a:lvl1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de-DE" sz="1200" dirty="0"/>
              <a:t> Inhaltspunkt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xmlns="" id="{9AD1DB2D-2539-2845-AC3F-8052B6F405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050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>
            <a:extLst>
              <a:ext uri="{FF2B5EF4-FFF2-40B4-BE49-F238E27FC236}">
                <a16:creationId xmlns:a16="http://schemas.microsoft.com/office/drawing/2014/main" xmlns="" id="{BC1C66F6-4464-2F4F-9758-E5331F0D09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49" y="2027238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ct val="0"/>
              </a:spcAft>
              <a:buFont typeface="Arial" charset="0"/>
              <a:buNone/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xmlns="" id="{EBA2670A-55DD-0A4C-820B-835D8C86F2E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050" y="2513919"/>
            <a:ext cx="8416925" cy="2682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altLang="de-DE" sz="1600" dirty="0">
                <a:solidFill>
                  <a:srgbClr val="008843"/>
                </a:solidFill>
              </a:rPr>
              <a:t>Hier steht eine Unterzeile</a:t>
            </a:r>
          </a:p>
        </p:txBody>
      </p:sp>
      <p:sp>
        <p:nvSpPr>
          <p:cNvPr id="5" name="Inhaltsplatzhalter 5">
            <a:extLst>
              <a:ext uri="{FF2B5EF4-FFF2-40B4-BE49-F238E27FC236}">
                <a16:creationId xmlns:a16="http://schemas.microsoft.com/office/drawing/2014/main" xmlns="" id="{CCB643B0-9780-7D43-AEB5-4BFEF99DCE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0049" y="3271029"/>
            <a:ext cx="8416691" cy="2374347"/>
          </a:xfrm>
          <a:prstGeom prst="rect">
            <a:avLst/>
          </a:prstGeom>
        </p:spPr>
        <p:txBody>
          <a:bodyPr lIns="0" tIns="0" rIns="0" bIns="0"/>
          <a:lstStyle>
            <a:lvl1pPr marL="0" indent="-176400" eaLnBrk="1" hangingPunct="1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Font typeface="Wingdings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lnSpc>
                <a:spcPct val="120000"/>
              </a:lnSpc>
              <a:buFont typeface="Arial"/>
              <a:buNone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Bus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idunt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Accus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Mus nos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nihite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expel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eari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omnitiam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dolo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maios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asperci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enienihit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evelectatur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quodis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exerfer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ciaerum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arundis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modicias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nate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rem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con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plaut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exeruntent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fugitat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mincienia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quatiusdae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audi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quia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maximil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ibernatur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Quiatiis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dem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sundel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illa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incture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peruptamus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nectemp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orrovid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quo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blabo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0" indent="-176400">
              <a:lnSpc>
                <a:spcPct val="20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  <a:endParaRPr lang="de-DE" sz="1200" dirty="0"/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xmlns="" id="{83E0C460-6F4C-4248-9302-F07AF9172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704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>
            <a:extLst>
              <a:ext uri="{FF2B5EF4-FFF2-40B4-BE49-F238E27FC236}">
                <a16:creationId xmlns:a16="http://schemas.microsoft.com/office/drawing/2014/main" xmlns="" id="{BC744D1E-5F41-394E-B588-88F6B86C9F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49" y="2027238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ct val="0"/>
              </a:spcAft>
              <a:buFont typeface="Arial" charset="0"/>
              <a:buNone/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6" name="Inhaltsplatzhalter 7">
            <a:extLst>
              <a:ext uri="{FF2B5EF4-FFF2-40B4-BE49-F238E27FC236}">
                <a16:creationId xmlns:a16="http://schemas.microsoft.com/office/drawing/2014/main" xmlns="" id="{C53E09CA-3F7C-3246-9348-CC00E63BDE4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050" y="2513919"/>
            <a:ext cx="8416925" cy="2682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altLang="de-DE" sz="1600" dirty="0">
                <a:solidFill>
                  <a:srgbClr val="008843"/>
                </a:solidFill>
              </a:rPr>
              <a:t>Hier steht eine Unterzeile</a:t>
            </a:r>
          </a:p>
        </p:txBody>
      </p:sp>
      <p:sp>
        <p:nvSpPr>
          <p:cNvPr id="7" name="Inhaltsplatzhalter 5">
            <a:extLst>
              <a:ext uri="{FF2B5EF4-FFF2-40B4-BE49-F238E27FC236}">
                <a16:creationId xmlns:a16="http://schemas.microsoft.com/office/drawing/2014/main" xmlns="" id="{13406092-2808-FD4B-80C1-C4C155FCE4C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0049" y="3066596"/>
            <a:ext cx="3704118" cy="249942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Tx/>
              <a:buSzTx/>
              <a:buFont typeface="Arial"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Bus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idunt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Accus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. Mus nos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nihite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expel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et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eari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omnitiam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nes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dolo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maios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asperci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enienihit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evelectatur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quodis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exerfer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ciaerum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nobis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fugit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est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cus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arundis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modicias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id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ut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maximil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Arial"/>
                <a:cs typeface="Arial"/>
              </a:rPr>
              <a:t>ibernatur</a:t>
            </a: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? </a:t>
            </a:r>
          </a:p>
          <a:p>
            <a:pPr marL="0" indent="-176400">
              <a:lnSpc>
                <a:spcPct val="20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</a:p>
          <a:p>
            <a:pPr marL="0" indent="-176400">
              <a:lnSpc>
                <a:spcPct val="110000"/>
              </a:lnSpc>
              <a:spcAft>
                <a:spcPts val="500"/>
              </a:spcAft>
              <a:buFont typeface="Wingdings" charset="2"/>
              <a:buChar char="§"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  <a:cs typeface="Arial"/>
              </a:rPr>
              <a:t>Aufzählungszeichen</a:t>
            </a:r>
            <a:endParaRPr lang="de-DE" sz="1200" dirty="0"/>
          </a:p>
        </p:txBody>
      </p:sp>
      <p:pic>
        <p:nvPicPr>
          <p:cNvPr id="8" name="Bild 17">
            <a:extLst>
              <a:ext uri="{FF2B5EF4-FFF2-40B4-BE49-F238E27FC236}">
                <a16:creationId xmlns:a16="http://schemas.microsoft.com/office/drawing/2014/main" xmlns="" id="{E4F578B0-DE31-5146-8D24-5C0A80105B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6929" y="3033940"/>
            <a:ext cx="4685235" cy="23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ußzeilenplatzhalter 1">
            <a:extLst>
              <a:ext uri="{FF2B5EF4-FFF2-40B4-BE49-F238E27FC236}">
                <a16:creationId xmlns:a16="http://schemas.microsoft.com/office/drawing/2014/main" xmlns="" id="{9BDAFB1B-13E4-894E-BE47-9E201D66E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17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5">
            <a:extLst>
              <a:ext uri="{FF2B5EF4-FFF2-40B4-BE49-F238E27FC236}">
                <a16:creationId xmlns:a16="http://schemas.microsoft.com/office/drawing/2014/main" xmlns="" id="{BC1C66F6-4464-2F4F-9758-E5331F0D095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49" y="2027238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Aft>
                <a:spcPct val="0"/>
              </a:spcAft>
              <a:buFont typeface="Arial" charset="0"/>
              <a:buNone/>
              <a:defRPr/>
            </a:lvl2pPr>
          </a:lstStyle>
          <a:p>
            <a:pPr marL="0" lvl="1" indent="0">
              <a:spcAft>
                <a:spcPct val="0"/>
              </a:spcAft>
              <a:buFont typeface="Arial" charset="0"/>
              <a:buNone/>
              <a:defRPr/>
            </a:pPr>
            <a:r>
              <a:rPr lang="de-DE" sz="2400" b="1" dirty="0">
                <a:solidFill>
                  <a:srgbClr val="000000"/>
                </a:solidFill>
                <a:latin typeface="Arial" charset="0"/>
                <a:ea typeface="MS PGothic" charset="0"/>
              </a:rPr>
              <a:t>Hier steht eine Headline.</a:t>
            </a:r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xmlns="" id="{EBA2670A-55DD-0A4C-820B-835D8C86F2E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050" y="2513919"/>
            <a:ext cx="8416925" cy="2682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altLang="de-DE" sz="1600" dirty="0">
                <a:solidFill>
                  <a:srgbClr val="008843"/>
                </a:solidFill>
              </a:rPr>
              <a:t>Hier steht eine Unterzeile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0C8A3C77-906F-0849-91B6-F3E4294A10E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00048" y="3295523"/>
            <a:ext cx="8416691" cy="2210834"/>
          </a:xfrm>
          <a:prstGeom prst="rect">
            <a:avLst/>
          </a:prstGeom>
        </p:spPr>
        <p:txBody>
          <a:bodyPr lIns="0" tIns="0" rIns="0" bIns="0" numCol="2"/>
          <a:lstStyle>
            <a:lvl1pPr marL="342900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/>
            </a:lvl2pPr>
          </a:lstStyle>
          <a:p>
            <a:pPr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1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2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Dritter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endParaRPr lang="de-DE" sz="1200" dirty="0">
              <a:solidFill>
                <a:srgbClr val="000000"/>
              </a:solidFill>
            </a:endParaRPr>
          </a:p>
          <a:p>
            <a:pPr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3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2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Aufzählungszeichen 4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Erster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Zweiter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r>
              <a:rPr lang="de-DE" sz="1200" dirty="0">
                <a:solidFill>
                  <a:srgbClr val="000000"/>
                </a:solidFill>
              </a:rPr>
              <a:t>Dritter Unterpunkt</a:t>
            </a:r>
          </a:p>
          <a:p>
            <a:pPr lvl="1" indent="-176213">
              <a:lnSpc>
                <a:spcPct val="110000"/>
              </a:lnSpc>
              <a:spcAft>
                <a:spcPts val="500"/>
              </a:spcAft>
              <a:buFont typeface="Wingdings" charset="0"/>
              <a:buChar char="§"/>
            </a:pPr>
            <a:endParaRPr lang="de-DE" sz="1200" dirty="0">
              <a:solidFill>
                <a:srgbClr val="000000"/>
              </a:solidFill>
            </a:endParaRP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xmlns="" id="{B73E5ED7-C99C-A34E-A47C-26197EF089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661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len 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04FF763-1829-DC4C-BB87-A89AFD4D4A2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00050" y="2432050"/>
            <a:ext cx="71278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54000" tIns="0" rIns="0" bIns="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 sz="2900" b="1" dirty="0"/>
          </a:p>
        </p:txBody>
      </p:sp>
      <p:pic>
        <p:nvPicPr>
          <p:cNvPr id="3" name="Grafik 16">
            <a:extLst>
              <a:ext uri="{FF2B5EF4-FFF2-40B4-BE49-F238E27FC236}">
                <a16:creationId xmlns:a16="http://schemas.microsoft.com/office/drawing/2014/main" xmlns="" id="{757B8226-08EE-124B-8F14-FDE1283A3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463"/>
            <a:ext cx="9144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Inhaltsplatzhalter 5">
            <a:extLst>
              <a:ext uri="{FF2B5EF4-FFF2-40B4-BE49-F238E27FC236}">
                <a16:creationId xmlns:a16="http://schemas.microsoft.com/office/drawing/2014/main" xmlns="" id="{21614262-43E6-694E-9B1C-25DCD30A466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50" y="2432050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 sz="2400" b="1" dirty="0"/>
              <a:t>Vielen Dank für die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406752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6">
            <a:extLst>
              <a:ext uri="{FF2B5EF4-FFF2-40B4-BE49-F238E27FC236}">
                <a16:creationId xmlns:a16="http://schemas.microsoft.com/office/drawing/2014/main" xmlns="" id="{76D92859-37BE-0D4F-BF6A-732C852849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2463"/>
            <a:ext cx="9144000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 1" descr="BayWa_FarmFacts_Logo_RGB.png">
            <a:extLst>
              <a:ext uri="{FF2B5EF4-FFF2-40B4-BE49-F238E27FC236}">
                <a16:creationId xmlns:a16="http://schemas.microsoft.com/office/drawing/2014/main" xmlns="" id="{A5BDAFEB-B039-B847-88A8-D155D7ABE5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7B43AF9D-BC2F-D041-A336-7EC0E157F8C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00049" y="2027238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 sz="2400" b="1" dirty="0"/>
              <a:t>Titel der Präsentation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xmlns="" id="{9902A4C4-071C-4A46-AE76-4F029CAEAE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00050" y="2513919"/>
            <a:ext cx="8416925" cy="2682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altLang="de-DE" sz="1600" dirty="0">
                <a:solidFill>
                  <a:srgbClr val="008843"/>
                </a:solidFill>
              </a:rPr>
              <a:t>Hier steht eine Unterzeile</a:t>
            </a:r>
          </a:p>
        </p:txBody>
      </p:sp>
    </p:spTree>
    <p:extLst>
      <p:ext uri="{BB962C8B-B14F-4D97-AF65-F5344CB8AC3E}">
        <p14:creationId xmlns:p14="http://schemas.microsoft.com/office/powerpoint/2010/main" val="165292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A513BB65-8DA5-9146-BEFC-75059298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Inhaltsplatzhalter 5">
            <a:extLst>
              <a:ext uri="{FF2B5EF4-FFF2-40B4-BE49-F238E27FC236}">
                <a16:creationId xmlns:a16="http://schemas.microsoft.com/office/drawing/2014/main" xmlns="" id="{634E6486-6BC4-F24E-8552-665802DAC3E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7834" y="1447574"/>
            <a:ext cx="8416691" cy="3887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9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 sz="2400" b="1" dirty="0"/>
              <a:t>Titel der Präsentation</a:t>
            </a:r>
          </a:p>
        </p:txBody>
      </p:sp>
      <p:sp>
        <p:nvSpPr>
          <p:cNvPr id="4" name="Inhaltsplatzhalter 7">
            <a:extLst>
              <a:ext uri="{FF2B5EF4-FFF2-40B4-BE49-F238E27FC236}">
                <a16:creationId xmlns:a16="http://schemas.microsoft.com/office/drawing/2014/main" xmlns="" id="{63FCB6B9-F404-E441-B922-12A7979281C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7835" y="1934255"/>
            <a:ext cx="8416925" cy="26827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de-DE" altLang="de-DE" sz="1600" dirty="0">
                <a:solidFill>
                  <a:srgbClr val="008843"/>
                </a:solidFill>
              </a:rPr>
              <a:t>Hier steht eine Unterzeile</a:t>
            </a:r>
          </a:p>
        </p:txBody>
      </p:sp>
    </p:spTree>
    <p:extLst>
      <p:ext uri="{BB962C8B-B14F-4D97-AF65-F5344CB8AC3E}">
        <p14:creationId xmlns:p14="http://schemas.microsoft.com/office/powerpoint/2010/main" val="43933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D007C24F-2598-4A42-8A35-E02EC4E5E3BF}"/>
              </a:ext>
            </a:extLst>
          </p:cNvPr>
          <p:cNvSpPr/>
          <p:nvPr userDrawn="1"/>
        </p:nvSpPr>
        <p:spPr>
          <a:xfrm>
            <a:off x="0" y="6400800"/>
            <a:ext cx="9144000" cy="466725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9" name="Textplatzhalter 1">
            <a:extLst>
              <a:ext uri="{FF2B5EF4-FFF2-40B4-BE49-F238E27FC236}">
                <a16:creationId xmlns:a16="http://schemas.microsoft.com/office/drawing/2014/main" xmlns="" id="{39C32760-294B-EA4A-87C2-19EC9A1A8A4B}"/>
              </a:ext>
            </a:extLst>
          </p:cNvPr>
          <p:cNvSpPr txBox="1">
            <a:spLocks/>
          </p:cNvSpPr>
          <p:nvPr userDrawn="1"/>
        </p:nvSpPr>
        <p:spPr>
          <a:xfrm>
            <a:off x="6737350" y="6569075"/>
            <a:ext cx="879475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FFFFFF"/>
                </a:solidFill>
                <a:latin typeface="Arial"/>
                <a:cs typeface="Arial"/>
              </a:rPr>
              <a:t>07.06.18</a:t>
            </a:r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platzhalter 1">
            <a:extLst>
              <a:ext uri="{FF2B5EF4-FFF2-40B4-BE49-F238E27FC236}">
                <a16:creationId xmlns:a16="http://schemas.microsoft.com/office/drawing/2014/main" xmlns="" id="{EABE3BAD-B7B5-F249-B63C-5BA248637539}"/>
              </a:ext>
            </a:extLst>
          </p:cNvPr>
          <p:cNvSpPr txBox="1">
            <a:spLocks/>
          </p:cNvSpPr>
          <p:nvPr userDrawn="1"/>
        </p:nvSpPr>
        <p:spPr>
          <a:xfrm>
            <a:off x="8108950" y="6569075"/>
            <a:ext cx="571500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de-DE" sz="800">
                <a:solidFill>
                  <a:srgbClr val="FFFFFF"/>
                </a:solidFill>
                <a:cs typeface="Arial" panose="020B0604020202020204" pitchFamily="34" charset="0"/>
              </a:rPr>
              <a:t>Seite </a:t>
            </a:r>
            <a:fld id="{553C3D7C-87C8-D543-B4AF-13B30D67F336}" type="slidenum">
              <a:rPr lang="en-US" altLang="de-DE" sz="800">
                <a:solidFill>
                  <a:srgbClr val="FFFFFF"/>
                </a:solidFill>
                <a:cs typeface="Arial" panose="020B0604020202020204" pitchFamily="34" charset="0"/>
              </a:rPr>
              <a:pPr algn="r" eaLnBrk="1" hangingPunct="1"/>
              <a:t>‹Nr.›</a:t>
            </a:fld>
            <a:endParaRPr lang="en-US" altLang="de-DE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1030" name="Bild 1" descr="BayWa_FarmFacts_Logo_RGB.png">
            <a:extLst>
              <a:ext uri="{FF2B5EF4-FFF2-40B4-BE49-F238E27FC236}">
                <a16:creationId xmlns:a16="http://schemas.microsoft.com/office/drawing/2014/main" xmlns="" id="{2E6E7F08-5B66-0C4B-ADDC-B4DDE4B74B2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xmlns="" id="{3E18B7E4-1495-A345-A76C-7EE632FDB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81763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607" r:id="rId2"/>
    <p:sldLayoutId id="2147485610" r:id="rId3"/>
    <p:sldLayoutId id="2147485611" r:id="rId4"/>
    <p:sldLayoutId id="2147485614" r:id="rId5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d 1" descr="BayWa_FarmFacts_Logo_RGB.png">
            <a:extLst>
              <a:ext uri="{FF2B5EF4-FFF2-40B4-BE49-F238E27FC236}">
                <a16:creationId xmlns:a16="http://schemas.microsoft.com/office/drawing/2014/main" xmlns="" id="{D55976D8-28AF-DF45-8252-AFE8E26021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12" r:id="rId1"/>
    <p:sldLayoutId id="2147485613" r:id="rId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Bild 2">
            <a:extLst>
              <a:ext uri="{FF2B5EF4-FFF2-40B4-BE49-F238E27FC236}">
                <a16:creationId xmlns:a16="http://schemas.microsoft.com/office/drawing/2014/main" xmlns="" id="{40B06A49-0389-A94F-B2F4-20E53E1A19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288"/>
            <a:ext cx="91440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Bild 1" descr="BayWa_FarmFacts_Logo_RGB.png">
            <a:extLst>
              <a:ext uri="{FF2B5EF4-FFF2-40B4-BE49-F238E27FC236}">
                <a16:creationId xmlns:a16="http://schemas.microsoft.com/office/drawing/2014/main" xmlns="" id="{57573F41-026A-DE40-A98A-769B9A6FA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" y="231775"/>
            <a:ext cx="236855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xmlns="" id="{D3DA6233-7476-0D45-A2D5-7C3540C5F209}"/>
              </a:ext>
            </a:extLst>
          </p:cNvPr>
          <p:cNvSpPr/>
          <p:nvPr userDrawn="1"/>
        </p:nvSpPr>
        <p:spPr>
          <a:xfrm>
            <a:off x="0" y="6375400"/>
            <a:ext cx="9144000" cy="482600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16" name="Textplatzhalter 1">
            <a:extLst>
              <a:ext uri="{FF2B5EF4-FFF2-40B4-BE49-F238E27FC236}">
                <a16:creationId xmlns:a16="http://schemas.microsoft.com/office/drawing/2014/main" xmlns="" id="{DD2FE19D-D01E-674F-9DE1-E49252EDE0BB}"/>
              </a:ext>
            </a:extLst>
          </p:cNvPr>
          <p:cNvSpPr txBox="1">
            <a:spLocks/>
          </p:cNvSpPr>
          <p:nvPr userDrawn="1"/>
        </p:nvSpPr>
        <p:spPr>
          <a:xfrm>
            <a:off x="6737350" y="6543675"/>
            <a:ext cx="879475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r>
              <a:rPr lang="de-DE" sz="800" dirty="0">
                <a:solidFill>
                  <a:srgbClr val="FFFFFF"/>
                </a:solidFill>
                <a:latin typeface="Arial"/>
                <a:cs typeface="Arial"/>
              </a:rPr>
              <a:t>07.06.18</a:t>
            </a:r>
            <a:endParaRPr lang="en-US" sz="8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platzhalter 1">
            <a:extLst>
              <a:ext uri="{FF2B5EF4-FFF2-40B4-BE49-F238E27FC236}">
                <a16:creationId xmlns:a16="http://schemas.microsoft.com/office/drawing/2014/main" xmlns="" id="{0770C0F0-B4B1-1C44-98C0-27574FD91CEA}"/>
              </a:ext>
            </a:extLst>
          </p:cNvPr>
          <p:cNvSpPr txBox="1">
            <a:spLocks/>
          </p:cNvSpPr>
          <p:nvPr userDrawn="1"/>
        </p:nvSpPr>
        <p:spPr>
          <a:xfrm>
            <a:off x="8108950" y="6543675"/>
            <a:ext cx="571500" cy="122238"/>
          </a:xfrm>
          <a:prstGeom prst="rect">
            <a:avLst/>
          </a:prstGeom>
        </p:spPr>
        <p:txBody>
          <a:bodyPr lIns="5400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de-DE" sz="800">
                <a:solidFill>
                  <a:srgbClr val="FFFFFF"/>
                </a:solidFill>
                <a:cs typeface="Arial" panose="020B0604020202020204" pitchFamily="34" charset="0"/>
              </a:rPr>
              <a:t>Seite </a:t>
            </a:r>
            <a:fld id="{DBFB21E6-4730-3E46-A6C1-DE1D08ECB29B}" type="slidenum">
              <a:rPr lang="en-US" altLang="de-DE" sz="800">
                <a:solidFill>
                  <a:srgbClr val="FFFFFF"/>
                </a:solidFill>
                <a:cs typeface="Arial" panose="020B0604020202020204" pitchFamily="34" charset="0"/>
              </a:rPr>
              <a:pPr algn="r" eaLnBrk="1" hangingPunct="1"/>
              <a:t>‹Nr.›</a:t>
            </a:fld>
            <a:endParaRPr lang="en-US" altLang="de-DE" sz="8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xmlns="" id="{B7EFC83A-C5C5-2443-A8B4-57442E93A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7834" y="6479381"/>
            <a:ext cx="3338622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t>FarmFacts GmbH, Abteilung, Verfasser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8" r:id="rId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nhaltsplatzhalter 23">
            <a:extLst>
              <a:ext uri="{FF2B5EF4-FFF2-40B4-BE49-F238E27FC236}">
                <a16:creationId xmlns:a16="http://schemas.microsoft.com/office/drawing/2014/main" xmlns="" id="{69C63ECC-0C56-8748-8678-C3CDEDAFCE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5" name="Inhaltsplatzhalter 24">
            <a:extLst>
              <a:ext uri="{FF2B5EF4-FFF2-40B4-BE49-F238E27FC236}">
                <a16:creationId xmlns:a16="http://schemas.microsoft.com/office/drawing/2014/main" xmlns="" id="{19949B14-89B4-4A46-9B8F-4308DCCAD2F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xmlns="" id="{944C1E85-4E1F-8348-900C-5834BF35ACEB}"/>
              </a:ext>
            </a:extLst>
          </p:cNvPr>
          <p:cNvSpPr/>
          <p:nvPr/>
        </p:nvSpPr>
        <p:spPr>
          <a:xfrm>
            <a:off x="0" y="6237288"/>
            <a:ext cx="2130425" cy="457200"/>
          </a:xfrm>
          <a:prstGeom prst="rect">
            <a:avLst/>
          </a:prstGeom>
          <a:solidFill>
            <a:srgbClr val="008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 err="1"/>
          </a:p>
        </p:txBody>
      </p:sp>
      <p:sp>
        <p:nvSpPr>
          <p:cNvPr id="11" name="Textplatzhalter 1">
            <a:extLst>
              <a:ext uri="{FF2B5EF4-FFF2-40B4-BE49-F238E27FC236}">
                <a16:creationId xmlns:a16="http://schemas.microsoft.com/office/drawing/2014/main" xmlns="" id="{60528E3B-2D76-8D4C-BFD9-3ED2B822AE03}"/>
              </a:ext>
            </a:extLst>
          </p:cNvPr>
          <p:cNvSpPr txBox="1">
            <a:spLocks/>
          </p:cNvSpPr>
          <p:nvPr/>
        </p:nvSpPr>
        <p:spPr bwMode="auto">
          <a:xfrm>
            <a:off x="369888" y="6343650"/>
            <a:ext cx="1789112" cy="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de-DE" altLang="de-DE" sz="1000" b="1">
                <a:solidFill>
                  <a:schemeClr val="bg1"/>
                </a:solidFill>
                <a:latin typeface="Arial" panose="020B0604020202020204" pitchFamily="34" charset="0"/>
              </a:rPr>
              <a:t>Pfarrkirchen, 07.06.2018</a:t>
            </a:r>
            <a:endParaRPr lang="de-DE" altLang="de-DE" sz="1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Inhaltsplatzhalter 34">
            <a:extLst>
              <a:ext uri="{FF2B5EF4-FFF2-40B4-BE49-F238E27FC236}">
                <a16:creationId xmlns:a16="http://schemas.microsoft.com/office/drawing/2014/main" xmlns="" id="{6FBA0549-5C3C-7B40-B9FB-B5B2E282D2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6" name="Inhaltsplatzhalter 35">
            <a:extLst>
              <a:ext uri="{FF2B5EF4-FFF2-40B4-BE49-F238E27FC236}">
                <a16:creationId xmlns:a16="http://schemas.microsoft.com/office/drawing/2014/main" xmlns="" id="{2604A14F-CC74-0E4B-B439-96796D3882F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1" name="Fußzeilenplatzhalter 20">
            <a:extLst>
              <a:ext uri="{FF2B5EF4-FFF2-40B4-BE49-F238E27FC236}">
                <a16:creationId xmlns:a16="http://schemas.microsoft.com/office/drawing/2014/main" xmlns="" id="{03D39993-F06A-A34E-A0F8-863EFE7C0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FarmFacts GmbH, Abteilung, Verfasser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1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haltsplatzhalter 42">
            <a:extLst>
              <a:ext uri="{FF2B5EF4-FFF2-40B4-BE49-F238E27FC236}">
                <a16:creationId xmlns:a16="http://schemas.microsoft.com/office/drawing/2014/main" xmlns="" id="{A43A6679-3D5A-064A-A413-C4A6087A3E1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Inhaltsplatzhalter 43">
            <a:extLst>
              <a:ext uri="{FF2B5EF4-FFF2-40B4-BE49-F238E27FC236}">
                <a16:creationId xmlns:a16="http://schemas.microsoft.com/office/drawing/2014/main" xmlns="" id="{251C339E-5D83-C645-AE34-F4FA71CB4F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xmlns="" id="{CB8DC68A-9EDE-8541-AEDB-2BBA33DF14D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xmlns="" id="{3D5CBF1C-8144-3143-96FD-22B54FF22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FarmFacts GmbH, Abteilung, Verfasser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haltsplatzhalter 42">
            <a:extLst>
              <a:ext uri="{FF2B5EF4-FFF2-40B4-BE49-F238E27FC236}">
                <a16:creationId xmlns:a16="http://schemas.microsoft.com/office/drawing/2014/main" xmlns="" id="{5CC9C4CA-2D73-D641-8A44-34566492929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Inhaltsplatzhalter 43">
            <a:extLst>
              <a:ext uri="{FF2B5EF4-FFF2-40B4-BE49-F238E27FC236}">
                <a16:creationId xmlns:a16="http://schemas.microsoft.com/office/drawing/2014/main" xmlns="" id="{3FF3E53E-7A57-9545-ABE9-31F038ABE09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xmlns="" id="{7C8F0BB6-B90C-C14F-85CD-B0A6DE885FA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AB18F58-C3A1-D14D-8168-E2A7455E3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FarmFacts GmbH, Abteilung, Verfasser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haltsplatzhalter 42">
            <a:extLst>
              <a:ext uri="{FF2B5EF4-FFF2-40B4-BE49-F238E27FC236}">
                <a16:creationId xmlns:a16="http://schemas.microsoft.com/office/drawing/2014/main" xmlns="" id="{4BA703E8-2E8D-F74E-A140-660C57A79D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Inhaltsplatzhalter 43">
            <a:extLst>
              <a:ext uri="{FF2B5EF4-FFF2-40B4-BE49-F238E27FC236}">
                <a16:creationId xmlns:a16="http://schemas.microsoft.com/office/drawing/2014/main" xmlns="" id="{3FC2F577-8372-034D-88B4-D70288BB935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xmlns="" id="{D18A0317-7295-2842-B8CD-2712FB3ACB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1E9EC40-6E66-9943-AD69-4175E859E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FarmFacts GmbH, Abteilung, Verfasser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xmlns="" id="{5409A312-E246-5747-B291-9C0B78FE4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FarmFacts GmbH, Abteilung, Verfasser</a:t>
            </a:r>
            <a:endParaRPr lang="en-US" dirty="0"/>
          </a:p>
        </p:txBody>
      </p:sp>
      <p:sp>
        <p:nvSpPr>
          <p:cNvPr id="28" name="Inhaltsplatzhalter 27">
            <a:extLst>
              <a:ext uri="{FF2B5EF4-FFF2-40B4-BE49-F238E27FC236}">
                <a16:creationId xmlns:a16="http://schemas.microsoft.com/office/drawing/2014/main" xmlns="" id="{CBE84F4E-DF7C-424F-B301-568C2F2C7E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Inhaltsplatzhalter 28">
            <a:extLst>
              <a:ext uri="{FF2B5EF4-FFF2-40B4-BE49-F238E27FC236}">
                <a16:creationId xmlns:a16="http://schemas.microsoft.com/office/drawing/2014/main" xmlns="" id="{F632E96B-9DB9-1D45-B971-780F557FA43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Inhaltsplatzhalter 42">
            <a:extLst>
              <a:ext uri="{FF2B5EF4-FFF2-40B4-BE49-F238E27FC236}">
                <a16:creationId xmlns:a16="http://schemas.microsoft.com/office/drawing/2014/main" xmlns="" id="{BA88E6DB-F3CB-4E40-9E3F-71362038B3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" name="Inhaltsplatzhalter 43">
            <a:extLst>
              <a:ext uri="{FF2B5EF4-FFF2-40B4-BE49-F238E27FC236}">
                <a16:creationId xmlns:a16="http://schemas.microsoft.com/office/drawing/2014/main" xmlns="" id="{2D859EFA-4C6E-714E-A598-2E53FCB2360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5" name="Inhaltsplatzhalter 44">
            <a:extLst>
              <a:ext uri="{FF2B5EF4-FFF2-40B4-BE49-F238E27FC236}">
                <a16:creationId xmlns:a16="http://schemas.microsoft.com/office/drawing/2014/main" xmlns="" id="{199DBDF9-ABDB-0E4B-9AF1-85D205EF5A4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01CAAE7B-7143-5F47-9DF1-04C741CCB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FarmFacts GmbH, Abteilung, Verfasser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xmlns="" id="{720EB657-0BC6-7A40-829F-7D6BE9030B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Benutzerdefiniertes Design">
  <a:themeElements>
    <a:clrScheme name="Farm Facts Farbpalette">
      <a:dk1>
        <a:srgbClr val="000000"/>
      </a:dk1>
      <a:lt1>
        <a:srgbClr val="FFFFFF"/>
      </a:lt1>
      <a:dk2>
        <a:srgbClr val="000000"/>
      </a:dk2>
      <a:lt2>
        <a:srgbClr val="009650"/>
      </a:lt2>
      <a:accent1>
        <a:srgbClr val="009650"/>
      </a:accent1>
      <a:accent2>
        <a:srgbClr val="009650"/>
      </a:accent2>
      <a:accent3>
        <a:srgbClr val="009650"/>
      </a:accent3>
      <a:accent4>
        <a:srgbClr val="009650"/>
      </a:accent4>
      <a:accent5>
        <a:srgbClr val="009650"/>
      </a:accent5>
      <a:accent6>
        <a:srgbClr val="E63223"/>
      </a:accent6>
      <a:hlink>
        <a:srgbClr val="009650"/>
      </a:hlink>
      <a:folHlink>
        <a:srgbClr val="00965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Larissa-Design">
  <a:themeElements>
    <a:clrScheme name="BayWa_2011">
      <a:dk1>
        <a:srgbClr val="000000"/>
      </a:dk1>
      <a:lt1>
        <a:srgbClr val="FFFFFF"/>
      </a:lt1>
      <a:dk2>
        <a:srgbClr val="009650"/>
      </a:dk2>
      <a:lt2>
        <a:srgbClr val="D1D1D1"/>
      </a:lt2>
      <a:accent1>
        <a:srgbClr val="666666"/>
      </a:accent1>
      <a:accent2>
        <a:srgbClr val="CDC800"/>
      </a:accent2>
      <a:accent3>
        <a:srgbClr val="66C096"/>
      </a:accent3>
      <a:accent4>
        <a:srgbClr val="A3A3A3"/>
      </a:accent4>
      <a:accent5>
        <a:srgbClr val="E1DE66"/>
      </a:accent5>
      <a:accent6>
        <a:srgbClr val="B3E0CB"/>
      </a:accent6>
      <a:hlink>
        <a:srgbClr val="009650"/>
      </a:hlink>
      <a:folHlink>
        <a:srgbClr val="666666"/>
      </a:folHlink>
    </a:clrScheme>
    <a:fontScheme name="BayWa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BayWa_Praesentation_Master_01</Template>
  <TotalTime>0</TotalTime>
  <Words>39</Words>
  <Application>Microsoft Office PowerPoint</Application>
  <PresentationFormat>Bildschirmpräsentation (4:3)</PresentationFormat>
  <Paragraphs>7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MS PGothic</vt:lpstr>
      <vt:lpstr>MS PGothic</vt:lpstr>
      <vt:lpstr>Arial</vt:lpstr>
      <vt:lpstr>Calibri</vt:lpstr>
      <vt:lpstr>Wingdings</vt:lpstr>
      <vt:lpstr>3_Benutzerdefiniertes Design</vt:lpstr>
      <vt:lpstr>Benutzerdefiniertes Design</vt:lpstr>
      <vt:lpstr>4_Benutzerdefiniertes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Windows-Benutzer</dc:creator>
  <cp:lastModifiedBy>User</cp:lastModifiedBy>
  <cp:revision>730</cp:revision>
  <dcterms:created xsi:type="dcterms:W3CDTF">2013-01-28T17:19:45Z</dcterms:created>
  <dcterms:modified xsi:type="dcterms:W3CDTF">2018-07-20T10:49:07Z</dcterms:modified>
</cp:coreProperties>
</file>