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1"/>
  </p:notesMasterIdLst>
  <p:sldIdLst>
    <p:sldId id="257" r:id="rId3"/>
    <p:sldId id="256" r:id="rId4"/>
    <p:sldId id="258" r:id="rId5"/>
    <p:sldId id="283" r:id="rId6"/>
    <p:sldId id="259" r:id="rId7"/>
    <p:sldId id="260" r:id="rId8"/>
    <p:sldId id="280" r:id="rId9"/>
    <p:sldId id="281" r:id="rId10"/>
    <p:sldId id="28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6"/>
    <p:restoredTop sz="94672"/>
  </p:normalViewPr>
  <p:slideViewPr>
    <p:cSldViewPr snapToGrid="0" snapToObjects="1">
      <p:cViewPr varScale="1">
        <p:scale>
          <a:sx n="118" d="100"/>
          <a:sy n="118" d="100"/>
        </p:scale>
        <p:origin x="240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2490F5DC-A59F-B641-9886-B0F880DC0713}" type="datetimeFigureOut">
              <a:rPr lang="de-DE" smtClean="0"/>
              <a:pPr/>
              <a:t>06.09.18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AEE062D7-3D4C-C148-9061-3F5D7B6B888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8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08F48C8-BE3C-6546-B987-6116D271B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222" y="1026160"/>
            <a:ext cx="11471016" cy="5301447"/>
          </a:xfrm>
          <a:prstGeom prst="rect">
            <a:avLst/>
          </a:prstGeom>
        </p:spPr>
      </p:pic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20D4405C-F5D4-D24B-AB0F-A33724F83B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822753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AEE8558-70E1-2640-99AD-0EC449AFF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396567"/>
            <a:ext cx="10162918" cy="3323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der Titel der Präsentation mit langer Headline.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B7B7A4EA-855D-EC4F-97CA-9552D8D5E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3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VE oder übergreifen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8FF8BD0-0AC9-B34F-9470-959AA600C997}"/>
              </a:ext>
            </a:extLst>
          </p:cNvPr>
          <p:cNvSpPr/>
          <p:nvPr userDrawn="1"/>
        </p:nvSpPr>
        <p:spPr>
          <a:xfrm>
            <a:off x="329188" y="1036321"/>
            <a:ext cx="11536747" cy="530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183382-847F-BE49-BC39-8061EFCC3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9D42B6D-CF8C-364D-BB20-F939A35B0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51103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übergreifend.</a:t>
            </a:r>
          </a:p>
        </p:txBody>
      </p:sp>
      <p:sp>
        <p:nvSpPr>
          <p:cNvPr id="16" name="Inhaltsplatzhalter 13">
            <a:extLst>
              <a:ext uri="{FF2B5EF4-FFF2-40B4-BE49-F238E27FC236}">
                <a16:creationId xmlns:a16="http://schemas.microsoft.com/office/drawing/2014/main" id="{D36ACC53-E0DD-DA41-BA83-3AADDF1078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58A6E7A-422C-5743-B41A-705DE86C3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35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FF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DE9E01-6951-1D49-8C6B-201F5DE8D33B}"/>
              </a:ext>
            </a:extLst>
          </p:cNvPr>
          <p:cNvSpPr/>
          <p:nvPr userDrawn="1"/>
        </p:nvSpPr>
        <p:spPr>
          <a:xfrm>
            <a:off x="329189" y="1036320"/>
            <a:ext cx="11526114" cy="5308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A3FEDF-32A2-1142-ACBA-35E16461DC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6357366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15D64FAB-DD7D-304F-9B33-4DB4B569FF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9316F03-7B8B-DA41-8748-8CE522EF5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549CB43A-F070-764C-919F-EB5FC7359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5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ACKAGES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07914EE-8ECF-E949-B0B6-DFD7AAFA8062}"/>
              </a:ext>
            </a:extLst>
          </p:cNvPr>
          <p:cNvSpPr/>
          <p:nvPr userDrawn="1"/>
        </p:nvSpPr>
        <p:spPr>
          <a:xfrm>
            <a:off x="329188" y="1036321"/>
            <a:ext cx="11526114" cy="530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47926CB-1B69-8446-AFF0-C4D99170D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6357366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E3AC76F1-7A95-2F47-840E-1F92A06C02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BC56A9A-6F8A-BF46-96C8-A901A348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262F4F50-30B5-1244-BE79-1DD8FCC4D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93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PP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17D82EB-743A-5444-AF55-7ED903206108}"/>
              </a:ext>
            </a:extLst>
          </p:cNvPr>
          <p:cNvSpPr/>
          <p:nvPr userDrawn="1"/>
        </p:nvSpPr>
        <p:spPr>
          <a:xfrm>
            <a:off x="329188" y="1026161"/>
            <a:ext cx="11526114" cy="531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AEB7935-BB21-E04B-9A75-FFEBF87E2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61263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0BC000F0-890A-CF45-AEC1-A3B61E8037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9B5B57-6801-6F4F-B9B4-A88A173B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7A7A3EB-46C7-B448-8118-F727A9C52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3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ERV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1EC44F-D80A-F240-8F09-1C827C4B0135}"/>
              </a:ext>
            </a:extLst>
          </p:cNvPr>
          <p:cNvSpPr/>
          <p:nvPr userDrawn="1"/>
        </p:nvSpPr>
        <p:spPr>
          <a:xfrm>
            <a:off x="329189" y="1036321"/>
            <a:ext cx="11526114" cy="5308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34B6302-AA3C-5D46-8D0E-8D03B81A5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33831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2222D2D5-3F4D-E44B-BCCB-F0DD364F70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CC9039-BEF0-4B4E-8B32-A3D289D49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C049F731-275C-784A-AFAA-02C7A4CE9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38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übergreifen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7B0C62D-DA7A-FC44-96EC-AA2C9AC75806}"/>
              </a:ext>
            </a:extLst>
          </p:cNvPr>
          <p:cNvSpPr/>
          <p:nvPr userDrawn="1"/>
        </p:nvSpPr>
        <p:spPr>
          <a:xfrm>
            <a:off x="329188" y="1036321"/>
            <a:ext cx="11504849" cy="530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34D886D3-8D51-7E48-8BF6-7BC2211767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8E6973-ECEF-1942-8AFE-CCBFDF815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6557" y="4389121"/>
            <a:ext cx="4328470" cy="1955827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C9EFD7A-0530-EF41-975F-CBC1197A8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860848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accent6"/>
                </a:solidFill>
                <a:latin typeface="Arial Regular"/>
              </a:defRPr>
            </a:lvl1pPr>
          </a:lstStyle>
          <a:p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Farming</a:t>
            </a:r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übergreifend.</a:t>
            </a:r>
            <a:endParaRPr lang="de-DE" dirty="0">
              <a:solidFill>
                <a:schemeClr val="accent1"/>
              </a:solidFill>
              <a:latin typeface="Akzidenz-Grotesk Next" panose="02000503000000020003" pitchFamily="2" charset="77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42E1F2EF-9E55-5040-8BFC-7190D76A1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247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D2B72EA-C878-594C-8A08-8F8ED33ED1EF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E7738F-00D5-9249-BA59-E62D09BA24F0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chemeClr val="accent1"/>
              </a:solidFill>
              <a:latin typeface="Arial Regular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61B3B6-2895-0E4C-802E-239ED9FBB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53547D9-4367-FF45-BC27-49D37BEFB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8E303475-9EF2-604E-8A8A-AB378AD368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2006442"/>
            <a:ext cx="5821363" cy="456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Ich bin eine Subheadline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38D0AD5-9877-284E-B846-0A374C383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650" y="4495800"/>
            <a:ext cx="10882032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F4E2CF3-877A-B34B-A304-EE9152DA9C2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" y="2643910"/>
            <a:ext cx="10882032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 err="1">
                <a:effectLst/>
                <a:latin typeface="Arial Regular"/>
              </a:rPr>
              <a:t>Nim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Ut</a:t>
            </a:r>
            <a:r>
              <a:rPr lang="de-DE" sz="1800" b="0" i="0" dirty="0">
                <a:effectLst/>
                <a:latin typeface="Arial Regular"/>
              </a:rPr>
              <a:t> et </a:t>
            </a:r>
            <a:r>
              <a:rPr lang="de-DE" sz="1800" b="0" i="0" dirty="0" err="1">
                <a:effectLst/>
                <a:latin typeface="Arial Regular"/>
              </a:rPr>
              <a:t>etur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aut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Ur </a:t>
            </a:r>
            <a:r>
              <a:rPr lang="de-DE" sz="1800" b="0" i="0" dirty="0" err="1">
                <a:effectLst/>
                <a:latin typeface="Arial Regular"/>
              </a:rPr>
              <a:t>sum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eaque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illit</a:t>
            </a:r>
            <a:r>
              <a:rPr lang="de-DE" sz="1800" b="0" i="0" dirty="0">
                <a:effectLst/>
                <a:latin typeface="Arial Regular"/>
              </a:rPr>
              <a:t>, </a:t>
            </a:r>
            <a:r>
              <a:rPr lang="de-DE" sz="1800" b="0" i="0" dirty="0" err="1">
                <a:effectLst/>
                <a:latin typeface="Arial Regular"/>
              </a:rPr>
              <a:t>omnihil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maio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iundit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lam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necatur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adiostis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inciisseque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volectur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Laque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endParaRPr lang="de-DE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4C8178B2-41F3-BA4F-BA7B-6C8D7EFC4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24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 mit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14A5C99-98BC-264E-94AE-278EA2508B2D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2D77E87-AC6E-F246-A028-D2AE976AA7FB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7B58FB9-BA37-6D41-9C1D-D95A87B62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B5BDD30-833D-574E-802D-8E3651F20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3007D41E-985C-554E-B99B-239C02D0D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5982" y="2343624"/>
            <a:ext cx="4891344" cy="1847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E2D326FA-878D-9B43-813D-3DCC404781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55982" y="4424897"/>
            <a:ext cx="2340000" cy="155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14" name="Bildplatzhalter 19">
            <a:extLst>
              <a:ext uri="{FF2B5EF4-FFF2-40B4-BE49-F238E27FC236}">
                <a16:creationId xmlns:a16="http://schemas.microsoft.com/office/drawing/2014/main" id="{80F2035A-518F-1046-996A-69931730BC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7325" y="4424898"/>
            <a:ext cx="2340000" cy="155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C9C482-81EC-D941-B15B-1C54ABDAF3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102" y="2084706"/>
            <a:ext cx="5730335" cy="456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Ich bin eine Subheadline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D6C7004-664A-7C4C-95F2-B6DAE3490B4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650" y="4495800"/>
            <a:ext cx="5726787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450E89A-0C0F-CC46-A8FE-D7633D363F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" y="2643910"/>
            <a:ext cx="5726787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 err="1">
                <a:effectLst/>
                <a:latin typeface="Arial Regular"/>
              </a:rPr>
              <a:t>Nim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Ut</a:t>
            </a:r>
            <a:r>
              <a:rPr lang="de-DE" sz="1800" b="0" i="0" dirty="0">
                <a:effectLst/>
                <a:latin typeface="Arial Regular"/>
              </a:rPr>
              <a:t> et </a:t>
            </a:r>
            <a:r>
              <a:rPr lang="de-DE" sz="1800" b="0" i="0" dirty="0" err="1">
                <a:effectLst/>
                <a:latin typeface="Arial Regular"/>
              </a:rPr>
              <a:t>etur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aut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Ur </a:t>
            </a:r>
            <a:r>
              <a:rPr lang="de-DE" sz="1800" b="0" i="0" dirty="0" err="1">
                <a:effectLst/>
                <a:latin typeface="Arial Regular"/>
              </a:rPr>
              <a:t>sum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eaque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illit</a:t>
            </a:r>
            <a:r>
              <a:rPr lang="de-DE" sz="1800" b="0" i="0" dirty="0">
                <a:effectLst/>
                <a:latin typeface="Arial Regular"/>
              </a:rPr>
              <a:t>, </a:t>
            </a:r>
            <a:r>
              <a:rPr lang="de-DE" sz="1800" b="0" i="0" dirty="0" err="1">
                <a:effectLst/>
                <a:latin typeface="Arial Regular"/>
              </a:rPr>
              <a:t>omnihil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maio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iundit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lam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necatur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adiostis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inciisseque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volectur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Laque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endParaRPr lang="de-DE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87A74C0E-058A-7542-8632-A1D44B898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811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 mit 1 Bild /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94BAF40-3947-6D47-802C-92F86C00D713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E037F3C-5B66-A64D-81AE-FE4E571860C8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005E08-6887-8C4E-9601-4835797FA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1731C4B-4D8A-6A49-91A2-B0E96D640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B43EA9D3-FAB1-9D47-BD57-E94454254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649" y="4352544"/>
            <a:ext cx="10918676" cy="174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5AEC41A2-122F-A241-B220-792B2F5BF22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49" y="2070695"/>
            <a:ext cx="1075493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Ich bin eine Subheadline.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5F68178-40EA-D04B-820B-6F67C2017C0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55437" y="2621986"/>
            <a:ext cx="5191888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83156B8-301E-D747-85EB-B6C2C74A910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49" y="2603942"/>
            <a:ext cx="5277298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 err="1">
                <a:effectLst/>
                <a:latin typeface="Arial Regular"/>
              </a:rPr>
              <a:t>Nim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Ut</a:t>
            </a:r>
            <a:r>
              <a:rPr lang="de-DE" sz="1800" b="0" i="0" dirty="0">
                <a:effectLst/>
                <a:latin typeface="Arial Regular"/>
              </a:rPr>
              <a:t> et </a:t>
            </a:r>
            <a:r>
              <a:rPr lang="de-DE" sz="1800" b="0" i="0" dirty="0" err="1">
                <a:effectLst/>
                <a:latin typeface="Arial Regular"/>
              </a:rPr>
              <a:t>etur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aut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Ur </a:t>
            </a:r>
            <a:r>
              <a:rPr lang="de-DE" sz="1800" b="0" i="0" dirty="0" err="1">
                <a:effectLst/>
                <a:latin typeface="Arial Regular"/>
              </a:rPr>
              <a:t>sum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eaque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illit</a:t>
            </a:r>
            <a:r>
              <a:rPr lang="de-DE" sz="1800" b="0" i="0" dirty="0">
                <a:effectLst/>
                <a:latin typeface="Arial Regular"/>
              </a:rPr>
              <a:t>, </a:t>
            </a:r>
            <a:r>
              <a:rPr lang="de-DE" sz="1800" b="0" i="0" dirty="0" err="1">
                <a:effectLst/>
                <a:latin typeface="Arial Regular"/>
              </a:rPr>
              <a:t>omnihil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maio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iundit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lam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necatur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adiostis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inciisseque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volectur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Laque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</a:t>
            </a:r>
            <a:r>
              <a:rPr lang="de-DE" sz="1800" b="0" i="0" dirty="0">
                <a:effectLst/>
                <a:latin typeface="Arial Regular"/>
              </a:rPr>
              <a:t>.</a:t>
            </a:r>
            <a:endParaRPr lang="de-DE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Fußzeilenplatzhalter 2">
            <a:extLst>
              <a:ext uri="{FF2B5EF4-FFF2-40B4-BE49-F238E27FC236}">
                <a16:creationId xmlns:a16="http://schemas.microsoft.com/office/drawing/2014/main" id="{6145B3AA-07EF-EE41-AE40-6917DBF46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02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LIVE oder übergreif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0C2F4A1-6608-D14B-A75B-EE793B693250}"/>
              </a:ext>
            </a:extLst>
          </p:cNvPr>
          <p:cNvSpPr/>
          <p:nvPr userDrawn="1"/>
        </p:nvSpPr>
        <p:spPr>
          <a:xfrm>
            <a:off x="332081" y="1057643"/>
            <a:ext cx="11515789" cy="5301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933AB6-5C97-EC45-B65C-26ECAFF7F286}"/>
              </a:ext>
            </a:extLst>
          </p:cNvPr>
          <p:cNvSpPr/>
          <p:nvPr userDrawn="1"/>
        </p:nvSpPr>
        <p:spPr>
          <a:xfrm>
            <a:off x="332081" y="1057643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BE84BF0-F67D-C64D-B10B-6F0BC0E66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73" y="1296771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B070F8DA-20F8-C34C-A94E-3887CFEC6DE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AF566D1-A9C5-1F46-BB44-F512B1444D0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877477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6A4BA393-3BD4-6844-9126-D1E6AD9AA92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4905201"/>
            <a:ext cx="10268406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2E7062A-D8F6-254B-8FE0-56F42F153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466" y="1211401"/>
            <a:ext cx="965200" cy="584200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3BE1DDC1-0273-4243-854C-78584DB53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82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82F4AB8-FF07-8A45-964A-E825B435C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222" y="1026160"/>
            <a:ext cx="11471016" cy="530144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AC3348C-537E-9541-8FA9-135A7D612C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1033" y="1890978"/>
            <a:ext cx="1152000" cy="1152000"/>
          </a:xfrm>
          <a:prstGeom prst="rect">
            <a:avLst/>
          </a:prstGeom>
        </p:spPr>
      </p:pic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87BB5D16-1A6D-9D4B-9104-DADD2DB6C8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20697" y="2129465"/>
            <a:ext cx="116998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Arial Regular"/>
              </a:defRPr>
            </a:lvl1pPr>
            <a:lvl2pPr marL="457200" indent="0">
              <a:buNone/>
              <a:defRPr sz="1000" b="0" i="0">
                <a:latin typeface="Akzidenz-Grotesk Next" panose="02000503000000020003" pitchFamily="2" charset="77"/>
              </a:defRPr>
            </a:lvl2pPr>
            <a:lvl3pPr marL="914400" indent="0">
              <a:buNone/>
              <a:defRPr sz="1000" b="0" i="0">
                <a:latin typeface="Akzidenz-Grotesk Next" panose="02000503000000020003" pitchFamily="2" charset="77"/>
              </a:defRPr>
            </a:lvl3pPr>
            <a:lvl4pPr marL="1371600" indent="0">
              <a:buNone/>
              <a:defRPr sz="1000" b="0" i="0">
                <a:latin typeface="Akzidenz-Grotesk Next" panose="02000503000000020003" pitchFamily="2" charset="77"/>
              </a:defRPr>
            </a:lvl4pPr>
            <a:lvl5pPr marL="1828800" indent="0">
              <a:buNone/>
              <a:defRPr sz="1000" b="0" i="0">
                <a:latin typeface="Akzidenz-Grotesk Next" panose="02000503000000020003" pitchFamily="2" charset="77"/>
              </a:defRPr>
            </a:lvl5pPr>
          </a:lstStyle>
          <a:p>
            <a:pPr algn="ctr"/>
            <a:r>
              <a:rPr lang="de-DE" sz="1000" b="0" i="0" dirty="0">
                <a:solidFill>
                  <a:schemeClr val="bg1"/>
                </a:solidFill>
                <a:effectLst/>
                <a:latin typeface="Akzidenz-Grotesk Next Regular" panose="02000503000000020003" pitchFamily="2" charset="77"/>
              </a:rPr>
              <a:t>Platz für</a:t>
            </a:r>
          </a:p>
          <a:p>
            <a:pPr algn="ctr"/>
            <a:r>
              <a:rPr lang="de-DE" sz="1000" b="0" i="0" dirty="0">
                <a:solidFill>
                  <a:schemeClr val="bg1"/>
                </a:solidFill>
                <a:effectLst/>
                <a:latin typeface="Akzidenz-Grotesk Next Regular" panose="02000503000000020003" pitchFamily="2" charset="77"/>
              </a:rPr>
              <a:t>Inhalt.</a:t>
            </a:r>
          </a:p>
          <a:p>
            <a:pPr lvl="0"/>
            <a:endParaRPr lang="de-DE" dirty="0"/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CF4A8D8F-8DA8-6143-8A89-9481F50B80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822753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C7B4642-DE87-9141-9635-6B72BE672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396567"/>
            <a:ext cx="10162918" cy="3323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der Titel der Präsentation.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980F4311-5E05-F642-A3FA-AF273FE47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8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C4992AC-73FF-464F-B725-74AE3CF2FEBE}"/>
              </a:ext>
            </a:extLst>
          </p:cNvPr>
          <p:cNvSpPr/>
          <p:nvPr userDrawn="1"/>
        </p:nvSpPr>
        <p:spPr>
          <a:xfrm>
            <a:off x="332081" y="1061288"/>
            <a:ext cx="11521251" cy="5297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2E071E8-A419-6846-BB17-217CC58C2AE9}"/>
              </a:ext>
            </a:extLst>
          </p:cNvPr>
          <p:cNvSpPr/>
          <p:nvPr userDrawn="1"/>
        </p:nvSpPr>
        <p:spPr>
          <a:xfrm>
            <a:off x="334492" y="1061288"/>
            <a:ext cx="11522923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E8D793-628A-EB47-B66F-845D3EE0E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84640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D720C86D-0B49-904C-81A4-8B896A0660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234BF9DB-619B-1A4E-A04A-2BBC2F7D7DC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60727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507B93A2-B25B-6047-B22C-9A354E64D4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3C1575-07BA-234E-A924-773356005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59F40092-756B-604E-88DD-BAADC3A32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8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ED347CB-E874-AB4D-957E-39E10DED9893}"/>
              </a:ext>
            </a:extLst>
          </p:cNvPr>
          <p:cNvSpPr/>
          <p:nvPr userDrawn="1"/>
        </p:nvSpPr>
        <p:spPr>
          <a:xfrm>
            <a:off x="332082" y="1071448"/>
            <a:ext cx="11512588" cy="52875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8B93E26-B5BB-C64B-9406-07993CE913CA}"/>
              </a:ext>
            </a:extLst>
          </p:cNvPr>
          <p:cNvSpPr/>
          <p:nvPr userDrawn="1"/>
        </p:nvSpPr>
        <p:spPr>
          <a:xfrm>
            <a:off x="333957" y="1071448"/>
            <a:ext cx="11514259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DEC7538-8779-F34C-BE9B-F7D802BC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6408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23D39ABF-1174-DE47-B0CA-6591DF1EBD8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80" y="2201135"/>
            <a:ext cx="10877478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C2B92C8C-9ABF-514A-AFEF-7DFECDAD09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7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075E070A-CC9C-0C40-9763-A0DD8F7B35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01A887E-5F2A-514F-94AF-A35B9FDEE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25206"/>
            <a:ext cx="965200" cy="584200"/>
          </a:xfrm>
          <a:prstGeom prst="rect">
            <a:avLst/>
          </a:prstGeom>
        </p:spPr>
      </p:pic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8A0D5FC7-C140-9048-9F15-DA7E68CE5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67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BFE33-F00B-BD47-9E0E-C37CDE7FE08A}"/>
              </a:ext>
            </a:extLst>
          </p:cNvPr>
          <p:cNvSpPr/>
          <p:nvPr userDrawn="1"/>
        </p:nvSpPr>
        <p:spPr>
          <a:xfrm>
            <a:off x="332082" y="1061288"/>
            <a:ext cx="11512588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C7F318E-EAF6-AA45-94EA-A23EDEAB0E2F}"/>
              </a:ext>
            </a:extLst>
          </p:cNvPr>
          <p:cNvSpPr/>
          <p:nvPr userDrawn="1"/>
        </p:nvSpPr>
        <p:spPr>
          <a:xfrm>
            <a:off x="333957" y="1061288"/>
            <a:ext cx="11514259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73FF2E-D590-554F-8CF5-BF6E35028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EFC0654F-C03C-5C4B-B457-5A11090DF4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8541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F578DED9-076D-DA4E-B4BD-D0EF9877DEF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6D2BC8E6-EAA8-4D4A-8362-A77CE7A8D89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7" y="5026100"/>
            <a:ext cx="10275902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B9B473D-7013-BF44-9B4A-5AB4C1366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C873CB8-150C-F34B-AD77-1E98B9291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136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5E7FCBF-B4ED-E04A-94BD-7D2CBD53B62C}"/>
              </a:ext>
            </a:extLst>
          </p:cNvPr>
          <p:cNvSpPr/>
          <p:nvPr userDrawn="1"/>
        </p:nvSpPr>
        <p:spPr>
          <a:xfrm>
            <a:off x="332082" y="1061288"/>
            <a:ext cx="11512588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8905A0A-2532-C24A-9F3C-F45B4EAD0DA0}"/>
              </a:ext>
            </a:extLst>
          </p:cNvPr>
          <p:cNvSpPr/>
          <p:nvPr userDrawn="1"/>
        </p:nvSpPr>
        <p:spPr>
          <a:xfrm>
            <a:off x="333957" y="1061288"/>
            <a:ext cx="11514259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618C530-1973-1143-960E-CCA5005DD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88CEB5CC-FB0C-354E-81CA-ABCE5B5FDA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8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B99BF9B9-86D5-D24C-AE58-FFA41DC3C66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0EBE648B-1DA4-864B-8EBC-9753BD2A04E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D201E17-787C-AD41-8ED1-C759E36E1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C63C9725-9AD1-314D-8991-E6750451B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621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LIVE oder übergreif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3957" y="1061288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12F7E0D-CFEC-E440-A557-43CA9D535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323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3957" y="1061288"/>
            <a:ext cx="11517461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3BA6E31-ABC3-5B4D-876E-C39C5CCE9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369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40968"/>
            <a:ext cx="11515789" cy="531799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0409" y="1040968"/>
            <a:ext cx="11517461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01" y="128009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0794" y="119472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B3F3122-76C7-5743-B1B0-E04D561ED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13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51128"/>
            <a:ext cx="11515789" cy="530783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2081" y="1051128"/>
            <a:ext cx="11517461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148" y="129025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2841" y="120488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4D42263A-5B19-084E-B897-6B84B2458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59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2081" y="1061288"/>
            <a:ext cx="11517461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73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466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77E8A7D-F6CB-DB45-9388-CF0910F96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97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2FF7F996-B5A4-E841-B98E-EC81627C3604}"/>
              </a:ext>
            </a:extLst>
          </p:cNvPr>
          <p:cNvSpPr/>
          <p:nvPr userDrawn="1"/>
        </p:nvSpPr>
        <p:spPr>
          <a:xfrm>
            <a:off x="332081" y="1039619"/>
            <a:ext cx="11515789" cy="53193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5BCCFB1-A342-D047-ACEC-A7E35F4877D5}"/>
              </a:ext>
            </a:extLst>
          </p:cNvPr>
          <p:cNvSpPr/>
          <p:nvPr userDrawn="1"/>
        </p:nvSpPr>
        <p:spPr>
          <a:xfrm>
            <a:off x="333957" y="1039619"/>
            <a:ext cx="11523538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F0143D0-3730-7B46-B9E1-EB759D3D5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193377"/>
            <a:ext cx="965200" cy="5842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99A34B8-DE22-F84B-9DD0-20DF28C75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78747"/>
            <a:ext cx="6357366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Inhalt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FF12C778-F643-F445-A3EB-9082392290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2604090"/>
            <a:ext cx="10918675" cy="3445580"/>
          </a:xfrm>
          <a:prstGeom prst="rect">
            <a:avLst/>
          </a:prstGeom>
        </p:spPr>
        <p:txBody>
          <a:bodyPr wrap="square" lIns="0" tIns="0" rIns="0" bIns="0"/>
          <a:lstStyle>
            <a:lvl1pPr marL="0" indent="-198900">
              <a:lnSpc>
                <a:spcPts val="2040"/>
              </a:lnSpc>
              <a:buFont typeface="+mj-lt"/>
              <a:buAutoNum type="arabicPeriod"/>
              <a:defRPr sz="1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5pPr>
            <a:lvl6pPr marL="2628900" indent="-342900">
              <a:buFont typeface="+mj-lt"/>
              <a:buAutoNum type="arabicPeriod"/>
              <a:defRPr sz="1700"/>
            </a:lvl6pPr>
          </a:lstStyle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1"/>
            <a:r>
              <a:rPr lang="de-DE" dirty="0"/>
              <a:t>Inhaltspunkt</a:t>
            </a:r>
          </a:p>
          <a:p>
            <a:pPr lvl="2"/>
            <a:r>
              <a:rPr lang="de-DE" dirty="0"/>
              <a:t>Inhaltspunkt</a:t>
            </a:r>
          </a:p>
          <a:p>
            <a:pPr lvl="3"/>
            <a:r>
              <a:rPr lang="de-DE" dirty="0"/>
              <a:t>Inhaltspunkt</a:t>
            </a:r>
          </a:p>
          <a:p>
            <a:pPr lvl="4"/>
            <a:r>
              <a:rPr lang="de-DE" dirty="0"/>
              <a:t>Inhaltspunkt</a:t>
            </a:r>
          </a:p>
          <a:p>
            <a:pPr lvl="5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E08E317D-13F6-0B4A-8EE3-74D713E92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694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9C3ED89-84BE-AD42-A56F-569C85CB52CF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B86F59-C068-D643-BF52-676401AD0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0C59B4-30E9-6949-944C-E6323742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übergreifend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782DE19-0CD6-E747-AE8F-64764A34E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0FD1F9DC-CC35-CF4F-B14F-BFA1D442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48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9C3ED89-84BE-AD42-A56F-569C85CB52CF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B86F59-C068-D643-BF52-676401AD0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0C59B4-30E9-6949-944C-E6323742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782DE19-0CD6-E747-AE8F-64764A34E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9F90BAE-8962-0340-883F-2D093F60C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40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7493813-3305-2742-9A8C-94956EE88FAB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D3760C-DA5F-5D45-B382-CCE98E8C4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404735-E747-1C4E-B631-F1F1AF5BE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26DFF2EE-08A0-6141-940D-221A6D9B56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705313BB-3EB0-A14C-94FF-F0A331041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13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358A38B-8CC7-CA46-8D85-D7F162B26B56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9F6047-91BF-A94B-A984-877F2F548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C5BFA60-0FEF-9D48-B7FE-E7C1A7FCC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4E7FD24C-E352-3B40-AFE1-609AA7B279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53FA20C8-696E-8844-BE3E-62F2A3E0B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15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8C6AD24-69B3-864F-97F2-591AA50889DD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9984F1-E26B-8342-B16A-72B8ED5AC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498B8C5-0F69-644B-86FE-287B09AA7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21EFE93-8380-8541-8A8B-107E55A374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BB650A7B-2F96-814A-B161-CB60B3D14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81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68C0B03-66D0-E440-8FCE-4D20B9217D7C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CB1D76-1A43-FB4A-B253-9B1C6A11D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4C3A41C-1359-5E45-AA50-74F078F0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18548B9B-E65B-354E-BF50-38B2EAA959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EF509221-BCBC-C441-B103-C41F4F839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9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EBCF49E-306A-E94A-A27D-0D90977B66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000" y="396000"/>
            <a:ext cx="2149474" cy="360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2874-81E6-494C-8C05-1DF1594961B1}"/>
              </a:ext>
            </a:extLst>
          </p:cNvPr>
          <p:cNvSpPr txBox="1">
            <a:spLocks/>
          </p:cNvSpPr>
          <p:nvPr userDrawn="1"/>
        </p:nvSpPr>
        <p:spPr>
          <a:xfrm>
            <a:off x="10996083" y="6489780"/>
            <a:ext cx="85725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b="0" i="0" kern="1200">
                <a:solidFill>
                  <a:srgbClr val="61B244"/>
                </a:solidFill>
                <a:latin typeface="Akzidenz-Grotesk Next Regular" panose="02000503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AC2A5F-FC88-0D40-A9F2-62B3501A187A}" type="datetimeFigureOut">
              <a:rPr lang="de-DE" b="0" i="0" smtClean="0">
                <a:solidFill>
                  <a:schemeClr val="accent1"/>
                </a:solidFill>
                <a:latin typeface="Arial Regular"/>
              </a:rPr>
              <a:pPr/>
              <a:t>06.09.18</a:t>
            </a:fld>
            <a:endParaRPr lang="de-DE" b="0" i="0" dirty="0">
              <a:solidFill>
                <a:schemeClr val="accent1"/>
              </a:solidFill>
              <a:latin typeface="Arial Regular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5D5EBA-1679-F640-B725-CF74A8658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42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4CDB163-6F98-414D-8077-870587A0BA4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24000" y="396000"/>
            <a:ext cx="2149474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0888F26-1131-5842-ABDC-79F8C371C06F}"/>
              </a:ext>
            </a:extLst>
          </p:cNvPr>
          <p:cNvSpPr txBox="1"/>
          <p:nvPr userDrawn="1"/>
        </p:nvSpPr>
        <p:spPr>
          <a:xfrm>
            <a:off x="10896927" y="6450890"/>
            <a:ext cx="95094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B4D6CE-264B-0545-B7F3-7921210B2648}" type="slidenum">
              <a:rPr lang="de-DE" sz="1050" b="0" i="0" smtClean="0">
                <a:solidFill>
                  <a:schemeClr val="accent1"/>
                </a:solidFill>
                <a:latin typeface="Arial Regular"/>
              </a:rPr>
              <a:pPr algn="r"/>
              <a:t>‹Nr.›</a:t>
            </a:fld>
            <a:endParaRPr lang="de-DE" b="0" i="0" dirty="0">
              <a:solidFill>
                <a:schemeClr val="accent1"/>
              </a:solidFill>
              <a:latin typeface="Arial Regular"/>
            </a:endParaRP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060928A-2C82-9948-B6F8-9BD3053B7419}"/>
              </a:ext>
            </a:extLst>
          </p:cNvPr>
          <p:cNvSpPr txBox="1">
            <a:spLocks/>
          </p:cNvSpPr>
          <p:nvPr userDrawn="1"/>
        </p:nvSpPr>
        <p:spPr>
          <a:xfrm>
            <a:off x="7257448" y="6458585"/>
            <a:ext cx="3508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02609C-A72D-C342-9340-9F77B850FDAA}" type="datetime1">
              <a:rPr lang="de-DE" b="0" i="0" smtClean="0">
                <a:latin typeface="Arial Regular"/>
              </a:rPr>
              <a:pPr/>
              <a:t>06.09.18</a:t>
            </a:fld>
            <a:endParaRPr lang="de-DE" b="0" i="0" dirty="0">
              <a:latin typeface="Arial Regular"/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75A01150-E036-1842-A0FC-13C42BD5B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25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52" r:id="rId3"/>
    <p:sldLayoutId id="2147483673" r:id="rId4"/>
    <p:sldLayoutId id="2147483676" r:id="rId5"/>
    <p:sldLayoutId id="2147483675" r:id="rId6"/>
    <p:sldLayoutId id="2147483674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750EF1-470C-E04C-9CA3-D41EF17964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9EC7A9-0CC7-664E-9C36-D4882C7F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25AE64AB-AE7A-AC4F-B4AF-AC4CDFE0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</a:p>
        </p:txBody>
      </p:sp>
    </p:spTree>
    <p:extLst>
      <p:ext uri="{BB962C8B-B14F-4D97-AF65-F5344CB8AC3E}">
        <p14:creationId xmlns:p14="http://schemas.microsoft.com/office/powerpoint/2010/main" val="219423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5C92602-8886-7048-BC60-D51FA3B1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B191AF8-1CDF-E543-A613-413F181A21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3DAF931-0815-AB46-807B-3FC62E7B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20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C5209E6-CEA0-D949-8D0C-4F8C3305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7AF3E40-446F-2349-976B-5F4CF336AF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7215028-1451-4C41-82B5-E875D58ED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91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E60CEB-28AC-A34C-81BD-188523A8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0E0F2B8-7B02-824F-A4CC-CD73B43638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18FEC77-6EDE-2C40-BD62-309BC3918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6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9154482-8B0F-7E44-9235-107AD0CA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3F6367-4343-DF4B-9312-966A31252D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E4B69EF-D41A-FE4A-BB28-3CD425965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28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160D4B-76C4-C048-B369-13DFC8A1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A9A07A-2AB2-E746-89BA-8FEB6ABBAF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3327DA7-413F-E24E-A5C1-844422401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25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8C9CD6B-3330-7045-AD33-806C345DF2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FA4C5F-1DEA-8147-9492-9AD906E1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51B8D5-4380-A04C-A97E-77E309E11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75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9F2F73-4767-5E4B-B399-582A7554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034665-493E-F54E-BFDE-D8FE69D6F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D057CD-5717-3144-AF70-6B13384C7F9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C72EB24-EA86-DE40-B0A9-63AF0B4F3B6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17245E-F9C7-EB4B-99FC-B2F7DAD01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26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A866F0-6488-5C40-B6A6-3CFF420E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01E2BA4-5021-EE40-BF85-629E5FCB31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8343BAE-C379-B44E-8F43-5F584FDA7F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E789F7-F463-9C49-BD4A-2AE215456A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785EA0A-AF86-F640-B854-57E47ACD9A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C94C3D1-47AD-3845-ABDA-789F6C2DAAF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EC4B53D-03F7-2342-96E4-337FFC86A521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24D6CAC-17C6-9948-A862-0A216A9C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37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FB78122-9BCB-0348-8987-B36CB74E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9119544-DC77-EB4D-AAF6-10F127C851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C2740E-EDB4-EC4E-829A-106219031E8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2C11E2E-5FAF-6A4B-BB36-54FBD48FEBD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0EA7D2A-0244-DB46-A3C3-5F31E2AAADD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85F0154-E7FA-2446-9D23-BC0044396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98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8ECECF8B-3E8F-9D45-9B83-976F52E42EDC}"/>
              </a:ext>
            </a:extLst>
          </p:cNvPr>
          <p:cNvSpPr/>
          <p:nvPr/>
        </p:nvSpPr>
        <p:spPr>
          <a:xfrm>
            <a:off x="665295" y="4076053"/>
            <a:ext cx="10882029" cy="1991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9550005-3174-C245-B15D-E2805DD7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8F67E6F-846F-BF4A-BC5D-591EB643211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A8491F-CCC6-264B-A2BD-21C5C13C223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8E118F7-D6AF-234B-B595-B5691AD2343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5ACF26E-A6B7-DA4A-A081-3A10549E4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90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6A73F18-6582-7A44-ACEE-CAA12BD90E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79343A-BD73-924C-9F19-EEBDF1C967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8CC265-7EA7-7745-871E-7C1C6515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577E6AF-CAA8-984D-A670-61D920300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</a:p>
        </p:txBody>
      </p:sp>
    </p:spTree>
    <p:extLst>
      <p:ext uri="{BB962C8B-B14F-4D97-AF65-F5344CB8AC3E}">
        <p14:creationId xmlns:p14="http://schemas.microsoft.com/office/powerpoint/2010/main" val="137431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51D8D2BD-F01A-5D47-9793-23E911E9BE53}"/>
              </a:ext>
            </a:extLst>
          </p:cNvPr>
          <p:cNvSpPr/>
          <p:nvPr/>
        </p:nvSpPr>
        <p:spPr>
          <a:xfrm>
            <a:off x="665295" y="4076053"/>
            <a:ext cx="10882029" cy="1991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28CD71-350F-C648-B785-042EFCD7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8597728-29B7-C344-8B1C-BE10E208F30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0E0022-D3AE-E246-8208-5775753AE32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42D8D17-2806-AD46-8A53-591C135581B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84D42D-5AE0-2147-8817-1C66F8EF1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04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73625A6-1C67-CB43-BC13-412F9F76F1A3}"/>
              </a:ext>
            </a:extLst>
          </p:cNvPr>
          <p:cNvSpPr/>
          <p:nvPr/>
        </p:nvSpPr>
        <p:spPr>
          <a:xfrm>
            <a:off x="665295" y="4076053"/>
            <a:ext cx="10882029" cy="1991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6DE67E3-6628-9949-82A8-EACC0DDF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9028D4A-871B-7F43-882E-27A37C17D94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3D5D15-FE48-2640-B420-3D8718B3C60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6E99683-78AD-7847-8FCD-504E79ADE5C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9E7801B-EB11-AB42-81BA-E0549106F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17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B40BC16-A444-1C49-8BA7-FB23B2761927}"/>
              </a:ext>
            </a:extLst>
          </p:cNvPr>
          <p:cNvSpPr/>
          <p:nvPr/>
        </p:nvSpPr>
        <p:spPr>
          <a:xfrm>
            <a:off x="665295" y="4076053"/>
            <a:ext cx="10882029" cy="19915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628CFBB-8D37-6747-844E-1725999F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2917A3-D3FA-014A-A1B4-63790921B65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F063B5-8211-C94E-8050-C5A154F199A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49B1F6F-6466-A446-B9CE-F7A5851F346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B779254-C7CF-2C44-B173-385E6F29D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021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07121669-CB83-2A48-ADED-C6E3A7D716DD}"/>
              </a:ext>
            </a:extLst>
          </p:cNvPr>
          <p:cNvSpPr/>
          <p:nvPr/>
        </p:nvSpPr>
        <p:spPr>
          <a:xfrm>
            <a:off x="665295" y="4076053"/>
            <a:ext cx="10882029" cy="1991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84C5380-9CA7-0643-A3D6-1E79DA16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E542BB-A9B5-CD43-87CC-216AD18DAFF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234C69-AFFB-3447-8368-CB6394146AB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FEA9F0-FE59-E149-AFBB-27B0EB46FA6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3B8FC27-E691-134E-8FA9-45B2CA0B4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216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283E4F3-50C7-9F48-8D1C-680424F6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686D7055-4C71-3446-9007-FB7ACE4A46A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76486816"/>
              </p:ext>
            </p:extLst>
          </p:nvPr>
        </p:nvGraphicFramePr>
        <p:xfrm>
          <a:off x="628650" y="2152650"/>
          <a:ext cx="10918825" cy="471488"/>
        </p:xfrm>
        <a:graphic>
          <a:graphicData uri="http://schemas.openxmlformats.org/drawingml/2006/table">
            <a:tbl>
              <a:tblPr firstRow="1" bandRow="1"/>
              <a:tblGrid>
                <a:gridCol w="2171086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323" marR="38323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323" marR="38323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E96350A-1E40-4741-A15B-3EA96A123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81BA94D-6F13-7E45-8F94-1BA028991A37}"/>
              </a:ext>
            </a:extLst>
          </p:cNvPr>
          <p:cNvSpPr txBox="1">
            <a:spLocks/>
          </p:cNvSpPr>
          <p:nvPr/>
        </p:nvSpPr>
        <p:spPr>
          <a:xfrm>
            <a:off x="628649" y="2152464"/>
            <a:ext cx="10918676" cy="23544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tx1"/>
                </a:solidFill>
                <a:latin typeface="Akzidenz-Grotesk Next" panose="02000503000000020003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bg1"/>
                </a:solidFill>
                <a:latin typeface="Akzidenz-Grotesk Next" panose="02000503000000020003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bg1"/>
                </a:solidFill>
                <a:latin typeface="Akzidenz-Grotesk Next" panose="02000503000000020003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bg1"/>
                </a:solidFill>
                <a:latin typeface="Akzidenz-Grotesk Next" panose="02000503000000020003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bg1"/>
                </a:solidFill>
                <a:latin typeface="Akzidenz-Grotesk Next" panose="0200050300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latin typeface="Arial Regular"/>
              </a:rPr>
              <a:t>text</a:t>
            </a:r>
            <a:endParaRPr lang="de-DE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45814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C6AA3A2-97C6-774E-8132-114B81AC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A0EBCE-44A3-724F-81F2-778AD797E82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/>
              <a:t>text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09B449B-35B2-2246-BDAE-1BC1EB15A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E5A92C8-5C18-BD45-90CE-241D49F6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511792"/>
              </p:ext>
            </p:extLst>
          </p:nvPr>
        </p:nvGraphicFramePr>
        <p:xfrm>
          <a:off x="628650" y="3480619"/>
          <a:ext cx="10855430" cy="2239828"/>
        </p:xfrm>
        <a:graphic>
          <a:graphicData uri="http://schemas.openxmlformats.org/drawingml/2006/table">
            <a:tbl>
              <a:tblPr firstRow="1" bandRow="1"/>
              <a:tblGrid>
                <a:gridCol w="2171086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100" marR="38100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587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55DC9CC-8AEF-0D49-A01A-DB3001DF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352317-3677-6E44-9337-E5922C9A59A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/>
              <a:t>text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EDBB487-8A51-B14A-89D1-D3D3FCD4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67352A7-D950-8C4A-AAB8-0D499A201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293066"/>
              </p:ext>
            </p:extLst>
          </p:nvPr>
        </p:nvGraphicFramePr>
        <p:xfrm>
          <a:off x="628650" y="3480619"/>
          <a:ext cx="10855430" cy="2239828"/>
        </p:xfrm>
        <a:graphic>
          <a:graphicData uri="http://schemas.openxmlformats.org/drawingml/2006/table">
            <a:tbl>
              <a:tblPr firstRow="1" bandRow="1"/>
              <a:tblGrid>
                <a:gridCol w="2171086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100" marR="38100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158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9C6851C-515A-9647-B2A1-7860561E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339CF1-A7ED-E841-AF3A-1AF0ED6FD60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/>
              <a:t>text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05CEF9F-E445-4D42-B3D4-740B9666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9DF5228-AA33-8C48-B27F-D2BFAF072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829662"/>
              </p:ext>
            </p:extLst>
          </p:nvPr>
        </p:nvGraphicFramePr>
        <p:xfrm>
          <a:off x="628650" y="3480619"/>
          <a:ext cx="10855430" cy="2239828"/>
        </p:xfrm>
        <a:graphic>
          <a:graphicData uri="http://schemas.openxmlformats.org/drawingml/2006/table">
            <a:tbl>
              <a:tblPr firstRow="1" bandRow="1"/>
              <a:tblGrid>
                <a:gridCol w="2171086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100" marR="38100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038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80BD70D-DF36-2745-838E-328AC2C3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1DC37D-E43A-5A47-914B-00125CD3671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/>
              <a:t>text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4ADE10-66A9-794D-B74C-701BB0F5A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36CD413-B9B3-924C-B924-4458AB1A3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457211"/>
              </p:ext>
            </p:extLst>
          </p:nvPr>
        </p:nvGraphicFramePr>
        <p:xfrm>
          <a:off x="628650" y="3480619"/>
          <a:ext cx="10855430" cy="2239828"/>
        </p:xfrm>
        <a:graphic>
          <a:graphicData uri="http://schemas.openxmlformats.org/drawingml/2006/table">
            <a:tbl>
              <a:tblPr firstRow="1" bandRow="1"/>
              <a:tblGrid>
                <a:gridCol w="2171086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2171086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100" marR="38100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50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8D5D2F6-B449-CF47-BB1A-AC9AB567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73DC6C3-A3AF-6649-8541-89DE9F174D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BA00B45-98B0-6149-A421-F08E3351D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44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53A574-850E-3B4A-9129-07224802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101D58D-C06C-754F-9229-2F1B768C08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DDD4D2-96BC-F446-8E60-AB396C255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93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D179D73-51C4-C64C-9E6C-73994B98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6321FDA-06B1-C84F-A43D-E6E85FF01F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1897F0-5320-484B-8BE6-D11255C16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79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B93C79-4FF0-6842-887C-61A1CB31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1BD629E-7419-DE45-94BE-262B226A1F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1DE58D-3B0A-1842-9AAF-92F08B161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58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6BEECFA-23BD-D44F-858F-21D9EA5F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0C3F73-2D0B-9C45-B378-247A1D116E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AEEE6B4-ADF7-D044-BF77-4197C41D6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29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7F3795-28E4-D34C-894A-3E84AA98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4EEC578-41EA-3D43-9031-60F3537631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DE652DF-658E-6048-B46B-09DC7619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78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409798-2618-B344-8EAB-5EB0C7C4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1994EE-7CBA-BD48-94D3-537BFC60A6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6529ACB-A19B-854F-B05F-0E3CA7C52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14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NEXT Farming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4A12C"/>
      </a:accent1>
      <a:accent2>
        <a:srgbClr val="93C11F"/>
      </a:accent2>
      <a:accent3>
        <a:srgbClr val="009650"/>
      </a:accent3>
      <a:accent4>
        <a:srgbClr val="CDDC00"/>
      </a:accent4>
      <a:accent5>
        <a:srgbClr val="B3E0CB"/>
      </a:accent5>
      <a:accent6>
        <a:srgbClr val="000000"/>
      </a:accent6>
      <a:hlink>
        <a:srgbClr val="44A12C"/>
      </a:hlink>
      <a:folHlink>
        <a:srgbClr val="000000"/>
      </a:folHlink>
    </a:clrScheme>
    <a:fontScheme name="NEXT Fa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NEXT Farmin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4A12C"/>
      </a:accent1>
      <a:accent2>
        <a:srgbClr val="93C11F"/>
      </a:accent2>
      <a:accent3>
        <a:srgbClr val="009650"/>
      </a:accent3>
      <a:accent4>
        <a:srgbClr val="CDDC00"/>
      </a:accent4>
      <a:accent5>
        <a:srgbClr val="B3E0CB"/>
      </a:accent5>
      <a:accent6>
        <a:srgbClr val="000000"/>
      </a:accent6>
      <a:hlink>
        <a:srgbClr val="93C11F"/>
      </a:hlink>
      <a:folHlink>
        <a:srgbClr val="000000"/>
      </a:folHlink>
    </a:clrScheme>
    <a:fontScheme name="NEXT Fa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</Words>
  <Application>Microsoft Macintosh PowerPoint</Application>
  <PresentationFormat>Breitbild</PresentationFormat>
  <Paragraphs>133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Akzidenz-Grotesk Next</vt:lpstr>
      <vt:lpstr>Akzidenz-Grotesk Next Regular</vt:lpstr>
      <vt:lpstr>Arial</vt:lpstr>
      <vt:lpstr>Arial Bold</vt:lpstr>
      <vt:lpstr>Arial Regular</vt:lpstr>
      <vt:lpstr>Systemschrift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 User</cp:lastModifiedBy>
  <cp:revision>67</cp:revision>
  <dcterms:created xsi:type="dcterms:W3CDTF">2018-05-18T09:58:35Z</dcterms:created>
  <dcterms:modified xsi:type="dcterms:W3CDTF">2018-09-06T13:53:49Z</dcterms:modified>
</cp:coreProperties>
</file>