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3" autoAdjust="0"/>
    <p:restoredTop sz="94672"/>
  </p:normalViewPr>
  <p:slideViewPr>
    <p:cSldViewPr snapToGrid="0" snapToObjects="1">
      <p:cViewPr varScale="1">
        <p:scale>
          <a:sx n="127" d="100"/>
          <a:sy n="127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6FE53-AFD9-DB49-9466-B94FDAA02080}" type="datetimeFigureOut">
              <a:rPr lang="de-DE" smtClean="0"/>
              <a:t>06.09.18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9954-4EF2-754F-A241-B5B6A1918E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09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CD9E529-18E6-D945-A413-784AB9AA46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439" y="1121692"/>
            <a:ext cx="8485054" cy="515010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5DB30FC-CCC6-BB40-BB38-6CFD1062B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445009"/>
            <a:ext cx="775593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der Titel der Präsentation mit langer Headline.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672D1247-CE28-E64E-8D5C-03FB586EF4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829645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CBDFDD62-8BFF-CC42-8FAC-4E78028EB4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220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V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3879466-192F-EE4C-B217-A60B2113B6FC}"/>
              </a:ext>
            </a:extLst>
          </p:cNvPr>
          <p:cNvSpPr/>
          <p:nvPr userDrawn="1"/>
        </p:nvSpPr>
        <p:spPr>
          <a:xfrm>
            <a:off x="329190" y="1050427"/>
            <a:ext cx="8480629" cy="5294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23675B-F8D5-7047-934C-D84F9CB92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8117" y="4604292"/>
            <a:ext cx="2396092" cy="174065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E97360B-6888-7345-9EB1-7832BB6AC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532259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übergreifend.</a:t>
            </a: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757DF0D0-4EBC-7140-8041-64C70796C56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2" y="2940129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B7214077-5EAA-8943-84AC-FFB2CE28F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75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FF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9BF81BC-034B-4841-BC0F-F28F8CF7F474}"/>
              </a:ext>
            </a:extLst>
          </p:cNvPr>
          <p:cNvSpPr/>
          <p:nvPr userDrawn="1"/>
        </p:nvSpPr>
        <p:spPr>
          <a:xfrm>
            <a:off x="329190" y="1050427"/>
            <a:ext cx="8480629" cy="52945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4D7B364-B006-0244-B11B-932F7E0BB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8117" y="4604292"/>
            <a:ext cx="2396092" cy="174065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98FCD8-570B-464F-ACB2-644D5434B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532259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61FE3B58-5577-684B-8D3C-88A5D08A6C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2" y="2940129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4F577287-CA02-394E-B24F-D630E1B1F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261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ACKAG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8925A0-4C9C-B942-A972-599981E9C612}"/>
              </a:ext>
            </a:extLst>
          </p:cNvPr>
          <p:cNvSpPr/>
          <p:nvPr userDrawn="1"/>
        </p:nvSpPr>
        <p:spPr>
          <a:xfrm>
            <a:off x="329190" y="1035313"/>
            <a:ext cx="8480629" cy="53096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C635E76-8466-114D-BB13-AD69E06C9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8117" y="4604292"/>
            <a:ext cx="2396092" cy="1740659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59C7764-604D-3540-B1A8-C81BCA2A8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532259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2ED3CACE-41AA-3944-A634-072AC5308F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2" y="2940129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C9E50494-0097-594C-ABBB-66482BCEA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31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PP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5845027-B5D9-134D-9830-E43AD66E5B27}"/>
              </a:ext>
            </a:extLst>
          </p:cNvPr>
          <p:cNvSpPr/>
          <p:nvPr userDrawn="1"/>
        </p:nvSpPr>
        <p:spPr>
          <a:xfrm>
            <a:off x="329190" y="1057983"/>
            <a:ext cx="8480629" cy="52869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9E2FD9-4E81-9E4D-8FA7-3FAD2EF30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8117" y="4604292"/>
            <a:ext cx="2396092" cy="1740659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967310C-10E7-1848-959D-12CB7BB92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532259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680E1C3F-1688-2548-96B1-EBB9056D28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2" y="2940129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CBC99FBB-C78C-644C-AC59-4B628CA46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14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ERV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18C3C53-DB64-A842-8CB4-430948545414}"/>
              </a:ext>
            </a:extLst>
          </p:cNvPr>
          <p:cNvSpPr/>
          <p:nvPr userDrawn="1"/>
        </p:nvSpPr>
        <p:spPr>
          <a:xfrm>
            <a:off x="329190" y="1057983"/>
            <a:ext cx="8480629" cy="5286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D120418-E634-ED4D-B549-5FC7A57B05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532259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19EBCBD-8BE4-6D42-8A58-1E56700C3F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8117" y="4604292"/>
            <a:ext cx="2396092" cy="1740659"/>
          </a:xfrm>
          <a:prstGeom prst="rect">
            <a:avLst/>
          </a:prstGeom>
        </p:spPr>
      </p:pic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46263656-7EB5-CE41-BC12-2768ECC483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2" y="2940129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FA86AD37-BBE9-314E-B1FB-17EDD532A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39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6BD6E8-86E6-4141-9B6A-14E0C692E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1972" y="4381808"/>
            <a:ext cx="4328470" cy="195582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EE6A3C5-C4D6-464C-97F5-2FF142F69C38}"/>
              </a:ext>
            </a:extLst>
          </p:cNvPr>
          <p:cNvSpPr/>
          <p:nvPr userDrawn="1"/>
        </p:nvSpPr>
        <p:spPr>
          <a:xfrm>
            <a:off x="329190" y="1050427"/>
            <a:ext cx="8480629" cy="52945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CB57999A-115D-E648-8C31-15FED5444E6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2" y="2940129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7E4CC38-B26D-5444-8071-FB8282397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2524943"/>
            <a:ext cx="7301027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Farming</a:t>
            </a:r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übergreifend.</a:t>
            </a:r>
            <a:endParaRPr lang="de-DE" dirty="0">
              <a:solidFill>
                <a:schemeClr val="accent1"/>
              </a:solidFill>
              <a:latin typeface="Akzidenz-Grotesk Next" panose="02000503000000020003" pitchFamily="2" charset="77"/>
            </a:endParaRP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60C804B8-3116-FF48-93E0-D9667818B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683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NEXT Farming LIVE oder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B3C1C64-6F11-9A47-88C0-7E4F604249C0}"/>
              </a:ext>
            </a:extLst>
          </p:cNvPr>
          <p:cNvSpPr/>
          <p:nvPr userDrawn="1"/>
        </p:nvSpPr>
        <p:spPr>
          <a:xfrm>
            <a:off x="332082" y="1055662"/>
            <a:ext cx="8480154" cy="53032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C2E1F0-6BA0-E142-8CDA-AE69D78CEAF2}"/>
              </a:ext>
            </a:extLst>
          </p:cNvPr>
          <p:cNvSpPr/>
          <p:nvPr userDrawn="1"/>
        </p:nvSpPr>
        <p:spPr>
          <a:xfrm>
            <a:off x="324141" y="1055664"/>
            <a:ext cx="8481385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chemeClr val="accent1"/>
              </a:solidFill>
              <a:latin typeface="Arial Regular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383B6B2-8961-1B43-A294-A2CCD8378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901" y="1295450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216825-E5E0-614F-B321-593E973A3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7037" y="1209418"/>
            <a:ext cx="965200" cy="584200"/>
          </a:xfrm>
          <a:prstGeom prst="rect">
            <a:avLst/>
          </a:prstGeom>
        </p:spPr>
      </p:pic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FABEA90-A70C-D948-A494-C6EDC5DA3B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965326"/>
            <a:ext cx="7943850" cy="324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</a:lstStyle>
          <a:p>
            <a:r>
              <a:rPr lang="de-DE" sz="1800" b="0" i="0" dirty="0">
                <a:effectLst/>
                <a:latin typeface="Akzidenz-Grotesk Next Regular" panose="02000503000000020003" pitchFamily="2" charset="77"/>
              </a:rPr>
              <a:t>Ich bin eine Subheadline.</a:t>
            </a:r>
            <a:endParaRPr lang="de-DE" sz="1200" b="0" i="0" dirty="0">
              <a:effectLst/>
              <a:latin typeface="Akzidenz-Grotesk Next Regular" panose="02000503000000020003" pitchFamily="2" charset="77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7" hasCustomPrompt="1"/>
          </p:nvPr>
        </p:nvSpPr>
        <p:spPr>
          <a:xfrm>
            <a:off x="620901" y="4147718"/>
            <a:ext cx="7943850" cy="1760084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stemschrift"/>
              <a:buChar char="&gt;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400" b="0" i="0" dirty="0">
              <a:effectLst/>
              <a:latin typeface="Arial Regular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400" b="0" i="0" dirty="0">
              <a:effectLst/>
              <a:latin typeface="Arial Regular"/>
            </a:endParaRPr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D3AE557F-F1C7-344F-B10D-7C5F956C5C3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0901" y="2362809"/>
            <a:ext cx="7943850" cy="16621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400" b="0" i="0" dirty="0" err="1">
                <a:effectLst/>
                <a:latin typeface="Arial Regular"/>
              </a:rPr>
              <a:t>Nim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invelestrum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ullabore</a:t>
            </a:r>
            <a:r>
              <a:rPr lang="de-DE" sz="1400" b="0" i="0" dirty="0">
                <a:effectLst/>
                <a:latin typeface="Arial Regular"/>
              </a:rPr>
              <a:t> dem </a:t>
            </a:r>
            <a:r>
              <a:rPr lang="de-DE" sz="1400" b="0" i="0" dirty="0" err="1">
                <a:effectLst/>
                <a:latin typeface="Arial Regular"/>
              </a:rPr>
              <a:t>eossumquia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dolor</a:t>
            </a:r>
            <a:r>
              <a:rPr lang="de-DE" sz="1400" b="0" i="0" dirty="0">
                <a:effectLst/>
                <a:latin typeface="Arial Regular"/>
              </a:rPr>
              <a:t> sam </a:t>
            </a:r>
            <a:r>
              <a:rPr lang="de-DE" sz="1400" b="0" i="0" dirty="0" err="1">
                <a:effectLst/>
                <a:latin typeface="Arial Regular"/>
              </a:rPr>
              <a:t>eum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fugitio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nsequunt</a:t>
            </a:r>
            <a:r>
              <a:rPr lang="de-DE" sz="1400" b="0" i="0" dirty="0">
                <a:effectLst/>
                <a:latin typeface="Arial Regular"/>
              </a:rPr>
              <a:t>. Um in et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</a:t>
            </a:r>
            <a:r>
              <a:rPr lang="de-DE" sz="1400" b="0" i="0" dirty="0" err="1">
                <a:effectLst/>
                <a:latin typeface="Arial Regular"/>
              </a:rPr>
              <a:t>Ut</a:t>
            </a:r>
            <a:r>
              <a:rPr lang="de-DE" sz="1400" b="0" i="0" dirty="0">
                <a:effectLst/>
                <a:latin typeface="Arial Regular"/>
              </a:rPr>
              <a:t> et </a:t>
            </a:r>
            <a:r>
              <a:rPr lang="de-DE" sz="1400" b="0" i="0" dirty="0" err="1">
                <a:effectLst/>
                <a:latin typeface="Arial Regular"/>
              </a:rPr>
              <a:t>etur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aut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Ur </a:t>
            </a:r>
            <a:r>
              <a:rPr lang="de-DE" sz="1400" b="0" i="0" dirty="0" err="1">
                <a:effectLst/>
                <a:latin typeface="Arial Regular"/>
              </a:rPr>
              <a:t>sum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eaque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illit</a:t>
            </a:r>
            <a:r>
              <a:rPr lang="de-DE" sz="1400" b="0" i="0" dirty="0">
                <a:effectLst/>
                <a:latin typeface="Arial Regular"/>
              </a:rPr>
              <a:t>, </a:t>
            </a:r>
            <a:r>
              <a:rPr lang="de-DE" sz="1400" b="0" i="0" dirty="0" err="1">
                <a:effectLst/>
                <a:latin typeface="Arial Regular"/>
              </a:rPr>
              <a:t>omnihil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maio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iundit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lam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necatur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adiostis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inciisseque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volectur</a:t>
            </a:r>
            <a:r>
              <a:rPr lang="de-DE" sz="1400" b="0" i="0" dirty="0">
                <a:effectLst/>
                <a:latin typeface="Arial Regular"/>
              </a:rPr>
              <a:t>. </a:t>
            </a:r>
            <a:r>
              <a:rPr lang="de-DE" sz="1400" b="0" i="0" dirty="0" err="1">
                <a:effectLst/>
                <a:latin typeface="Arial Regular"/>
              </a:rPr>
              <a:t>Nim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invelestrum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ullabore</a:t>
            </a:r>
            <a:r>
              <a:rPr lang="de-DE" sz="1400" b="0" i="0" dirty="0">
                <a:effectLst/>
                <a:latin typeface="Arial Regular"/>
              </a:rPr>
              <a:t> dem </a:t>
            </a:r>
            <a:r>
              <a:rPr lang="de-DE" sz="1400" b="0" i="0" dirty="0" err="1">
                <a:effectLst/>
                <a:latin typeface="Arial Regular"/>
              </a:rPr>
              <a:t>eossumquia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dolor</a:t>
            </a:r>
            <a:r>
              <a:rPr lang="de-DE" sz="1400" b="0" i="0" dirty="0">
                <a:effectLst/>
                <a:latin typeface="Arial Regular"/>
              </a:rPr>
              <a:t> sam </a:t>
            </a:r>
            <a:r>
              <a:rPr lang="de-DE" sz="1400" b="0" i="0" dirty="0" err="1">
                <a:effectLst/>
                <a:latin typeface="Arial Regular"/>
              </a:rPr>
              <a:t>eum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fugitio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nsequunt</a:t>
            </a:r>
            <a:r>
              <a:rPr lang="de-DE" sz="1400" b="0" i="0" dirty="0">
                <a:effectLst/>
                <a:latin typeface="Arial Regular"/>
              </a:rPr>
              <a:t>. Um in et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</a:t>
            </a:r>
            <a:r>
              <a:rPr lang="de-DE" sz="1400" b="0" i="0" dirty="0" err="1">
                <a:effectLst/>
                <a:latin typeface="Arial Regular"/>
              </a:rPr>
              <a:t>Ut</a:t>
            </a:r>
            <a:r>
              <a:rPr lang="de-DE" sz="1400" b="0" i="0" dirty="0">
                <a:effectLst/>
                <a:latin typeface="Arial Regular"/>
              </a:rPr>
              <a:t> et </a:t>
            </a:r>
            <a:r>
              <a:rPr lang="de-DE" sz="1400" b="0" i="0" dirty="0" err="1">
                <a:effectLst/>
                <a:latin typeface="Arial Regular"/>
              </a:rPr>
              <a:t>etur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aut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Ur </a:t>
            </a:r>
            <a:r>
              <a:rPr lang="de-DE" sz="1400" b="0" i="0" dirty="0" err="1">
                <a:effectLst/>
                <a:latin typeface="Arial Regular"/>
              </a:rPr>
              <a:t>sum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eaque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illit</a:t>
            </a:r>
            <a:r>
              <a:rPr lang="de-DE" sz="1400" b="0" i="0" dirty="0">
                <a:effectLst/>
                <a:latin typeface="Arial Regular"/>
              </a:rPr>
              <a:t>, </a:t>
            </a:r>
            <a:r>
              <a:rPr lang="de-DE" sz="1400" b="0" i="0" dirty="0" err="1">
                <a:effectLst/>
                <a:latin typeface="Arial Regular"/>
              </a:rPr>
              <a:t>omnihil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maio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iundit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lam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necatur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adiostis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inciisseque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volectur</a:t>
            </a:r>
            <a:r>
              <a:rPr lang="de-DE" sz="1400" b="0" i="0" dirty="0">
                <a:effectLst/>
                <a:latin typeface="Arial Regular"/>
              </a:rPr>
              <a:t>. 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B9AC5FF5-3753-FA40-9FAD-EF041FD08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66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3 Bilder NEXT Farming LIVE oder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2AB0C71-E99F-9E47-8CD8-5E1C207B4285}"/>
              </a:ext>
            </a:extLst>
          </p:cNvPr>
          <p:cNvSpPr/>
          <p:nvPr userDrawn="1"/>
        </p:nvSpPr>
        <p:spPr>
          <a:xfrm>
            <a:off x="332082" y="1049484"/>
            <a:ext cx="8480154" cy="53094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712A2A6-494F-3545-B2F2-98032AA36104}"/>
              </a:ext>
            </a:extLst>
          </p:cNvPr>
          <p:cNvSpPr/>
          <p:nvPr userDrawn="1"/>
        </p:nvSpPr>
        <p:spPr>
          <a:xfrm>
            <a:off x="324141" y="1049486"/>
            <a:ext cx="8481385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CB2CBAA-6AD3-654B-ADCD-4F1221C08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901" y="1287540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91A3FE0E-6D97-194E-8AB1-B1B8241E1C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32377" y="2194103"/>
            <a:ext cx="3482975" cy="1847672"/>
          </a:xfrm>
          <a:prstGeom prst="rect">
            <a:avLst/>
          </a:prstGeom>
        </p:spPr>
        <p:txBody>
          <a:bodyPr/>
          <a:lstStyle>
            <a:lvl1pPr>
              <a:defRPr sz="750" b="0" i="0">
                <a:latin typeface="Arial Regular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17">
            <a:extLst>
              <a:ext uri="{FF2B5EF4-FFF2-40B4-BE49-F238E27FC236}">
                <a16:creationId xmlns:a16="http://schemas.microsoft.com/office/drawing/2014/main" id="{36708E23-9AB8-694B-9D4B-C34D64D1B8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32375" y="4154492"/>
            <a:ext cx="1684800" cy="1550987"/>
          </a:xfrm>
          <a:prstGeom prst="rect">
            <a:avLst/>
          </a:prstGeom>
        </p:spPr>
        <p:txBody>
          <a:bodyPr/>
          <a:lstStyle>
            <a:lvl1pPr>
              <a:defRPr sz="750" b="0" i="0">
                <a:latin typeface="Arial Regular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Bildplatzhalter 19">
            <a:extLst>
              <a:ext uri="{FF2B5EF4-FFF2-40B4-BE49-F238E27FC236}">
                <a16:creationId xmlns:a16="http://schemas.microsoft.com/office/drawing/2014/main" id="{7EF12984-40F7-D443-B8A0-FB8F628EC4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1015" y="4154492"/>
            <a:ext cx="1684337" cy="1550987"/>
          </a:xfrm>
          <a:prstGeom prst="rect">
            <a:avLst/>
          </a:prstGeom>
        </p:spPr>
        <p:txBody>
          <a:bodyPr/>
          <a:lstStyle>
            <a:lvl1pPr>
              <a:defRPr sz="788" b="0" i="0">
                <a:latin typeface="Arial Regular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0A579A-323B-8246-8FF3-9E725107EF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7037" y="1203240"/>
            <a:ext cx="965200" cy="584200"/>
          </a:xfrm>
          <a:prstGeom prst="rect">
            <a:avLst/>
          </a:prstGeom>
        </p:spPr>
      </p:pic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61CFF5BC-D450-9842-95CC-7CEC27978F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650" y="1965326"/>
            <a:ext cx="3989070" cy="324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</a:lstStyle>
          <a:p>
            <a:r>
              <a:rPr lang="de-DE" sz="1800" b="0" i="0" dirty="0">
                <a:effectLst/>
                <a:latin typeface="Akzidenz-Grotesk Next Regular" panose="02000503000000020003" pitchFamily="2" charset="77"/>
              </a:rPr>
              <a:t>Ich bin eine Subheadline.</a:t>
            </a:r>
            <a:endParaRPr lang="de-DE" sz="1200" b="0" i="0" dirty="0">
              <a:effectLst/>
              <a:latin typeface="Akzidenz-Grotesk Next Regular" panose="02000503000000020003" pitchFamily="2" charset="77"/>
            </a:endParaRPr>
          </a:p>
        </p:txBody>
      </p:sp>
      <p:sp>
        <p:nvSpPr>
          <p:cNvPr id="13" name="Inhaltsplatzhalter 9">
            <a:extLst>
              <a:ext uri="{FF2B5EF4-FFF2-40B4-BE49-F238E27FC236}">
                <a16:creationId xmlns:a16="http://schemas.microsoft.com/office/drawing/2014/main" id="{AC031224-7DFC-FC45-AC31-F92B1762715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901" y="4535424"/>
            <a:ext cx="3996819" cy="1170055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stemschrift"/>
              <a:buChar char="&gt;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400" b="0" i="0" dirty="0">
              <a:effectLst/>
              <a:latin typeface="Arial Regular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400" b="0" i="0" dirty="0">
              <a:effectLst/>
              <a:latin typeface="Arial Regular"/>
            </a:endParaRPr>
          </a:p>
        </p:txBody>
      </p:sp>
      <p:sp>
        <p:nvSpPr>
          <p:cNvPr id="15" name="Inhaltsplatzhalter 9">
            <a:extLst>
              <a:ext uri="{FF2B5EF4-FFF2-40B4-BE49-F238E27FC236}">
                <a16:creationId xmlns:a16="http://schemas.microsoft.com/office/drawing/2014/main" id="{259B857A-8AB2-E541-9D5D-304F5EEFD4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0901" y="2362809"/>
            <a:ext cx="3996819" cy="194571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400" b="0" i="0" dirty="0" err="1">
                <a:effectLst/>
                <a:latin typeface="Arial Regular"/>
              </a:rPr>
              <a:t>Nim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invelestrum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ullabore</a:t>
            </a:r>
            <a:r>
              <a:rPr lang="de-DE" sz="1400" b="0" i="0" dirty="0">
                <a:effectLst/>
                <a:latin typeface="Arial Regular"/>
              </a:rPr>
              <a:t> dem </a:t>
            </a:r>
            <a:r>
              <a:rPr lang="de-DE" sz="1400" b="0" i="0" dirty="0" err="1">
                <a:effectLst/>
                <a:latin typeface="Arial Regular"/>
              </a:rPr>
              <a:t>eossumquia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dolor</a:t>
            </a:r>
            <a:r>
              <a:rPr lang="de-DE" sz="1400" b="0" i="0" dirty="0">
                <a:effectLst/>
                <a:latin typeface="Arial Regular"/>
              </a:rPr>
              <a:t> sam </a:t>
            </a:r>
            <a:r>
              <a:rPr lang="de-DE" sz="1400" b="0" i="0" dirty="0" err="1">
                <a:effectLst/>
                <a:latin typeface="Arial Regular"/>
              </a:rPr>
              <a:t>eum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fugitio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nsequunt</a:t>
            </a:r>
            <a:r>
              <a:rPr lang="de-DE" sz="1400" b="0" i="0" dirty="0">
                <a:effectLst/>
                <a:latin typeface="Arial Regular"/>
              </a:rPr>
              <a:t>. Um in et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</a:t>
            </a:r>
            <a:r>
              <a:rPr lang="de-DE" sz="1400" b="0" i="0" dirty="0" err="1">
                <a:effectLst/>
                <a:latin typeface="Arial Regular"/>
              </a:rPr>
              <a:t>Ut</a:t>
            </a:r>
            <a:r>
              <a:rPr lang="de-DE" sz="1400" b="0" i="0" dirty="0">
                <a:effectLst/>
                <a:latin typeface="Arial Regular"/>
              </a:rPr>
              <a:t> et </a:t>
            </a:r>
            <a:r>
              <a:rPr lang="de-DE" sz="1400" b="0" i="0" dirty="0" err="1">
                <a:effectLst/>
                <a:latin typeface="Arial Regular"/>
              </a:rPr>
              <a:t>etur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aut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Ur </a:t>
            </a:r>
            <a:r>
              <a:rPr lang="de-DE" sz="1400" b="0" i="0" dirty="0" err="1">
                <a:effectLst/>
                <a:latin typeface="Arial Regular"/>
              </a:rPr>
              <a:t>sum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eaque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illit</a:t>
            </a:r>
            <a:r>
              <a:rPr lang="de-DE" sz="1400" b="0" i="0" dirty="0">
                <a:effectLst/>
                <a:latin typeface="Arial Regular"/>
              </a:rPr>
              <a:t>, </a:t>
            </a:r>
            <a:r>
              <a:rPr lang="de-DE" sz="1400" b="0" i="0" dirty="0" err="1">
                <a:effectLst/>
                <a:latin typeface="Arial Regular"/>
              </a:rPr>
              <a:t>omnihil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maio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iundit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lam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necatur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adiostis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inciisseque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volectur</a:t>
            </a:r>
            <a:r>
              <a:rPr lang="de-DE" sz="1400" b="0" i="0" dirty="0">
                <a:effectLst/>
                <a:latin typeface="Arial Regular"/>
              </a:rPr>
              <a:t>. </a:t>
            </a:r>
            <a:r>
              <a:rPr lang="de-DE" sz="1400" b="0" i="0" dirty="0" err="1">
                <a:effectLst/>
                <a:latin typeface="Arial Regular"/>
              </a:rPr>
              <a:t>Nim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invelestrum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ullabore</a:t>
            </a:r>
            <a:r>
              <a:rPr lang="de-DE" sz="1400" b="0" i="0" dirty="0">
                <a:effectLst/>
                <a:latin typeface="Arial Regular"/>
              </a:rPr>
              <a:t> dem </a:t>
            </a:r>
            <a:r>
              <a:rPr lang="de-DE" sz="1400" b="0" i="0" dirty="0" err="1">
                <a:effectLst/>
                <a:latin typeface="Arial Regular"/>
              </a:rPr>
              <a:t>eossumquia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dolor</a:t>
            </a:r>
            <a:r>
              <a:rPr lang="de-DE" sz="1400" b="0" i="0" dirty="0">
                <a:effectLst/>
                <a:latin typeface="Arial Regular"/>
              </a:rPr>
              <a:t> sam </a:t>
            </a:r>
            <a:r>
              <a:rPr lang="de-DE" sz="1400" b="0" i="0" dirty="0" err="1">
                <a:effectLst/>
                <a:latin typeface="Arial Regular"/>
              </a:rPr>
              <a:t>eum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fugitio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nsequunt</a:t>
            </a:r>
            <a:r>
              <a:rPr lang="de-DE" sz="1400" b="0" i="0" dirty="0">
                <a:effectLst/>
                <a:latin typeface="Arial Regular"/>
              </a:rPr>
              <a:t>. Um in et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</a:t>
            </a:r>
            <a:r>
              <a:rPr lang="de-DE" sz="1400" b="0" i="0" dirty="0" err="1">
                <a:effectLst/>
                <a:latin typeface="Arial Regular"/>
              </a:rPr>
              <a:t>Ut</a:t>
            </a:r>
            <a:r>
              <a:rPr lang="de-DE" sz="1400" b="0" i="0" dirty="0">
                <a:effectLst/>
                <a:latin typeface="Arial Regular"/>
              </a:rPr>
              <a:t> et </a:t>
            </a:r>
            <a:r>
              <a:rPr lang="de-DE" sz="1400" b="0" i="0" dirty="0" err="1">
                <a:effectLst/>
                <a:latin typeface="Arial Regular"/>
              </a:rPr>
              <a:t>etur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aut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Ur </a:t>
            </a:r>
            <a:r>
              <a:rPr lang="de-DE" sz="1400" b="0" i="0" dirty="0" err="1">
                <a:effectLst/>
                <a:latin typeface="Arial Regular"/>
              </a:rPr>
              <a:t>sum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eaque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illit</a:t>
            </a:r>
            <a:r>
              <a:rPr lang="de-DE" sz="1400" b="0" i="0" dirty="0">
                <a:effectLst/>
                <a:latin typeface="Arial Regular"/>
              </a:rPr>
              <a:t>, </a:t>
            </a:r>
            <a:r>
              <a:rPr lang="de-DE" sz="1400" b="0" i="0" dirty="0" err="1">
                <a:effectLst/>
                <a:latin typeface="Arial Regular"/>
              </a:rPr>
              <a:t>omnihil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maio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iundit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lam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necatur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adiostis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inciisseque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volectur</a:t>
            </a:r>
            <a:r>
              <a:rPr lang="de-DE" sz="1400" b="0" i="0" dirty="0">
                <a:effectLst/>
                <a:latin typeface="Arial Regular"/>
              </a:rPr>
              <a:t>. </a:t>
            </a:r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88453F2C-11BC-A747-B26C-42D6CBF44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313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1 Bild NEXT Farming LIVE oder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E8978A1-68D1-F74F-A732-D98CBA19894F}"/>
              </a:ext>
            </a:extLst>
          </p:cNvPr>
          <p:cNvSpPr/>
          <p:nvPr userDrawn="1"/>
        </p:nvSpPr>
        <p:spPr>
          <a:xfrm>
            <a:off x="332082" y="1055208"/>
            <a:ext cx="8480154" cy="530375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13" b="0" i="0" dirty="0">
                <a:effectLst/>
                <a:latin typeface="Arial Regular"/>
              </a:rPr>
              <a:t>Ich bin eine Subheadline.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FF42246-00A4-5340-AAA9-0A255D113F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901" y="4352544"/>
            <a:ext cx="7951599" cy="174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latin typeface="Arial Regular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B66A267-1BB4-734B-82C9-E19EF6ED119F}"/>
              </a:ext>
            </a:extLst>
          </p:cNvPr>
          <p:cNvSpPr/>
          <p:nvPr userDrawn="1"/>
        </p:nvSpPr>
        <p:spPr>
          <a:xfrm>
            <a:off x="324334" y="1055210"/>
            <a:ext cx="8481385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8971E43-34FE-F643-B912-E66A572FDE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282466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73A33D-2798-884C-82B8-E81ACB595B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4786" y="1208964"/>
            <a:ext cx="965200" cy="5842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71A917D-8A2E-B94D-BBF8-A2B7838F47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965326"/>
            <a:ext cx="7943850" cy="324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/>
            </a:lvl1pPr>
          </a:lstStyle>
          <a:p>
            <a:r>
              <a:rPr lang="de-DE" sz="1800" b="0" i="0" dirty="0">
                <a:effectLst/>
                <a:latin typeface="Akzidenz-Grotesk Next Regular" panose="02000503000000020003" pitchFamily="2" charset="77"/>
              </a:rPr>
              <a:t>Ich bin eine Subheadline.</a:t>
            </a:r>
            <a:endParaRPr lang="de-DE" sz="1200" b="0" i="0" dirty="0">
              <a:effectLst/>
              <a:latin typeface="Akzidenz-Grotesk Next Regular" panose="02000503000000020003" pitchFamily="2" charset="77"/>
            </a:endParaRPr>
          </a:p>
        </p:txBody>
      </p:sp>
      <p:sp>
        <p:nvSpPr>
          <p:cNvPr id="11" name="Inhaltsplatzhalter 9">
            <a:extLst>
              <a:ext uri="{FF2B5EF4-FFF2-40B4-BE49-F238E27FC236}">
                <a16:creationId xmlns:a16="http://schemas.microsoft.com/office/drawing/2014/main" id="{35BC6142-0438-8C45-AF71-69C8106832C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16568" y="2365519"/>
            <a:ext cx="3848686" cy="1760084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stemschrift"/>
              <a:buChar char="&gt;"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b="0" i="0" dirty="0">
                <a:effectLst/>
                <a:latin typeface="Arial Regular"/>
              </a:rPr>
              <a:t> Aufzählungspunkt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400" b="0" i="0" dirty="0">
              <a:effectLst/>
              <a:latin typeface="Arial Regular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400" b="0" i="0" dirty="0">
              <a:effectLst/>
              <a:latin typeface="Arial Regular"/>
            </a:endParaRPr>
          </a:p>
        </p:txBody>
      </p:sp>
      <p:sp>
        <p:nvSpPr>
          <p:cNvPr id="13" name="Inhaltsplatzhalter 9">
            <a:extLst>
              <a:ext uri="{FF2B5EF4-FFF2-40B4-BE49-F238E27FC236}">
                <a16:creationId xmlns:a16="http://schemas.microsoft.com/office/drawing/2014/main" id="{4B8EF0C5-9979-6B49-BA90-DE8D1D2B239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901" y="2362809"/>
            <a:ext cx="3848686" cy="16621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400" b="0" i="0" dirty="0" err="1">
                <a:effectLst/>
                <a:latin typeface="Arial Regular"/>
              </a:rPr>
              <a:t>Nim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invelestrum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ullabore</a:t>
            </a:r>
            <a:r>
              <a:rPr lang="de-DE" sz="1400" b="0" i="0" dirty="0">
                <a:effectLst/>
                <a:latin typeface="Arial Regular"/>
              </a:rPr>
              <a:t> dem </a:t>
            </a:r>
            <a:r>
              <a:rPr lang="de-DE" sz="1400" b="0" i="0" dirty="0" err="1">
                <a:effectLst/>
                <a:latin typeface="Arial Regular"/>
              </a:rPr>
              <a:t>eossumquia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dolor</a:t>
            </a:r>
            <a:r>
              <a:rPr lang="de-DE" sz="1400" b="0" i="0" dirty="0">
                <a:effectLst/>
                <a:latin typeface="Arial Regular"/>
              </a:rPr>
              <a:t> sam </a:t>
            </a:r>
            <a:r>
              <a:rPr lang="de-DE" sz="1400" b="0" i="0" dirty="0" err="1">
                <a:effectLst/>
                <a:latin typeface="Arial Regular"/>
              </a:rPr>
              <a:t>eum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fugitio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nsequunt</a:t>
            </a:r>
            <a:r>
              <a:rPr lang="de-DE" sz="1400" b="0" i="0" dirty="0">
                <a:effectLst/>
                <a:latin typeface="Arial Regular"/>
              </a:rPr>
              <a:t>. Um in et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</a:t>
            </a:r>
            <a:r>
              <a:rPr lang="de-DE" sz="1400" b="0" i="0" dirty="0" err="1">
                <a:effectLst/>
                <a:latin typeface="Arial Regular"/>
              </a:rPr>
              <a:t>Ut</a:t>
            </a:r>
            <a:r>
              <a:rPr lang="de-DE" sz="1400" b="0" i="0" dirty="0">
                <a:effectLst/>
                <a:latin typeface="Arial Regular"/>
              </a:rPr>
              <a:t> et </a:t>
            </a:r>
            <a:r>
              <a:rPr lang="de-DE" sz="1400" b="0" i="0" dirty="0" err="1">
                <a:effectLst/>
                <a:latin typeface="Arial Regular"/>
              </a:rPr>
              <a:t>etur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aut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Ur </a:t>
            </a:r>
            <a:r>
              <a:rPr lang="de-DE" sz="1400" b="0" i="0" dirty="0" err="1">
                <a:effectLst/>
                <a:latin typeface="Arial Regular"/>
              </a:rPr>
              <a:t>sum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eaque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illit</a:t>
            </a:r>
            <a:r>
              <a:rPr lang="de-DE" sz="1400" b="0" i="0" dirty="0">
                <a:effectLst/>
                <a:latin typeface="Arial Regular"/>
              </a:rPr>
              <a:t>, </a:t>
            </a:r>
            <a:r>
              <a:rPr lang="de-DE" sz="1400" b="0" i="0" dirty="0" err="1">
                <a:effectLst/>
                <a:latin typeface="Arial Regular"/>
              </a:rPr>
              <a:t>omnihil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maio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iundit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lam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necatur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adiostis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inciisseque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volectur</a:t>
            </a:r>
            <a:r>
              <a:rPr lang="de-DE" sz="1400" b="0" i="0" dirty="0">
                <a:effectLst/>
                <a:latin typeface="Arial Regular"/>
              </a:rPr>
              <a:t>. </a:t>
            </a:r>
            <a:r>
              <a:rPr lang="de-DE" sz="1400" b="0" i="0" dirty="0" err="1">
                <a:effectLst/>
                <a:latin typeface="Arial Regular"/>
              </a:rPr>
              <a:t>Nim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invelestrum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ullabore</a:t>
            </a:r>
            <a:r>
              <a:rPr lang="de-DE" sz="1400" b="0" i="0" dirty="0">
                <a:effectLst/>
                <a:latin typeface="Arial Regular"/>
              </a:rPr>
              <a:t> dem </a:t>
            </a:r>
            <a:r>
              <a:rPr lang="de-DE" sz="1400" b="0" i="0" dirty="0" err="1">
                <a:effectLst/>
                <a:latin typeface="Arial Regular"/>
              </a:rPr>
              <a:t>eossumquia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dolor</a:t>
            </a:r>
            <a:r>
              <a:rPr lang="de-DE" sz="1400" b="0" i="0" dirty="0">
                <a:effectLst/>
                <a:latin typeface="Arial Regular"/>
              </a:rPr>
              <a:t> sam </a:t>
            </a:r>
            <a:r>
              <a:rPr lang="de-DE" sz="1400" b="0" i="0" dirty="0" err="1">
                <a:effectLst/>
                <a:latin typeface="Arial Regular"/>
              </a:rPr>
              <a:t>eum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fugitio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nsequunt</a:t>
            </a:r>
            <a:r>
              <a:rPr lang="de-DE" sz="1400" b="0" i="0" dirty="0">
                <a:effectLst/>
                <a:latin typeface="Arial Regular"/>
              </a:rPr>
              <a:t>. Um in et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</a:t>
            </a:r>
            <a:r>
              <a:rPr lang="de-DE" sz="1400" b="0" i="0" dirty="0" err="1">
                <a:effectLst/>
                <a:latin typeface="Arial Regular"/>
              </a:rPr>
              <a:t>Ut</a:t>
            </a:r>
            <a:r>
              <a:rPr lang="de-DE" sz="1400" b="0" i="0" dirty="0">
                <a:effectLst/>
                <a:latin typeface="Arial Regular"/>
              </a:rPr>
              <a:t> et </a:t>
            </a:r>
            <a:r>
              <a:rPr lang="de-DE" sz="1400" b="0" i="0" dirty="0" err="1">
                <a:effectLst/>
                <a:latin typeface="Arial Regular"/>
              </a:rPr>
              <a:t>etur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aut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fuga</a:t>
            </a:r>
            <a:r>
              <a:rPr lang="de-DE" sz="1400" b="0" i="0" dirty="0">
                <a:effectLst/>
                <a:latin typeface="Arial Regular"/>
              </a:rPr>
              <a:t>. Ur </a:t>
            </a:r>
            <a:r>
              <a:rPr lang="de-DE" sz="1400" b="0" i="0" dirty="0" err="1">
                <a:effectLst/>
                <a:latin typeface="Arial Regular"/>
              </a:rPr>
              <a:t>sum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eaque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illit</a:t>
            </a:r>
            <a:r>
              <a:rPr lang="de-DE" sz="1400" b="0" i="0" dirty="0">
                <a:effectLst/>
                <a:latin typeface="Arial Regular"/>
              </a:rPr>
              <a:t>, </a:t>
            </a:r>
            <a:r>
              <a:rPr lang="de-DE" sz="1400" b="0" i="0" dirty="0" err="1">
                <a:effectLst/>
                <a:latin typeface="Arial Regular"/>
              </a:rPr>
              <a:t>omnihil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maio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iundit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lam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necatur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adiostis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inciisseque</a:t>
            </a:r>
            <a:r>
              <a:rPr lang="de-DE" sz="1400" b="0" i="0" dirty="0">
                <a:effectLst/>
                <a:latin typeface="Arial Regular"/>
              </a:rPr>
              <a:t> </a:t>
            </a:r>
            <a:r>
              <a:rPr lang="de-DE" sz="1400" b="0" i="0" dirty="0" err="1">
                <a:effectLst/>
                <a:latin typeface="Arial Regular"/>
              </a:rPr>
              <a:t>volectur</a:t>
            </a:r>
            <a:r>
              <a:rPr lang="de-DE" sz="1400" b="0" i="0" dirty="0">
                <a:effectLst/>
                <a:latin typeface="Arial Regular"/>
              </a:rPr>
              <a:t>. </a:t>
            </a:r>
          </a:p>
        </p:txBody>
      </p:sp>
      <p:sp>
        <p:nvSpPr>
          <p:cNvPr id="14" name="Fußzeilenplatzhalter 1">
            <a:extLst>
              <a:ext uri="{FF2B5EF4-FFF2-40B4-BE49-F238E27FC236}">
                <a16:creationId xmlns:a16="http://schemas.microsoft.com/office/drawing/2014/main" id="{E5D54562-523B-C247-9A73-3B98314DA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184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NEXT Farming LIVE oder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BFD6F88-E6D4-8240-B375-25F9A9CB19C8}"/>
              </a:ext>
            </a:extLst>
          </p:cNvPr>
          <p:cNvSpPr/>
          <p:nvPr userDrawn="1"/>
        </p:nvSpPr>
        <p:spPr>
          <a:xfrm>
            <a:off x="332082" y="1048301"/>
            <a:ext cx="8480154" cy="5310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1EA795E-2C1F-5948-BE45-223900E167AF}"/>
              </a:ext>
            </a:extLst>
          </p:cNvPr>
          <p:cNvSpPr/>
          <p:nvPr userDrawn="1"/>
        </p:nvSpPr>
        <p:spPr>
          <a:xfrm>
            <a:off x="330852" y="1048303"/>
            <a:ext cx="8481385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098A2C-7257-B743-A60F-0B70A17AC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1305" y="1202057"/>
            <a:ext cx="965200" cy="584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E2ED295-9B1B-1E4A-9DD1-184B7A421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69" y="1275559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BBDC71CA-4C13-0346-86C4-C3FBC2CB65F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80" y="2201136"/>
            <a:ext cx="7846770" cy="1551194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82273F1E-591F-B34A-9105-0E89F2C8CDF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7" y="4430789"/>
            <a:ext cx="7846770" cy="19389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28C376EF-F73A-9C4C-80D8-1D48DDAAF9A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9" y="5026102"/>
            <a:ext cx="7407400" cy="5816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8F69B79E-C9A9-D245-8C41-51C6237D5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4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38A364-FD6F-5E4C-940F-3067DC20F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439" y="1121692"/>
            <a:ext cx="8485054" cy="51501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30D6AE9-6306-4440-A512-719B65CE8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8642" y="1890978"/>
            <a:ext cx="1152000" cy="1152000"/>
          </a:xfrm>
          <a:prstGeom prst="rect">
            <a:avLst/>
          </a:prstGeom>
        </p:spPr>
      </p:pic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3135755A-2F2B-C843-9A59-14080282272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2155" y="2192082"/>
            <a:ext cx="1404975" cy="21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788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Inhalt </a:t>
            </a:r>
            <a:br>
              <a:rPr lang="de-DE" dirty="0"/>
            </a:br>
            <a:r>
              <a:rPr lang="de-DE" dirty="0"/>
              <a:t>hier einfügen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055BE2E-2CC5-CB4C-9F2B-F4DF1C95C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445009"/>
            <a:ext cx="775593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der Titel der Präsentation.</a:t>
            </a:r>
          </a:p>
        </p:txBody>
      </p:sp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D675FD90-8983-704C-9744-81BCFFD63A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829645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CDAAB720-1197-A245-B874-643A2C290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648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NEXT Farming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F49E9ED-C7B5-794E-A96A-82EC8CB3A0C6}"/>
              </a:ext>
            </a:extLst>
          </p:cNvPr>
          <p:cNvSpPr/>
          <p:nvPr userDrawn="1"/>
        </p:nvSpPr>
        <p:spPr>
          <a:xfrm>
            <a:off x="332082" y="1048301"/>
            <a:ext cx="8480154" cy="5310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DBB803-D226-6D4F-9419-8B482600B63E}"/>
              </a:ext>
            </a:extLst>
          </p:cNvPr>
          <p:cNvSpPr/>
          <p:nvPr userDrawn="1"/>
        </p:nvSpPr>
        <p:spPr>
          <a:xfrm>
            <a:off x="324334" y="1048303"/>
            <a:ext cx="8481385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971BDE-08A2-4748-B0E6-B76112945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4786" y="1202057"/>
            <a:ext cx="965200" cy="584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75D98D2-A28D-CA43-8CB2-F6320A953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275560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03A25D0E-A93E-8E4B-99BF-E4618A6326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80" y="2201136"/>
            <a:ext cx="7846770" cy="1551194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FF00FE68-FC5D-DB4B-BFFD-8E08FEBA7E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7" y="4430789"/>
            <a:ext cx="7846770" cy="19389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587CFA61-4D7E-504A-B0A1-B3C540F0675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9" y="5026102"/>
            <a:ext cx="7407400" cy="5816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CB41D6F0-5842-DA48-950C-709A3484D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06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NEXT Farming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38D023D-AA2C-A543-9745-35480F6857EA}"/>
              </a:ext>
            </a:extLst>
          </p:cNvPr>
          <p:cNvSpPr/>
          <p:nvPr userDrawn="1"/>
        </p:nvSpPr>
        <p:spPr>
          <a:xfrm>
            <a:off x="332082" y="1048301"/>
            <a:ext cx="8480154" cy="5310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F0A492B-2105-6B4F-A065-DE324C214092}"/>
              </a:ext>
            </a:extLst>
          </p:cNvPr>
          <p:cNvSpPr/>
          <p:nvPr userDrawn="1"/>
        </p:nvSpPr>
        <p:spPr>
          <a:xfrm>
            <a:off x="330852" y="1048303"/>
            <a:ext cx="8481385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555372-5B3F-7347-AA15-8A550DE699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1305" y="1202057"/>
            <a:ext cx="965200" cy="584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348B635-A37A-B541-82B7-56021D7A4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69" y="1275560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0C764FAA-6D07-B148-8466-6F4CD4C1E83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80" y="2201136"/>
            <a:ext cx="7846770" cy="1551194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883B3101-369D-2840-9DE1-EE7E31D9E5C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7" y="4430789"/>
            <a:ext cx="7846770" cy="19389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1FAF8D41-0371-1744-9711-34D8F99E74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9" y="5026102"/>
            <a:ext cx="7407400" cy="5816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AA6BE747-7BAE-C841-865A-17377434B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7585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NEXT Farming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24DAEAD-534F-DC40-9652-843ABCE83177}"/>
              </a:ext>
            </a:extLst>
          </p:cNvPr>
          <p:cNvSpPr/>
          <p:nvPr userDrawn="1"/>
        </p:nvSpPr>
        <p:spPr>
          <a:xfrm>
            <a:off x="332082" y="1048301"/>
            <a:ext cx="8480154" cy="531066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0427331-7EAF-DE4F-AE49-81F3ABA4E329}"/>
              </a:ext>
            </a:extLst>
          </p:cNvPr>
          <p:cNvSpPr/>
          <p:nvPr userDrawn="1"/>
        </p:nvSpPr>
        <p:spPr>
          <a:xfrm>
            <a:off x="324334" y="1048303"/>
            <a:ext cx="8481385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42BE8C-9ADE-6149-A2D0-8BB042541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4786" y="1202057"/>
            <a:ext cx="965200" cy="584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1C080AE-5455-6E42-A8FA-79D011690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275560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B901C93-F91E-0A4A-BDF6-EB98923FBA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80" y="2201136"/>
            <a:ext cx="7846770" cy="1551194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A5B22BA4-4E5C-734E-8F3A-CF614E99E1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7" y="4430789"/>
            <a:ext cx="7846770" cy="19389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06751AA5-E3F3-184A-9946-9E8EAAFE7BB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9" y="5026102"/>
            <a:ext cx="7407400" cy="5816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90CF0747-7018-1648-B101-FFE837F2A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682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NEXT Farming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8C030995-A6C7-F146-8BEF-31C61C5BCE60}"/>
              </a:ext>
            </a:extLst>
          </p:cNvPr>
          <p:cNvSpPr/>
          <p:nvPr userDrawn="1"/>
        </p:nvSpPr>
        <p:spPr>
          <a:xfrm>
            <a:off x="332082" y="1032541"/>
            <a:ext cx="8480154" cy="532642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5B6CB6F-D7AA-6248-A04F-05256DBD7C21}"/>
              </a:ext>
            </a:extLst>
          </p:cNvPr>
          <p:cNvSpPr/>
          <p:nvPr userDrawn="1"/>
        </p:nvSpPr>
        <p:spPr>
          <a:xfrm>
            <a:off x="324334" y="1032543"/>
            <a:ext cx="8481385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7E3075B-5671-1C41-90AE-D195AA5D1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1259800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CA9485F-4137-9247-9B33-2E3728E8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4786" y="1186297"/>
            <a:ext cx="965200" cy="584200"/>
          </a:xfrm>
          <a:prstGeom prst="rect">
            <a:avLst/>
          </a:prstGeom>
        </p:spPr>
      </p:pic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7C648309-53BC-B241-88DD-2BD0F433F0E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80" y="2201136"/>
            <a:ext cx="7846770" cy="1551194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3B35A8F2-A66E-CF46-B2AA-9AA008B77D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7" y="4430789"/>
            <a:ext cx="7846770" cy="19389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6779E60F-B0D9-B948-9650-13F35CDBFD6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9" y="5026102"/>
            <a:ext cx="7407400" cy="5816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B883DDF3-2520-5E43-B73A-0A64A25A5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613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NEXT Farming LIVE oder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023CF45-0B0B-8F43-B58E-2AC99FADCD70}"/>
              </a:ext>
            </a:extLst>
          </p:cNvPr>
          <p:cNvSpPr/>
          <p:nvPr userDrawn="1"/>
        </p:nvSpPr>
        <p:spPr>
          <a:xfrm>
            <a:off x="332082" y="1055662"/>
            <a:ext cx="8480154" cy="53032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5A2E04-5CFD-E74A-81C9-311B7366EE26}"/>
              </a:ext>
            </a:extLst>
          </p:cNvPr>
          <p:cNvSpPr/>
          <p:nvPr userDrawn="1"/>
        </p:nvSpPr>
        <p:spPr>
          <a:xfrm>
            <a:off x="324141" y="1048107"/>
            <a:ext cx="8481385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98B7F1-3513-D442-8B23-0424387F6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7037" y="1209418"/>
            <a:ext cx="965200" cy="584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38D6333-731D-6540-941C-22B8EBD3B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901" y="1282920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1931AF1D-1E02-FC42-8F91-6B827AAA556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7846770" cy="3877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45BC981D-AF7C-6D4A-B058-C5EC6A810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467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NEXT Farming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812C93D-BC49-F146-977F-B8C581E79209}"/>
              </a:ext>
            </a:extLst>
          </p:cNvPr>
          <p:cNvSpPr/>
          <p:nvPr userDrawn="1"/>
        </p:nvSpPr>
        <p:spPr>
          <a:xfrm>
            <a:off x="332082" y="1048105"/>
            <a:ext cx="8480154" cy="531085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413B70-F80C-CF41-BE09-A5CC76F90036}"/>
              </a:ext>
            </a:extLst>
          </p:cNvPr>
          <p:cNvSpPr/>
          <p:nvPr userDrawn="1"/>
        </p:nvSpPr>
        <p:spPr>
          <a:xfrm>
            <a:off x="324141" y="1048107"/>
            <a:ext cx="8481385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B7A11E-00D8-9346-825D-6F554867D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7037" y="1201861"/>
            <a:ext cx="965200" cy="584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2A703C5-F0A8-A549-B656-C588A6E84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901" y="1275364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6">
            <a:extLst>
              <a:ext uri="{FF2B5EF4-FFF2-40B4-BE49-F238E27FC236}">
                <a16:creationId xmlns:a16="http://schemas.microsoft.com/office/drawing/2014/main" id="{A093FBFC-1843-6545-A886-83CDED60C9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146300"/>
            <a:ext cx="7886700" cy="93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Arial Regular"/>
              </a:defRPr>
            </a:lvl1pPr>
            <a:lvl2pPr marL="257175" indent="0">
              <a:buNone/>
              <a:defRPr sz="956" b="0" i="0"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74347A9A-3D1E-1C46-A64D-9ECDD6E4A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560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NEXT Farming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7CFA726-8843-444A-8A5B-57CD87B63947}"/>
              </a:ext>
            </a:extLst>
          </p:cNvPr>
          <p:cNvSpPr/>
          <p:nvPr userDrawn="1"/>
        </p:nvSpPr>
        <p:spPr>
          <a:xfrm>
            <a:off x="332082" y="1040548"/>
            <a:ext cx="8480154" cy="531841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C7DC529-0506-204D-B3FF-09519F30C596}"/>
              </a:ext>
            </a:extLst>
          </p:cNvPr>
          <p:cNvSpPr/>
          <p:nvPr userDrawn="1"/>
        </p:nvSpPr>
        <p:spPr>
          <a:xfrm>
            <a:off x="330852" y="1040550"/>
            <a:ext cx="8481385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14EBA6-C66C-0046-B718-F26044C97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1305" y="1194304"/>
            <a:ext cx="965200" cy="584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23C39E3-232B-5041-BAE7-B7CF14777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69" y="1267807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6">
            <a:extLst>
              <a:ext uri="{FF2B5EF4-FFF2-40B4-BE49-F238E27FC236}">
                <a16:creationId xmlns:a16="http://schemas.microsoft.com/office/drawing/2014/main" id="{E5AD4EBE-FEFB-CC49-9874-EA3667F7B0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146300"/>
            <a:ext cx="7886700" cy="93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Arial Regular"/>
              </a:defRPr>
            </a:lvl1pPr>
            <a:lvl2pPr marL="257175" indent="0">
              <a:buNone/>
              <a:defRPr sz="956" b="0" i="0"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0C3E067E-FD14-724D-B5E5-DD7A20B2E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50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NEXT Farming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D4EAF91-B26E-5940-922D-7A992B157428}"/>
              </a:ext>
            </a:extLst>
          </p:cNvPr>
          <p:cNvSpPr/>
          <p:nvPr userDrawn="1"/>
        </p:nvSpPr>
        <p:spPr>
          <a:xfrm>
            <a:off x="332082" y="1048105"/>
            <a:ext cx="8480154" cy="531085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BDE0030-A9EC-B743-A95A-66C4326CEFA8}"/>
              </a:ext>
            </a:extLst>
          </p:cNvPr>
          <p:cNvSpPr/>
          <p:nvPr userDrawn="1"/>
        </p:nvSpPr>
        <p:spPr>
          <a:xfrm>
            <a:off x="324141" y="1048107"/>
            <a:ext cx="8481385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9C2491-C894-EA41-ACE8-2167C93E5E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7037" y="1201861"/>
            <a:ext cx="965200" cy="584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8D1AC8C-CBD3-D642-B8C9-1E98A7FAE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901" y="1275364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6">
            <a:extLst>
              <a:ext uri="{FF2B5EF4-FFF2-40B4-BE49-F238E27FC236}">
                <a16:creationId xmlns:a16="http://schemas.microsoft.com/office/drawing/2014/main" id="{2ADE57B2-DFBA-3F43-8869-6FA2401A28B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146300"/>
            <a:ext cx="7886700" cy="93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Arial Regular"/>
              </a:defRPr>
            </a:lvl1pPr>
            <a:lvl2pPr marL="257175" indent="0">
              <a:buNone/>
              <a:defRPr sz="956" b="0" i="0"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436CAACC-C5EE-4D44-A31E-C79B9F268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916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NEXT Farming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C4C0B06-1D2C-814E-8322-8AE3A9C6CBA5}"/>
              </a:ext>
            </a:extLst>
          </p:cNvPr>
          <p:cNvSpPr/>
          <p:nvPr userDrawn="1"/>
        </p:nvSpPr>
        <p:spPr>
          <a:xfrm>
            <a:off x="332082" y="1048105"/>
            <a:ext cx="8480154" cy="531085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A7064F9-70CB-B647-8C4C-849D494C3E59}"/>
              </a:ext>
            </a:extLst>
          </p:cNvPr>
          <p:cNvSpPr/>
          <p:nvPr userDrawn="1"/>
        </p:nvSpPr>
        <p:spPr>
          <a:xfrm>
            <a:off x="330852" y="1048107"/>
            <a:ext cx="8481385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264775-2592-534E-9186-AAE793B16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1305" y="1201861"/>
            <a:ext cx="965200" cy="5842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7DDE030-75A7-214F-9183-64950464C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69" y="1275364"/>
            <a:ext cx="756995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6">
            <a:extLst>
              <a:ext uri="{FF2B5EF4-FFF2-40B4-BE49-F238E27FC236}">
                <a16:creationId xmlns:a16="http://schemas.microsoft.com/office/drawing/2014/main" id="{7A3FA543-C606-754F-AC48-AAABA9E87A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146300"/>
            <a:ext cx="7886700" cy="93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Arial Regular"/>
              </a:defRPr>
            </a:lvl1pPr>
            <a:lvl2pPr marL="257175" indent="0">
              <a:buNone/>
              <a:defRPr sz="956" b="0" i="0"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B30ED864-64D1-CA4A-915F-ADB0AC731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35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019D05E-71EC-AC49-A667-80A087E672FE}"/>
              </a:ext>
            </a:extLst>
          </p:cNvPr>
          <p:cNvSpPr/>
          <p:nvPr userDrawn="1"/>
        </p:nvSpPr>
        <p:spPr>
          <a:xfrm>
            <a:off x="332082" y="1055662"/>
            <a:ext cx="8480154" cy="5303299"/>
          </a:xfrm>
          <a:prstGeom prst="rect">
            <a:avLst/>
          </a:prstGeom>
          <a:solidFill>
            <a:schemeClr val="bg1"/>
          </a:solidFill>
          <a:ln>
            <a:solidFill>
              <a:srgbClr val="61B2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2B7DC8-A2EF-164B-AE02-E7EF83141F18}"/>
              </a:ext>
            </a:extLst>
          </p:cNvPr>
          <p:cNvSpPr/>
          <p:nvPr userDrawn="1"/>
        </p:nvSpPr>
        <p:spPr>
          <a:xfrm>
            <a:off x="330852" y="1055664"/>
            <a:ext cx="8481385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AA88E02-B1CD-FA40-BF2B-961BE16A5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1305" y="1209418"/>
            <a:ext cx="965200" cy="5842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187D48-8C94-BA4C-9BFF-6DD437B50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68" y="1329415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Regular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Inhalt</a:t>
            </a:r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223F8F25-1A79-9244-97D8-17281805DE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604090"/>
            <a:ext cx="7886700" cy="3445580"/>
          </a:xfrm>
          <a:prstGeom prst="rect">
            <a:avLst/>
          </a:prstGeom>
        </p:spPr>
        <p:txBody>
          <a:bodyPr wrap="square" lIns="0" tIns="0" rIns="0" bIns="0"/>
          <a:lstStyle>
            <a:lvl1pPr marL="0" indent="-111881">
              <a:lnSpc>
                <a:spcPct val="100000"/>
              </a:lnSpc>
              <a:buFont typeface="+mj-lt"/>
              <a:buAutoNum type="arabicPeriod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342900">
              <a:lnSpc>
                <a:spcPct val="100000"/>
              </a:lnSpc>
              <a:buFont typeface="+mj-lt"/>
              <a:buAutoNum type="arabicPeriod"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2950" indent="-228600">
              <a:lnSpc>
                <a:spcPct val="100000"/>
              </a:lnSpc>
              <a:buFont typeface="+mj-lt"/>
              <a:buAutoNum type="arabicPeriod"/>
              <a:defRPr sz="1400" b="0" i="0">
                <a:latin typeface="Akzidenz-Grotesk Next" panose="02000503000000020003" pitchFamily="2" charset="77"/>
              </a:defRPr>
            </a:lvl3pPr>
            <a:lvl4pPr marL="1000125" indent="-228600">
              <a:lnSpc>
                <a:spcPct val="100000"/>
              </a:lnSpc>
              <a:buFont typeface="+mj-lt"/>
              <a:buAutoNum type="arabicPeriod"/>
              <a:defRPr sz="1400" b="0" i="0">
                <a:latin typeface="Akzidenz-Grotesk Next" panose="02000503000000020003" pitchFamily="2" charset="77"/>
              </a:defRPr>
            </a:lvl4pPr>
            <a:lvl5pPr marL="1257300" indent="-228600">
              <a:lnSpc>
                <a:spcPct val="100000"/>
              </a:lnSpc>
              <a:buFont typeface="+mj-lt"/>
              <a:buAutoNum type="arabicPeriod"/>
              <a:defRPr sz="1400" b="0" i="0">
                <a:latin typeface="Akzidenz-Grotesk Next" panose="02000503000000020003" pitchFamily="2" charset="77"/>
              </a:defRPr>
            </a:lvl5pPr>
            <a:lvl6pPr marL="2286000" indent="0">
              <a:buFont typeface="+mj-lt"/>
              <a:buNone/>
              <a:defRPr/>
            </a:lvl6pPr>
          </a:lstStyle>
          <a:p>
            <a:pPr lvl="0"/>
            <a:r>
              <a:rPr lang="de-DE" dirty="0"/>
              <a:t>Inhaltspunkt</a:t>
            </a:r>
          </a:p>
          <a:p>
            <a:pPr lvl="1"/>
            <a:r>
              <a:rPr lang="de-DE" dirty="0"/>
              <a:t>Inhaltspunkt</a:t>
            </a:r>
          </a:p>
          <a:p>
            <a:pPr lvl="2"/>
            <a:r>
              <a:rPr lang="de-DE" dirty="0"/>
              <a:t>Inhaltspunkt</a:t>
            </a:r>
          </a:p>
          <a:p>
            <a:pPr lvl="3"/>
            <a:r>
              <a:rPr lang="de-DE" dirty="0"/>
              <a:t>Inhaltspunkt</a:t>
            </a:r>
          </a:p>
          <a:p>
            <a:pPr lvl="4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0"/>
            <a:endParaRPr lang="de-DE" dirty="0"/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B00C073F-5CED-3B46-BF4D-C51ECFC1F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177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76EDF9A-3F61-CD4A-821C-F9D00A9B8A4D}"/>
              </a:ext>
            </a:extLst>
          </p:cNvPr>
          <p:cNvSpPr/>
          <p:nvPr userDrawn="1"/>
        </p:nvSpPr>
        <p:spPr>
          <a:xfrm>
            <a:off x="333214" y="1060730"/>
            <a:ext cx="7033192" cy="4191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ACE7523-DB1F-254C-8B12-302A9C225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538197"/>
            <a:ext cx="790087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47E396B0-274E-0945-968C-042B024CDC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922835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B44B548-472D-4843-A33F-DDFDE8BA65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2" y="2475060"/>
            <a:ext cx="8181165" cy="3871349"/>
          </a:xfrm>
          <a:prstGeom prst="rect">
            <a:avLst/>
          </a:prstGeom>
        </p:spPr>
      </p:pic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DA7F5AAE-6C27-9540-A86D-51DCB30FD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82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07D73927-D1D2-BD48-9299-DF4A353236CE}"/>
              </a:ext>
            </a:extLst>
          </p:cNvPr>
          <p:cNvSpPr/>
          <p:nvPr userDrawn="1"/>
        </p:nvSpPr>
        <p:spPr>
          <a:xfrm>
            <a:off x="333214" y="1060730"/>
            <a:ext cx="7030800" cy="4191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8ACF66E-FCFD-884D-8BF7-A329FB203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539583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12D16322-A4AA-7E4C-B531-4A3474F6AE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924221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254ADDD-E14F-3B44-B7B1-934B2AC70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2475058"/>
            <a:ext cx="8181167" cy="3871349"/>
          </a:xfrm>
          <a:prstGeom prst="rect">
            <a:avLst/>
          </a:prstGeom>
        </p:spPr>
      </p:pic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7713DAE5-3299-7345-8F70-A5FF24C69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1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22CFE40-DA14-9B43-BCD4-470702471550}"/>
              </a:ext>
            </a:extLst>
          </p:cNvPr>
          <p:cNvSpPr/>
          <p:nvPr userDrawn="1"/>
        </p:nvSpPr>
        <p:spPr>
          <a:xfrm>
            <a:off x="333214" y="1060730"/>
            <a:ext cx="7030800" cy="4191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231946-6754-594D-8A1F-68D1B1AA4C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2475058"/>
            <a:ext cx="8181167" cy="387134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83DBCC-FD70-DE48-A178-ADF6ED2CF4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539586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3156EED6-A058-5641-B5AD-0552B611EFC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924224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id="{BFF08470-BEB3-DB48-8915-62A4E2837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02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282799AC-69A8-BE43-BEBC-4FFEB442C6E2}"/>
              </a:ext>
            </a:extLst>
          </p:cNvPr>
          <p:cNvSpPr/>
          <p:nvPr userDrawn="1"/>
        </p:nvSpPr>
        <p:spPr>
          <a:xfrm>
            <a:off x="333214" y="1060730"/>
            <a:ext cx="7030800" cy="41914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59C69D1-34B9-8342-AB6D-F5695EDBE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2475058"/>
            <a:ext cx="8181167" cy="387134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82B2CB9-A6DE-2A49-B42F-EF55BEED0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539583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7271A4C5-E43A-8642-AB2D-4F7C188AE9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924221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26DA1904-CFC3-6B42-AF35-BA2507F4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3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941155D-B669-4B46-AEA4-E55A068C3CD3}"/>
              </a:ext>
            </a:extLst>
          </p:cNvPr>
          <p:cNvSpPr/>
          <p:nvPr userDrawn="1"/>
        </p:nvSpPr>
        <p:spPr>
          <a:xfrm>
            <a:off x="333214" y="1060730"/>
            <a:ext cx="7030800" cy="41914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D8A135-248A-6B4E-BC13-D30286031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2475058"/>
            <a:ext cx="8181167" cy="3871349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EF54485-6E7B-4A45-9FA2-4E9C5F66F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539586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90C2A876-ED30-9A41-AC48-9F9F517D9D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924224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32CF6AB3-08D7-5A41-B47A-C2194E8BC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940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3EA760A-73A6-2947-9CFF-AE981D79666B}"/>
              </a:ext>
            </a:extLst>
          </p:cNvPr>
          <p:cNvSpPr/>
          <p:nvPr userDrawn="1"/>
        </p:nvSpPr>
        <p:spPr>
          <a:xfrm>
            <a:off x="333214" y="1060730"/>
            <a:ext cx="7030800" cy="41914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CBD0FC-A697-3C41-9055-424568502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1" y="2475058"/>
            <a:ext cx="8181167" cy="3871349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6DF6D2B-4EA8-8040-B879-D05590A1F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539586"/>
            <a:ext cx="6357366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18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2C6D6EEA-7E5B-554B-877E-8162851357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1" y="1924224"/>
            <a:ext cx="7756525" cy="1938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 Regular"/>
              </a:defRPr>
            </a:lvl1pPr>
            <a:lvl2pPr marL="25717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51435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771525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028700" indent="0">
              <a:buNone/>
              <a:defRPr sz="956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id="{8903307D-5A0F-8B4A-BB84-CED5B02DB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42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7B224E-9ABA-304E-B10C-48FCFB3701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000" y="396000"/>
            <a:ext cx="2149474" cy="3600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5BFC42-FA48-1345-A89A-4285C2654F97}"/>
              </a:ext>
            </a:extLst>
          </p:cNvPr>
          <p:cNvSpPr txBox="1">
            <a:spLocks/>
          </p:cNvSpPr>
          <p:nvPr userDrawn="1"/>
        </p:nvSpPr>
        <p:spPr>
          <a:xfrm>
            <a:off x="8171003" y="6481145"/>
            <a:ext cx="652266" cy="107163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r" defTabSz="9144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4D0692-73AA-9246-B070-52F9676F2E77}" type="datetime1">
              <a:rPr lang="de-DE" sz="800" b="0" i="0" smtClean="0">
                <a:latin typeface="Arial Regular"/>
              </a:rPr>
              <a:t>06.09.18</a:t>
            </a:fld>
            <a:endParaRPr lang="de-DE" sz="800" b="0" i="0" dirty="0">
              <a:latin typeface="Arial Regular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9DE72D5-B0A5-D94D-A92D-C607C999C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5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A55656-7CA1-024B-97D6-CCB8D649B174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24000" y="396000"/>
            <a:ext cx="2149474" cy="36000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61D335-126A-3C4F-A94D-B187564EED2E}"/>
              </a:ext>
            </a:extLst>
          </p:cNvPr>
          <p:cNvSpPr txBox="1">
            <a:spLocks/>
          </p:cNvSpPr>
          <p:nvPr userDrawn="1"/>
        </p:nvSpPr>
        <p:spPr>
          <a:xfrm>
            <a:off x="7285940" y="6481206"/>
            <a:ext cx="715975" cy="115416"/>
          </a:xfrm>
          <a:prstGeom prst="rect">
            <a:avLst/>
          </a:prstGeom>
        </p:spPr>
        <p:txBody>
          <a:bodyPr lIns="0" tIns="0" rIns="0" bIns="0"/>
          <a:lstStyle>
            <a:defPPr>
              <a:defRPr lang="de-DE"/>
            </a:defPPr>
            <a:lvl1pPr marL="0" algn="l" defTabSz="914400" rtl="0" eaLnBrk="1" latinLnBrk="0" hangingPunct="1">
              <a:defRPr sz="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34DBD20-A3F2-914D-A7BF-A0C9DC9DEE92}" type="datetime1">
              <a:rPr lang="de-DE" sz="800" b="0" i="0" smtClean="0">
                <a:latin typeface="Arial Regular"/>
              </a:rPr>
              <a:pPr algn="r"/>
              <a:t>06.09.18</a:t>
            </a:fld>
            <a:endParaRPr lang="de-DE" sz="563" b="0" i="0" dirty="0">
              <a:latin typeface="Arial Regular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4407D4A-2DBF-6744-BCFA-8D2D60BFA2D1}"/>
              </a:ext>
            </a:extLst>
          </p:cNvPr>
          <p:cNvSpPr txBox="1"/>
          <p:nvPr userDrawn="1"/>
        </p:nvSpPr>
        <p:spPr>
          <a:xfrm>
            <a:off x="7986858" y="6485054"/>
            <a:ext cx="82296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2D1BB-3EB6-594A-8234-13294DEBE994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="0" i="0" dirty="0">
              <a:solidFill>
                <a:schemeClr val="accent1"/>
              </a:solidFill>
              <a:latin typeface="Arial Regular"/>
            </a:endParaRP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34AE9499-F5CD-C042-84A1-FA969F5B7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03" y="6352163"/>
            <a:ext cx="579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017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888AD62-65B9-A142-AD46-A495B21F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D1F0EF6-DF61-BF46-95F9-9DF2AD184D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BBEF2D-D848-D14A-840D-8BCBD45BD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34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823CFB9-99F0-7F41-A6F2-4E795CD9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7BA1DC1-E5E1-1B47-9F20-EE8785B828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858B84-D2D6-7744-94F8-04EA7E3E3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798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4D4F97B-A6C1-8142-A66C-1CE48A64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8490AD9-2625-2048-9739-F80FB57A36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85611E1-E577-5F45-A8A0-316FDFC3E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83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92D82E9-1D32-234F-BCA2-4DCC8893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FF92CD9-1CC6-B349-A556-AF300B1D3D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1EB1DD-3713-6C4A-B493-78BFC34FF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873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12A857-A1F0-D14D-9F2B-1B5D03D2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16469B6-7226-314A-A3ED-BE77037D79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AA30EC-B4DB-6945-B171-02EEDD36B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3227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7791151-9210-ED4A-90F1-2846B7A4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AB51D4-5A15-3E40-A082-C54A30FDF4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1257963-2EFF-2843-A264-25B8CA375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78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9E33370-AF5B-EF4C-BD44-A99A25A22B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08D83FC-C6BD-9A44-9DD1-32F85270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C91970-1EB2-0B4E-AB2A-C56BC20FB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2678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2872D9E-73D8-594E-A0B0-ED3E7D1B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97054D3-C122-D14F-BAF2-E70F659605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4E60BA1-3820-4243-95DB-135FD79DFB9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596A3F4A-F070-1248-AD40-D00F5195450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B84C613-4389-8247-B18E-8CEA25F3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851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3D1D3F4B-0A76-AF42-9171-2B3F098E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C68AC17-9535-3245-9648-EB16C4A094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38BF5E1-3C34-2F49-978D-8ADAE74889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A283852-B9AE-1444-B59D-C6650A8966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F9EBA36-EA9D-D64A-A8B5-C897CEC8899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38D0E44A-2BDB-EC4D-936B-1B69DA0C389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189BD059-019C-A342-8CDB-3F730D098BAF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BBBBDDDF-7295-4A4B-AC83-5718A7130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23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BA5AFD7-6BD0-BE4E-B790-77C1A6163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23B15FA-A2E9-484D-B9EC-3DB18AF8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E0AC638-57C1-4F4D-A7F5-9E054A34C5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8CBA7C5-2D07-E341-AEC8-27C7085957E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690B8B1C-8AAA-3245-9FEC-04B4BF00EF6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E7229971-FC1B-4B49-AA9A-CD7729472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183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E77240-5CC2-6541-836C-EA239549CFED}"/>
              </a:ext>
            </a:extLst>
          </p:cNvPr>
          <p:cNvSpPr/>
          <p:nvPr/>
        </p:nvSpPr>
        <p:spPr>
          <a:xfrm>
            <a:off x="665296" y="4076057"/>
            <a:ext cx="7850054" cy="1991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70E4518-BC67-8B46-96A7-D176EA6A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79B3F99-90CD-5B42-9896-6108259C5EA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4783969-577F-0B43-86ED-C0F2805ADE5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7543C54-25AB-CB4A-A9AB-C8C59817CBE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59CCA5F-FE82-EE43-9E1F-9FDBDFACD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735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E2B62D37-58BB-2B4A-B022-9A428CA1F6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9F24CE3-F97F-5343-98D3-79854D90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82CB1FE-5C65-3647-809F-DCDFCB5AC6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6ABF0D-614C-E943-A0F1-CB92CB86D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359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59E7356-AA11-2545-A10B-0EC09FB179BD}"/>
              </a:ext>
            </a:extLst>
          </p:cNvPr>
          <p:cNvSpPr/>
          <p:nvPr/>
        </p:nvSpPr>
        <p:spPr>
          <a:xfrm>
            <a:off x="665296" y="4076057"/>
            <a:ext cx="7850054" cy="1991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10E1B23-1A13-4C4E-ABC6-77428B94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5192FB4-298F-A74C-BE1B-43795776DB8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6BF057D-055A-AE4F-B33F-06F13B692FB8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FB3102A-B2E8-634F-B344-FAD6064D303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4FA513-1298-1D4A-92E5-D46091E6F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12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9AF073BB-F010-4648-A80D-0A8FB49E240F}"/>
              </a:ext>
            </a:extLst>
          </p:cNvPr>
          <p:cNvSpPr/>
          <p:nvPr/>
        </p:nvSpPr>
        <p:spPr>
          <a:xfrm>
            <a:off x="665296" y="4076057"/>
            <a:ext cx="7850054" cy="1991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587E149-8245-284E-B635-3C936028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F3660F5-BCFA-6A45-9AB3-992B39CF163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70ADEE1-3E65-F842-88DE-EE41EF46475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8B6F427-E5A1-8848-A8FC-1244EE8261C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2A1EC5-6D88-B84D-9D16-F1B00944A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96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56900EAC-4735-444F-AA49-34ECCD27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8A3139B-2318-3645-BC36-5B8FAF2F407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4D94609-2BEF-E447-ABC8-BA01B9B19684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C7CA2AF-43DB-A747-920A-CB3DBE5F44E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931337-14B0-8647-B400-858B2603C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4105293-30EA-C542-9350-CB31D8DD2930}"/>
              </a:ext>
            </a:extLst>
          </p:cNvPr>
          <p:cNvSpPr/>
          <p:nvPr/>
        </p:nvSpPr>
        <p:spPr>
          <a:xfrm>
            <a:off x="665296" y="4076057"/>
            <a:ext cx="7850054" cy="19915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94918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BD7A009-26DF-6747-9F5E-E6878CC5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D9BDF08B-4EB5-074E-B5D2-7F249708823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E5C5D3C-9CF3-704C-9E58-C35C884FBD06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9ECA294-77AF-8942-B439-277E5B20DBE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A1F2D2-DED2-7641-B594-B32486024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A2BCE92-D5F5-164E-AC0A-02A770BA020C}"/>
              </a:ext>
            </a:extLst>
          </p:cNvPr>
          <p:cNvSpPr/>
          <p:nvPr/>
        </p:nvSpPr>
        <p:spPr>
          <a:xfrm>
            <a:off x="665296" y="4076057"/>
            <a:ext cx="7850054" cy="19915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b="0" i="0" dirty="0">
              <a:ln>
                <a:noFill/>
              </a:ln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960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AC2D7D9-6FE6-0045-89BD-A22210DF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90AC6A-4B8F-8147-A1E0-00E711CD0DA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A3402E-5E45-DD4C-8277-093FDB737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C16465A-6864-F74E-A25E-50253E4FA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71926"/>
              </p:ext>
            </p:extLst>
          </p:nvPr>
        </p:nvGraphicFramePr>
        <p:xfrm>
          <a:off x="628650" y="3480619"/>
          <a:ext cx="7846770" cy="2239828"/>
        </p:xfrm>
        <a:graphic>
          <a:graphicData uri="http://schemas.openxmlformats.org/drawingml/2006/table">
            <a:tbl>
              <a:tblPr firstRow="1" bandRow="1"/>
              <a:tblGrid>
                <a:gridCol w="1569354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1569354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1569354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1569354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1569354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100" marR="38100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641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8C875E-37FD-3345-8A91-09888524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5C9F686-C3A4-8D4D-AE6B-C9D06B9A2C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3A1C9F-4883-F745-B4A9-512B7D10C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254138EB-FFA3-F142-8DBF-0D39F5CD6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30385"/>
              </p:ext>
            </p:extLst>
          </p:nvPr>
        </p:nvGraphicFramePr>
        <p:xfrm>
          <a:off x="628650" y="3480619"/>
          <a:ext cx="7886700" cy="2239828"/>
        </p:xfrm>
        <a:graphic>
          <a:graphicData uri="http://schemas.openxmlformats.org/drawingml/2006/table">
            <a:tbl>
              <a:tblPr firstRow="1" bandRow="1"/>
              <a:tblGrid>
                <a:gridCol w="1577340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100" marR="38100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03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2DD4EA8-6ED5-434F-B758-6B0A3DAC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4C99534-03D5-DE48-BBF8-F268979AA2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5D61A5-81F6-4F4C-858F-AB697CB2A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E1FB8C54-7068-674E-BA30-DB855F34B6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629218"/>
              </p:ext>
            </p:extLst>
          </p:nvPr>
        </p:nvGraphicFramePr>
        <p:xfrm>
          <a:off x="628650" y="3480619"/>
          <a:ext cx="7886700" cy="2239828"/>
        </p:xfrm>
        <a:graphic>
          <a:graphicData uri="http://schemas.openxmlformats.org/drawingml/2006/table">
            <a:tbl>
              <a:tblPr firstRow="1" bandRow="1"/>
              <a:tblGrid>
                <a:gridCol w="1577340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100" marR="38100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rgbClr val="FFFFFF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71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851D162-AA4A-8145-BD0A-3FC75477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8041995-D6A4-8843-B610-B418B7C4C8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9BD955-B74D-E249-8782-3A341E47B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EEAB981E-CE02-874F-B7BA-461ED312B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330637"/>
              </p:ext>
            </p:extLst>
          </p:nvPr>
        </p:nvGraphicFramePr>
        <p:xfrm>
          <a:off x="628650" y="3480619"/>
          <a:ext cx="7886700" cy="2239828"/>
        </p:xfrm>
        <a:graphic>
          <a:graphicData uri="http://schemas.openxmlformats.org/drawingml/2006/table">
            <a:tbl>
              <a:tblPr firstRow="1" bandRow="1"/>
              <a:tblGrid>
                <a:gridCol w="1577340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100" marR="38100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766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9EBBEF1-D437-F64D-9754-A5BAF112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01FBB5E-5577-D940-BE2F-4863887DD2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589823-E2BE-9441-90EE-B93B1DFA4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F57D7164-2468-4B4B-8D4F-75680C4D3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762614"/>
              </p:ext>
            </p:extLst>
          </p:nvPr>
        </p:nvGraphicFramePr>
        <p:xfrm>
          <a:off x="628650" y="3480619"/>
          <a:ext cx="7886700" cy="2239828"/>
        </p:xfrm>
        <a:graphic>
          <a:graphicData uri="http://schemas.openxmlformats.org/drawingml/2006/table">
            <a:tbl>
              <a:tblPr firstRow="1" bandRow="1"/>
              <a:tblGrid>
                <a:gridCol w="1577340">
                  <a:extLst>
                    <a:ext uri="{9D8B030D-6E8A-4147-A177-3AD203B41FA5}">
                      <a16:colId xmlns:a16="http://schemas.microsoft.com/office/drawing/2014/main" val="88290933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49086747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36999286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8488132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0513621"/>
                    </a:ext>
                  </a:extLst>
                </a:gridCol>
              </a:tblGrid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1</a:t>
                      </a:r>
                    </a:p>
                  </a:txBody>
                  <a:tcPr marL="38100" marR="38100" marT="38100" marB="3810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1" i="0" dirty="0">
                          <a:solidFill>
                            <a:schemeClr val="tx1"/>
                          </a:solidFill>
                          <a:effectLst/>
                          <a:latin typeface="Arial Bold"/>
                        </a:rPr>
                        <a:t>Spalte 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18667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191674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0469802"/>
                  </a:ext>
                </a:extLst>
              </a:tr>
              <a:tr h="559957"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dirty="0">
                          <a:effectLst/>
                          <a:latin typeface="Arial Regular"/>
                        </a:rPr>
                        <a:t>Inhalt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337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12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05A6A88-89BE-3D4B-8EF2-92F01B4F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99C7DB8-20C4-F242-A876-9ECC64C3AA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421C0B-67FB-A84C-9831-DA7929513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4790D60-0DA0-AE45-9F51-A6FAF77D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2BF136-1534-DF4F-83F1-ACB5018A83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D98E21E-C9B7-8441-B501-612B607E0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08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D1C1850-0BD7-3C4E-90AF-F4508E7E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1EA5AB1-5C4D-E348-8174-ABF2842830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61A1B7-C496-2041-A9A5-EDFA12B66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52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7B9E23A-C4BA-1F47-A2AD-1748EC9C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8041784-7BCB-3141-BC12-88C514CEB6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8BEF10-87BD-F348-B8AF-5FF7A652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5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FFE520B-6A03-7645-BF87-1AE6227D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92E3F6A-1333-A346-B61C-DF8C5F0F9B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C31423-E852-044F-BA22-75D0C71CD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36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6F7CF9D-12FB-4544-9685-2A4D8F5E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ABB8421-E78E-3C45-B6C7-AFFE59ADED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06C0D2-7599-9145-BB42-7069EE145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43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88EE213-85D3-6F48-99AF-5396E8D5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29EC069-29C6-0A48-97AB-C7A3BD42BB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BF19E6-E2BD-404A-A34D-91BEC422E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Präsentationsthema NEXT Farming,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48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NEXT Farmin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4A12C"/>
      </a:accent1>
      <a:accent2>
        <a:srgbClr val="93C11F"/>
      </a:accent2>
      <a:accent3>
        <a:srgbClr val="009650"/>
      </a:accent3>
      <a:accent4>
        <a:srgbClr val="CDDC00"/>
      </a:accent4>
      <a:accent5>
        <a:srgbClr val="B3E0CB"/>
      </a:accent5>
      <a:accent6>
        <a:srgbClr val="000000"/>
      </a:accent6>
      <a:hlink>
        <a:srgbClr val="93C11F"/>
      </a:hlink>
      <a:folHlink>
        <a:srgbClr val="000000"/>
      </a:folHlink>
    </a:clrScheme>
    <a:fontScheme name="NEXT Fa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NEXT Farming Liv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4A12C"/>
      </a:accent1>
      <a:accent2>
        <a:srgbClr val="93C11F"/>
      </a:accent2>
      <a:accent3>
        <a:srgbClr val="009650"/>
      </a:accent3>
      <a:accent4>
        <a:srgbClr val="CDDC00"/>
      </a:accent4>
      <a:accent5>
        <a:srgbClr val="B3E0CB"/>
      </a:accent5>
      <a:accent6>
        <a:srgbClr val="000000"/>
      </a:accent6>
      <a:hlink>
        <a:srgbClr val="44A12C"/>
      </a:hlink>
      <a:folHlink>
        <a:srgbClr val="000000"/>
      </a:folHlink>
    </a:clrScheme>
    <a:fontScheme name="NEXT Fa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265</Words>
  <Application>Microsoft Macintosh PowerPoint</Application>
  <PresentationFormat>Bildschirmpräsentation (4:3)</PresentationFormat>
  <Paragraphs>128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Akzidenz-Grotesk Next</vt:lpstr>
      <vt:lpstr>Akzidenz-Grotesk Next Regular</vt:lpstr>
      <vt:lpstr>Arial</vt:lpstr>
      <vt:lpstr>Arial Bold</vt:lpstr>
      <vt:lpstr>Arial Regular</vt:lpstr>
      <vt:lpstr>Calibri</vt:lpstr>
      <vt:lpstr>Systemschrift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 User</cp:lastModifiedBy>
  <cp:revision>20</cp:revision>
  <dcterms:created xsi:type="dcterms:W3CDTF">2018-06-06T12:20:32Z</dcterms:created>
  <dcterms:modified xsi:type="dcterms:W3CDTF">2018-09-06T13:56:03Z</dcterms:modified>
</cp:coreProperties>
</file>