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1"/>
  </p:notesMasterIdLst>
  <p:sldIdLst>
    <p:sldId id="297" r:id="rId3"/>
    <p:sldId id="360" r:id="rId4"/>
    <p:sldId id="359" r:id="rId5"/>
    <p:sldId id="361" r:id="rId6"/>
    <p:sldId id="362" r:id="rId7"/>
    <p:sldId id="363" r:id="rId8"/>
    <p:sldId id="385" r:id="rId9"/>
    <p:sldId id="354" r:id="rId10"/>
    <p:sldId id="365" r:id="rId11"/>
    <p:sldId id="366" r:id="rId12"/>
    <p:sldId id="386" r:id="rId13"/>
    <p:sldId id="367" r:id="rId14"/>
    <p:sldId id="368" r:id="rId15"/>
    <p:sldId id="369" r:id="rId16"/>
    <p:sldId id="371" r:id="rId17"/>
    <p:sldId id="373" r:id="rId18"/>
    <p:sldId id="387" r:id="rId19"/>
    <p:sldId id="374" r:id="rId20"/>
    <p:sldId id="375" r:id="rId21"/>
    <p:sldId id="388" r:id="rId22"/>
    <p:sldId id="383" r:id="rId23"/>
    <p:sldId id="384" r:id="rId24"/>
    <p:sldId id="389" r:id="rId25"/>
    <p:sldId id="382" r:id="rId26"/>
    <p:sldId id="390" r:id="rId27"/>
    <p:sldId id="376" r:id="rId28"/>
    <p:sldId id="380" r:id="rId29"/>
    <p:sldId id="364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244"/>
    <a:srgbClr val="43A037"/>
    <a:srgbClr val="009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5" autoAdjust="0"/>
    <p:restoredTop sz="89068" autoAdjust="0"/>
  </p:normalViewPr>
  <p:slideViewPr>
    <p:cSldViewPr snapToGrid="0" snapToObjects="1">
      <p:cViewPr varScale="1">
        <p:scale>
          <a:sx n="100" d="100"/>
          <a:sy n="100" d="100"/>
        </p:scale>
        <p:origin x="51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2490F5DC-A59F-B641-9886-B0F880DC0713}" type="datetimeFigureOut">
              <a:rPr lang="de-DE" smtClean="0"/>
              <a:pPr/>
              <a:t>09.01.2019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AEE062D7-3D4C-C148-9061-3F5D7B6B888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285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62D7-3D4C-C148-9061-3F5D7B6B888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8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1638" indent="-301003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4013" indent="-239508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84648" indent="-239508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66901" indent="-239508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32971" indent="-239508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99040" indent="-239508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65110" indent="-239508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1180" indent="-239508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9311C16F-E362-4E1F-88BA-5BF3B7EB640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altLang="de-DE" sz="18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97616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02978" y="9615543"/>
            <a:ext cx="3062351" cy="5061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4" tIns="46607" rIns="93214" bIns="4660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97958" indent="-3069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27628" indent="-24552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8679" indent="-24552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09730" indent="-24552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00781" indent="-245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91831" indent="-245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82882" indent="-245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73933" indent="-245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853EA9-C1F8-4441-AE22-41005CE014AF}" type="slidenum">
              <a:rPr lang="de-DE" smtClean="0"/>
              <a:pPr eaLnBrk="1" hangingPunct="1"/>
              <a:t>28</a:t>
            </a:fld>
            <a:endParaRPr lang="de-DE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8036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8750" y="758825"/>
            <a:ext cx="6750050" cy="379730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2543" y="9615451"/>
            <a:ext cx="3062787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4" tIns="46607" rIns="93214" bIns="4660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363" indent="-291294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517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124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731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338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945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552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1592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BDE5CA3-BE68-474E-8A48-87F67C0D8152}" type="slidenum">
              <a:rPr lang="de-DE" altLang="de-DE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877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69088" cy="3751263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 eaLnBrk="0" hangingPunct="0"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363" indent="-291294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17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24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731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338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945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552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1592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3343432E-DB58-4089-82D5-F5D416122D6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170363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69088" cy="3751263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 eaLnBrk="0" hangingPunct="0"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363" indent="-291294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17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24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731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338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945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552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1592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3343432E-DB58-4089-82D5-F5D416122D6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2625727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69088" cy="3751263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 eaLnBrk="0" hangingPunct="0"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363" indent="-291294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17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24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731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338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945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552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1592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3343432E-DB58-4089-82D5-F5D416122D6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986711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69088" cy="3751263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 eaLnBrk="0" hangingPunct="0"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363" indent="-291294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17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24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731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338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945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552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1592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3343432E-DB58-4089-82D5-F5D416122D6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252925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69088" cy="3751263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8139" y="9496483"/>
            <a:ext cx="2976165" cy="4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/>
          <a:lstStyle>
            <a:lvl1pPr eaLnBrk="0" hangingPunct="0">
              <a:spcBef>
                <a:spcPct val="30000"/>
              </a:spcBef>
              <a:spcAft>
                <a:spcPts val="714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363" indent="-291294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17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24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7314" indent="-233035" eaLnBrk="0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338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945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5523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1592" indent="-233035" eaLnBrk="0" fontAlgn="base" hangingPunct="0">
              <a:spcBef>
                <a:spcPct val="30000"/>
              </a:spcBef>
              <a:spcAft>
                <a:spcPts val="714"/>
              </a:spcAft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3343432E-DB58-4089-82D5-F5D416122D68}" type="slidenum">
              <a:rPr lang="de-DE" altLang="de-DE" sz="1800"/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6389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8750" y="758825"/>
            <a:ext cx="6750050" cy="379730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2543" y="9615451"/>
            <a:ext cx="3062787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4" tIns="46607" rIns="93214" bIns="4660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363" indent="-291294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517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124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731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338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945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552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1592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BDE5CA3-BE68-474E-8A48-87F67C0D8152}" type="slidenum">
              <a:rPr lang="de-DE" altLang="de-DE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846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8750" y="758825"/>
            <a:ext cx="6750050" cy="379730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02543" y="9615451"/>
            <a:ext cx="3062787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4" tIns="46607" rIns="93214" bIns="4660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363" indent="-291294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517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124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7314" indent="-23303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338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945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5523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1592" indent="-2330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BDE5CA3-BE68-474E-8A48-87F67C0D8152}" type="slidenum">
              <a:rPr lang="de-DE" altLang="de-DE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740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BADE66E-121D-0B43-9936-4A08283B0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21" y="1026160"/>
            <a:ext cx="11471018" cy="5301447"/>
          </a:xfrm>
          <a:prstGeom prst="rect">
            <a:avLst/>
          </a:prstGeom>
        </p:spPr>
      </p:pic>
      <p:sp>
        <p:nvSpPr>
          <p:cNvPr id="11" name="Inhaltsplatzhalter 13">
            <a:extLst>
              <a:ext uri="{FF2B5EF4-FFF2-40B4-BE49-F238E27FC236}">
                <a16:creationId xmlns="" xmlns:a16="http://schemas.microsoft.com/office/drawing/2014/main" id="{20D4405C-F5D4-D24B-AB0F-A33724F83B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822753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="" xmlns:a16="http://schemas.microsoft.com/office/drawing/2014/main" id="{8AEE8558-70E1-2640-99AD-0EC449AFF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396567"/>
            <a:ext cx="10162918" cy="3323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der Titel der Präsentation mit langer Headline.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C555E06B-2C58-9043-B0F3-9E232DACFE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2085" y="6502515"/>
            <a:ext cx="4684395" cy="16502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Ort</a:t>
            </a:r>
          </a:p>
        </p:txBody>
      </p:sp>
    </p:spTree>
    <p:extLst>
      <p:ext uri="{BB962C8B-B14F-4D97-AF65-F5344CB8AC3E}">
        <p14:creationId xmlns:p14="http://schemas.microsoft.com/office/powerpoint/2010/main" val="36543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NEXT Farming übergreif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D9C3ED89-84BE-AD42-A56F-569C85CB52CF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7B86F59-C068-D643-BF52-676401AD0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1C0C59B4-30E9-6949-944C-E63237425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übergreifend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="" xmlns:a16="http://schemas.microsoft.com/office/drawing/2014/main" id="{F782DE19-0CD6-E747-AE8F-64764A34E3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EDD44CDF-9E76-D44D-BD26-86D78E878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485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L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D9C3ED89-84BE-AD42-A56F-569C85CB52CF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7B86F59-C068-D643-BF52-676401AD0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49" y="2422270"/>
            <a:ext cx="11243559" cy="392551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1C0C59B4-30E9-6949-944C-E63237425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="" xmlns:a16="http://schemas.microsoft.com/office/drawing/2014/main" id="{F782DE19-0CD6-E747-AE8F-64764A34E3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EDD44CDF-9E76-D44D-BD26-86D78E878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324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F7493813-3305-2742-9A8C-94956EE88FAB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ED3760C-DA5F-5D45-B382-CCE98E8C4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5404735-E747-1C4E-B631-F1F1AF5BE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OFFICE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="" xmlns:a16="http://schemas.microsoft.com/office/drawing/2014/main" id="{26DFF2EE-08A0-6141-940D-221A6D9B56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31C7D004-FEC9-0E48-A789-81E488CCD9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3931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C358A38B-8CC7-CA46-8D85-D7F162B26B56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79F6047-91BF-A94B-A984-877F2F548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BC5BFA60-0FEF-9D48-B7FE-E7C1A7FCC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PACKAGE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4E7FD24C-E352-3B40-AFE1-609AA7B279B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="" xmlns:a16="http://schemas.microsoft.com/office/drawing/2014/main" id="{91AEE8A2-8001-7746-81AE-FDDA39B9CF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8561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38C6AD24-69B3-864F-97F2-591AA50889DD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B69984F1-E26B-8342-B16A-72B8ED5AC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B498B8C5-0F69-644B-86FE-287B09AA7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APP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="" xmlns:a16="http://schemas.microsoft.com/office/drawing/2014/main" id="{F21EFE93-8380-8541-8A8B-107E55A374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4385C6D8-091F-BA4C-B972-F675D3475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8008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068C0B03-66D0-E440-8FCE-4D20B9217D7C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31CB1D76-1A43-FB4A-B253-9B1C6A11DE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="" xmlns:a16="http://schemas.microsoft.com/office/drawing/2014/main" id="{64C3A41C-1359-5E45-AA50-74F078F0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SERVICE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13" name="Inhaltsplatzhalter 13">
            <a:extLst>
              <a:ext uri="{FF2B5EF4-FFF2-40B4-BE49-F238E27FC236}">
                <a16:creationId xmlns="" xmlns:a16="http://schemas.microsoft.com/office/drawing/2014/main" id="{18548B9B-E65B-354E-BF50-38B2EAA959C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11841DAC-06A7-FC42-9739-AEFEFD29BD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5579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LIVE oder übergreifend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48FF8BD0-0AC9-B34F-9470-959AA600C997}"/>
              </a:ext>
            </a:extLst>
          </p:cNvPr>
          <p:cNvSpPr/>
          <p:nvPr userDrawn="1"/>
        </p:nvSpPr>
        <p:spPr>
          <a:xfrm>
            <a:off x="329188" y="1036321"/>
            <a:ext cx="11536747" cy="5308628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F4183382-847F-BE49-BC39-8061EFCC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9843" y="4604288"/>
            <a:ext cx="2396092" cy="1740659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="" xmlns:a16="http://schemas.microsoft.com/office/drawing/2014/main" id="{49D42B6D-CF8C-364D-BB20-F939A35B0B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490705"/>
            <a:ext cx="951103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übergreifend.</a:t>
            </a:r>
          </a:p>
        </p:txBody>
      </p:sp>
      <p:sp>
        <p:nvSpPr>
          <p:cNvPr id="16" name="Inhaltsplatzhalter 13">
            <a:extLst>
              <a:ext uri="{FF2B5EF4-FFF2-40B4-BE49-F238E27FC236}">
                <a16:creationId xmlns="" xmlns:a16="http://schemas.microsoft.com/office/drawing/2014/main" id="{D36ACC53-E0DD-DA41-BA83-3AADDF1078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="" xmlns:a16="http://schemas.microsoft.com/office/drawing/2014/main" id="{C1ACA950-C369-1048-8523-F978F2746E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6553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OFFICE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63DE9E01-6951-1D49-8C6B-201F5DE8D33B}"/>
              </a:ext>
            </a:extLst>
          </p:cNvPr>
          <p:cNvSpPr/>
          <p:nvPr userDrawn="1"/>
        </p:nvSpPr>
        <p:spPr>
          <a:xfrm>
            <a:off x="329189" y="1036320"/>
            <a:ext cx="11526114" cy="5308629"/>
          </a:xfrm>
          <a:prstGeom prst="rect">
            <a:avLst/>
          </a:prstGeom>
          <a:solidFill>
            <a:srgbClr val="84B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31A3FEDF-32A2-1142-ACBA-35E16461D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490705"/>
            <a:ext cx="6357366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OFFICE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15D64FAB-DD7D-304F-9B33-4DB4B569FF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E9316F03-7B8B-DA41-8748-8CE522EF5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9843" y="4604288"/>
            <a:ext cx="2396092" cy="1740659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="" xmlns:a16="http://schemas.microsoft.com/office/drawing/2014/main" id="{E26F7A5A-6C83-314F-9427-5654D7510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3305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ACKAGES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C07914EE-8ECF-E949-B0B6-DFD7AAFA8062}"/>
              </a:ext>
            </a:extLst>
          </p:cNvPr>
          <p:cNvSpPr/>
          <p:nvPr userDrawn="1"/>
        </p:nvSpPr>
        <p:spPr>
          <a:xfrm>
            <a:off x="329188" y="1036321"/>
            <a:ext cx="11526114" cy="5308628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247926CB-1B69-8446-AFF0-C4D99170D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490705"/>
            <a:ext cx="6357366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PACKAGE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7" name="Inhaltsplatzhalter 13">
            <a:extLst>
              <a:ext uri="{FF2B5EF4-FFF2-40B4-BE49-F238E27FC236}">
                <a16:creationId xmlns="" xmlns:a16="http://schemas.microsoft.com/office/drawing/2014/main" id="{E3AC76F1-7A95-2F47-840E-1F92A06C02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FBC56A9A-6F8A-BF46-96C8-A901A348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9843" y="4604288"/>
            <a:ext cx="2396092" cy="1740659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883A32C5-A9F7-364C-89E8-10ED387E0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7909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APP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317D82EB-743A-5444-AF55-7ED903206108}"/>
              </a:ext>
            </a:extLst>
          </p:cNvPr>
          <p:cNvSpPr/>
          <p:nvPr userDrawn="1"/>
        </p:nvSpPr>
        <p:spPr>
          <a:xfrm>
            <a:off x="329188" y="1026161"/>
            <a:ext cx="11526114" cy="5318788"/>
          </a:xfrm>
          <a:prstGeom prst="rect">
            <a:avLst/>
          </a:prstGeom>
          <a:solidFill>
            <a:srgbClr val="D1D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3AEB7935-BB21-E04B-9A75-FFEBF87E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490705"/>
            <a:ext cx="961263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APP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7" name="Inhaltsplatzhalter 13">
            <a:extLst>
              <a:ext uri="{FF2B5EF4-FFF2-40B4-BE49-F238E27FC236}">
                <a16:creationId xmlns="" xmlns:a16="http://schemas.microsoft.com/office/drawing/2014/main" id="{0BC000F0-890A-CF45-AEC1-A3B61E8037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259B5B57-6801-6F4F-B9B4-A88A173BB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9843" y="4604288"/>
            <a:ext cx="2396092" cy="1740659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AD3C7376-903D-D84A-BBBA-5BF077454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962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82F4AB8-FF07-8A45-964A-E825B435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21" y="1026160"/>
            <a:ext cx="11471018" cy="53014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0AC3348C-537E-9541-8FA9-135A7D612C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1033" y="1890978"/>
            <a:ext cx="1152000" cy="1152000"/>
          </a:xfrm>
          <a:prstGeom prst="rect">
            <a:avLst/>
          </a:prstGeom>
        </p:spPr>
      </p:pic>
      <p:sp>
        <p:nvSpPr>
          <p:cNvPr id="24" name="Inhaltsplatzhalter 23">
            <a:extLst>
              <a:ext uri="{FF2B5EF4-FFF2-40B4-BE49-F238E27FC236}">
                <a16:creationId xmlns="" xmlns:a16="http://schemas.microsoft.com/office/drawing/2014/main" id="{87BB5D16-1A6D-9D4B-9104-DADD2DB6C87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20697" y="2129465"/>
            <a:ext cx="1169987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Arial Regular"/>
              </a:defRPr>
            </a:lvl1pPr>
            <a:lvl2pPr marL="457200" indent="0">
              <a:buNone/>
              <a:defRPr sz="1000" b="0" i="0">
                <a:latin typeface="Akzidenz-Grotesk Next" panose="02000503000000020003" pitchFamily="2" charset="77"/>
              </a:defRPr>
            </a:lvl2pPr>
            <a:lvl3pPr marL="914400" indent="0">
              <a:buNone/>
              <a:defRPr sz="1000" b="0" i="0">
                <a:latin typeface="Akzidenz-Grotesk Next" panose="02000503000000020003" pitchFamily="2" charset="77"/>
              </a:defRPr>
            </a:lvl3pPr>
            <a:lvl4pPr marL="1371600" indent="0">
              <a:buNone/>
              <a:defRPr sz="1000" b="0" i="0">
                <a:latin typeface="Akzidenz-Grotesk Next" panose="02000503000000020003" pitchFamily="2" charset="77"/>
              </a:defRPr>
            </a:lvl4pPr>
            <a:lvl5pPr marL="1828800" indent="0">
              <a:buNone/>
              <a:defRPr sz="1000" b="0" i="0">
                <a:latin typeface="Akzidenz-Grotesk Next" panose="02000503000000020003" pitchFamily="2" charset="77"/>
              </a:defRPr>
            </a:lvl5pPr>
          </a:lstStyle>
          <a:p>
            <a:pPr algn="ctr"/>
            <a:r>
              <a:rPr lang="de-DE" sz="1000" b="0" i="0" dirty="0">
                <a:solidFill>
                  <a:schemeClr val="bg1"/>
                </a:solidFill>
                <a:effectLst/>
                <a:latin typeface="Akzidenz-Grotesk Next Regular" panose="02000503000000020003" pitchFamily="2" charset="77"/>
              </a:rPr>
              <a:t>Platz für</a:t>
            </a:r>
          </a:p>
          <a:p>
            <a:pPr algn="ctr"/>
            <a:r>
              <a:rPr lang="de-DE" sz="1000" b="0" i="0" dirty="0">
                <a:solidFill>
                  <a:schemeClr val="bg1"/>
                </a:solidFill>
                <a:effectLst/>
                <a:latin typeface="Akzidenz-Grotesk Next Regular" panose="02000503000000020003" pitchFamily="2" charset="77"/>
              </a:rPr>
              <a:t>Inhalt.</a:t>
            </a:r>
          </a:p>
          <a:p>
            <a:pPr lvl="0"/>
            <a:endParaRPr lang="de-DE" dirty="0"/>
          </a:p>
        </p:txBody>
      </p:sp>
      <p:sp>
        <p:nvSpPr>
          <p:cNvPr id="7" name="Inhaltsplatzhalter 13">
            <a:extLst>
              <a:ext uri="{FF2B5EF4-FFF2-40B4-BE49-F238E27FC236}">
                <a16:creationId xmlns="" xmlns:a16="http://schemas.microsoft.com/office/drawing/2014/main" id="{CF4A8D8F-8DA8-6143-8A89-9481F50B80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822753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3C7B4642-DE87-9141-9635-6B72BE672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396567"/>
            <a:ext cx="10162918" cy="3323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der Titel der Präsentation.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="" xmlns:a16="http://schemas.microsoft.com/office/drawing/2014/main" id="{96AFC5CA-885B-8A4A-A617-030DE4A375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2085" y="6502515"/>
            <a:ext cx="4684395" cy="16502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Ort</a:t>
            </a:r>
          </a:p>
        </p:txBody>
      </p:sp>
    </p:spTree>
    <p:extLst>
      <p:ext uri="{BB962C8B-B14F-4D97-AF65-F5344CB8AC3E}">
        <p14:creationId xmlns:p14="http://schemas.microsoft.com/office/powerpoint/2010/main" val="2338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SERVICE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4A1EC44F-D80A-F240-8F09-1C827C4B0135}"/>
              </a:ext>
            </a:extLst>
          </p:cNvPr>
          <p:cNvSpPr/>
          <p:nvPr userDrawn="1"/>
        </p:nvSpPr>
        <p:spPr>
          <a:xfrm>
            <a:off x="329189" y="1036321"/>
            <a:ext cx="11526114" cy="5308628"/>
          </a:xfrm>
          <a:prstGeom prst="rect">
            <a:avLst/>
          </a:prstGeom>
          <a:solidFill>
            <a:srgbClr val="B3E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034B6302-AA3C-5D46-8D0E-8D03B81A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490705"/>
            <a:ext cx="933831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SERVICE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7" name="Inhaltsplatzhalter 13">
            <a:extLst>
              <a:ext uri="{FF2B5EF4-FFF2-40B4-BE49-F238E27FC236}">
                <a16:creationId xmlns="" xmlns:a16="http://schemas.microsoft.com/office/drawing/2014/main" id="{2222D2D5-3F4D-E44B-BCCB-F0DD364F70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B0CC9039-BEF0-4B4E-8B32-A3D289D49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9843" y="4604288"/>
            <a:ext cx="2396092" cy="1740659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6F714254-0792-214B-8DFA-87CA9CBC82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2023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NEXT Farming übergreifend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="" xmlns:a16="http://schemas.microsoft.com/office/drawing/2014/main" id="{13C2A558-F70D-7D49-8408-ED110B77B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2490705"/>
            <a:ext cx="10598151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2400" b="0" i="0" smtClean="0">
                <a:solidFill>
                  <a:srgbClr val="84BF41"/>
                </a:solidFill>
                <a:effectLst/>
                <a:latin typeface="Arial Regular"/>
              </a:defRPr>
            </a:lvl1pPr>
          </a:lstStyle>
          <a:p>
            <a:r>
              <a:rPr lang="de-DE" dirty="0">
                <a:solidFill>
                  <a:srgbClr val="79BD3B"/>
                </a:solidFill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solidFill>
                  <a:srgbClr val="79BD3B"/>
                </a:solidFill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solidFill>
                  <a:srgbClr val="79BD3B"/>
                </a:solidFill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solidFill>
                  <a:srgbClr val="79BD3B"/>
                </a:solidFill>
                <a:effectLst/>
                <a:latin typeface="Akzidenz-Grotesk Next" panose="02000503000000020003" pitchFamily="2" charset="77"/>
              </a:rPr>
              <a:t>Farming</a:t>
            </a:r>
            <a:r>
              <a:rPr lang="de-DE" dirty="0">
                <a:solidFill>
                  <a:srgbClr val="79BD3B"/>
                </a:solidFill>
                <a:effectLst/>
                <a:latin typeface="Akzidenz-Grotesk Next" panose="02000503000000020003" pitchFamily="2" charset="77"/>
              </a:rPr>
              <a:t> übergreifend.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67B0C62D-DA7A-FC44-96EC-AA2C9AC75806}"/>
              </a:ext>
            </a:extLst>
          </p:cNvPr>
          <p:cNvSpPr/>
          <p:nvPr userDrawn="1"/>
        </p:nvSpPr>
        <p:spPr>
          <a:xfrm>
            <a:off x="329188" y="1036321"/>
            <a:ext cx="11504849" cy="5308628"/>
          </a:xfrm>
          <a:prstGeom prst="rect">
            <a:avLst/>
          </a:prstGeom>
          <a:noFill/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Inhaltsplatzhalter 13">
            <a:extLst>
              <a:ext uri="{FF2B5EF4-FFF2-40B4-BE49-F238E27FC236}">
                <a16:creationId xmlns="" xmlns:a16="http://schemas.microsoft.com/office/drawing/2014/main" id="{34D886D3-8D51-7E48-8BF6-7BC2211767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50" y="2940125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rgbClr val="84BF4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438E6973-ECEF-1942-8AFE-CCBFDF815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557" y="4389121"/>
            <a:ext cx="4328470" cy="1955827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FAF0546E-B8CC-F84A-B82C-258297EF77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5932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VE oder übergreif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FD2B72EA-C878-594C-8A08-8F8ED33ED1EF}"/>
              </a:ext>
            </a:extLst>
          </p:cNvPr>
          <p:cNvSpPr/>
          <p:nvPr userDrawn="1"/>
        </p:nvSpPr>
        <p:spPr>
          <a:xfrm>
            <a:off x="332081" y="1053065"/>
            <a:ext cx="11515789" cy="5305896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7AE7738F-00D5-9249-BA59-E62D09BA24F0}"/>
              </a:ext>
            </a:extLst>
          </p:cNvPr>
          <p:cNvSpPr/>
          <p:nvPr userDrawn="1"/>
        </p:nvSpPr>
        <p:spPr>
          <a:xfrm>
            <a:off x="333957" y="1053065"/>
            <a:ext cx="11517461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561B3B6-2895-0E4C-802E-239ED9FBB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06823"/>
            <a:ext cx="965200" cy="5842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B53547D9-4367-FF45-BC27-49D37BEFB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92193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="" xmlns:a16="http://schemas.microsoft.com/office/drawing/2014/main" id="{8E303475-9EF2-604E-8A8A-AB378AD368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49" y="2006442"/>
            <a:ext cx="5821363" cy="4568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Ich bin eine Subheadline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="" xmlns:a16="http://schemas.microsoft.com/office/drawing/2014/main" id="{2F714D4C-643D-EC42-ABB4-E757BCC11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="" xmlns:a16="http://schemas.microsoft.com/office/drawing/2014/main" id="{F38D0AD5-9877-284E-B846-0A374C3831E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650" y="4495800"/>
            <a:ext cx="10882032" cy="146526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Tx/>
              <a:buBlip>
                <a:blip r:embed="rId3"/>
              </a:buBlip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="" xmlns:a16="http://schemas.microsoft.com/office/drawing/2014/main" id="{2F4E2CF3-877A-B34B-A304-EE9152DA9C2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" y="2643910"/>
            <a:ext cx="10882032" cy="1592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 err="1">
                <a:effectLst/>
                <a:latin typeface="Arial Regular"/>
              </a:rPr>
              <a:t>Nim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dolor</a:t>
            </a:r>
            <a:r>
              <a:rPr lang="de-DE" sz="1800" b="0" i="0" dirty="0">
                <a:effectLst/>
                <a:latin typeface="Arial Regular"/>
              </a:rPr>
              <a:t> sam </a:t>
            </a:r>
            <a:r>
              <a:rPr lang="de-DE" sz="1800" b="0" i="0" dirty="0" err="1">
                <a:effectLst/>
                <a:latin typeface="Arial Regular"/>
              </a:rPr>
              <a:t>eum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fugitio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nsequunt</a:t>
            </a:r>
            <a:r>
              <a:rPr lang="de-DE" sz="1800" b="0" i="0" dirty="0">
                <a:effectLst/>
                <a:latin typeface="Arial Regular"/>
              </a:rPr>
              <a:t>. Um in et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Ut</a:t>
            </a:r>
            <a:r>
              <a:rPr lang="de-DE" sz="1800" b="0" i="0" dirty="0">
                <a:effectLst/>
                <a:latin typeface="Arial Regular"/>
              </a:rPr>
              <a:t> et </a:t>
            </a:r>
            <a:r>
              <a:rPr lang="de-DE" sz="1800" b="0" i="0" dirty="0" err="1">
                <a:effectLst/>
                <a:latin typeface="Arial Regular"/>
              </a:rPr>
              <a:t>etur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aut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Ur </a:t>
            </a:r>
            <a:r>
              <a:rPr lang="de-DE" sz="1800" b="0" i="0" dirty="0" err="1">
                <a:effectLst/>
                <a:latin typeface="Arial Regular"/>
              </a:rPr>
              <a:t>sum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eaque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illit</a:t>
            </a:r>
            <a:r>
              <a:rPr lang="de-DE" sz="1800" b="0" i="0" dirty="0">
                <a:effectLst/>
                <a:latin typeface="Arial Regular"/>
              </a:rPr>
              <a:t>, </a:t>
            </a:r>
            <a:r>
              <a:rPr lang="de-DE" sz="1800" b="0" i="0" dirty="0" err="1">
                <a:effectLst/>
                <a:latin typeface="Arial Regular"/>
              </a:rPr>
              <a:t>omnihil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maio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iundit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lam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necatur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adiostis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inciisseque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volectur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Laque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dolor</a:t>
            </a:r>
            <a:r>
              <a:rPr lang="de-DE" sz="1800" b="0" i="0" dirty="0">
                <a:effectLst/>
                <a:latin typeface="Arial Regular"/>
              </a:rPr>
              <a:t> sam </a:t>
            </a:r>
            <a:r>
              <a:rPr lang="de-DE" sz="1800" b="0" i="0" dirty="0" err="1">
                <a:effectLst/>
                <a:latin typeface="Arial Regular"/>
              </a:rPr>
              <a:t>eum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fugitio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nsequunt</a:t>
            </a:r>
            <a:r>
              <a:rPr lang="de-DE" sz="1800" b="0" i="0" dirty="0">
                <a:effectLst/>
                <a:latin typeface="Arial Regular"/>
              </a:rPr>
              <a:t>. Um in et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endParaRPr lang="de-DE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VE oder übergreifend mit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414A5C99-98BC-264E-94AE-278EA2508B2D}"/>
              </a:ext>
            </a:extLst>
          </p:cNvPr>
          <p:cNvSpPr/>
          <p:nvPr userDrawn="1"/>
        </p:nvSpPr>
        <p:spPr>
          <a:xfrm>
            <a:off x="332081" y="1053065"/>
            <a:ext cx="11515789" cy="5305896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12D77E87-AC6E-F246-A028-D2AE976AA7FB}"/>
              </a:ext>
            </a:extLst>
          </p:cNvPr>
          <p:cNvSpPr/>
          <p:nvPr userDrawn="1"/>
        </p:nvSpPr>
        <p:spPr>
          <a:xfrm>
            <a:off x="333957" y="1053065"/>
            <a:ext cx="11517461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87B58FB9-BA37-6D41-9C1D-D95A87B62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06823"/>
            <a:ext cx="965200" cy="584200"/>
          </a:xfrm>
          <a:prstGeom prst="rect">
            <a:avLst/>
          </a:prstGeom>
        </p:spPr>
      </p:pic>
      <p:sp>
        <p:nvSpPr>
          <p:cNvPr id="17" name="Title Placeholder 1">
            <a:extLst>
              <a:ext uri="{FF2B5EF4-FFF2-40B4-BE49-F238E27FC236}">
                <a16:creationId xmlns="" xmlns:a16="http://schemas.microsoft.com/office/drawing/2014/main" id="{EB5BDD30-833D-574E-802D-8E3651F20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92193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="" xmlns:a16="http://schemas.microsoft.com/office/drawing/2014/main" id="{3007D41E-985C-554E-B99B-239C02D0D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5982" y="2343624"/>
            <a:ext cx="4891344" cy="1847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13" name="Bildplatzhalter 17">
            <a:extLst>
              <a:ext uri="{FF2B5EF4-FFF2-40B4-BE49-F238E27FC236}">
                <a16:creationId xmlns="" xmlns:a16="http://schemas.microsoft.com/office/drawing/2014/main" id="{E2D326FA-878D-9B43-813D-3DCC404781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5982" y="4424897"/>
            <a:ext cx="2340000" cy="155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14" name="Bildplatzhalter 19">
            <a:extLst>
              <a:ext uri="{FF2B5EF4-FFF2-40B4-BE49-F238E27FC236}">
                <a16:creationId xmlns="" xmlns:a16="http://schemas.microsoft.com/office/drawing/2014/main" id="{80F2035A-518F-1046-996A-69931730BC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7325" y="4424898"/>
            <a:ext cx="2340000" cy="155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85C9C482-81EC-D941-B15B-1C54ABDAF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02" y="2084706"/>
            <a:ext cx="5730335" cy="4568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Ich bin eine Subheadline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="" xmlns:a16="http://schemas.microsoft.com/office/drawing/2014/main" id="{AE382FE9-A685-DC47-8540-46F0CC0F8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="" xmlns:a16="http://schemas.microsoft.com/office/drawing/2014/main" id="{7D6C7004-664A-7C4C-95F2-B6DAE3490B4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650" y="4495800"/>
            <a:ext cx="5726787" cy="146526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Tx/>
              <a:buBlip>
                <a:blip r:embed="rId3"/>
              </a:buBlip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="" xmlns:a16="http://schemas.microsoft.com/office/drawing/2014/main" id="{D450E89A-0C0F-CC46-A8FE-D7633D363F4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" y="2643910"/>
            <a:ext cx="5726787" cy="1592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 err="1">
                <a:effectLst/>
                <a:latin typeface="Arial Regular"/>
              </a:rPr>
              <a:t>Nim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dolor</a:t>
            </a:r>
            <a:r>
              <a:rPr lang="de-DE" sz="1800" b="0" i="0" dirty="0">
                <a:effectLst/>
                <a:latin typeface="Arial Regular"/>
              </a:rPr>
              <a:t> sam </a:t>
            </a:r>
            <a:r>
              <a:rPr lang="de-DE" sz="1800" b="0" i="0" dirty="0" err="1">
                <a:effectLst/>
                <a:latin typeface="Arial Regular"/>
              </a:rPr>
              <a:t>eum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fugitio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nsequunt</a:t>
            </a:r>
            <a:r>
              <a:rPr lang="de-DE" sz="1800" b="0" i="0" dirty="0">
                <a:effectLst/>
                <a:latin typeface="Arial Regular"/>
              </a:rPr>
              <a:t>. Um in et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Ut</a:t>
            </a:r>
            <a:r>
              <a:rPr lang="de-DE" sz="1800" b="0" i="0" dirty="0">
                <a:effectLst/>
                <a:latin typeface="Arial Regular"/>
              </a:rPr>
              <a:t> et </a:t>
            </a:r>
            <a:r>
              <a:rPr lang="de-DE" sz="1800" b="0" i="0" dirty="0" err="1">
                <a:effectLst/>
                <a:latin typeface="Arial Regular"/>
              </a:rPr>
              <a:t>etur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aut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Ur </a:t>
            </a:r>
            <a:r>
              <a:rPr lang="de-DE" sz="1800" b="0" i="0" dirty="0" err="1">
                <a:effectLst/>
                <a:latin typeface="Arial Regular"/>
              </a:rPr>
              <a:t>sum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eaque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illit</a:t>
            </a:r>
            <a:r>
              <a:rPr lang="de-DE" sz="1800" b="0" i="0" dirty="0">
                <a:effectLst/>
                <a:latin typeface="Arial Regular"/>
              </a:rPr>
              <a:t>, </a:t>
            </a:r>
            <a:r>
              <a:rPr lang="de-DE" sz="1800" b="0" i="0" dirty="0" err="1">
                <a:effectLst/>
                <a:latin typeface="Arial Regular"/>
              </a:rPr>
              <a:t>omnihil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maio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iundit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lam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necatur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adiostis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inciisseque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volectur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Laque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dolor</a:t>
            </a:r>
            <a:r>
              <a:rPr lang="de-DE" sz="1800" b="0" i="0" dirty="0">
                <a:effectLst/>
                <a:latin typeface="Arial Regular"/>
              </a:rPr>
              <a:t> sam </a:t>
            </a:r>
            <a:r>
              <a:rPr lang="de-DE" sz="1800" b="0" i="0" dirty="0" err="1">
                <a:effectLst/>
                <a:latin typeface="Arial Regular"/>
              </a:rPr>
              <a:t>eum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fugitio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nsequunt</a:t>
            </a:r>
            <a:r>
              <a:rPr lang="de-DE" sz="1800" b="0" i="0" dirty="0">
                <a:effectLst/>
                <a:latin typeface="Arial Regular"/>
              </a:rPr>
              <a:t>. Um in et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endParaRPr lang="de-DE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VE oder übergreifend mit 1 Bild /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994BAF40-3947-6D47-802C-92F86C00D713}"/>
              </a:ext>
            </a:extLst>
          </p:cNvPr>
          <p:cNvSpPr/>
          <p:nvPr userDrawn="1"/>
        </p:nvSpPr>
        <p:spPr>
          <a:xfrm>
            <a:off x="332081" y="1053065"/>
            <a:ext cx="11515789" cy="5305896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3E037F3C-5B66-A64D-81AE-FE4E571860C8}"/>
              </a:ext>
            </a:extLst>
          </p:cNvPr>
          <p:cNvSpPr/>
          <p:nvPr userDrawn="1"/>
        </p:nvSpPr>
        <p:spPr>
          <a:xfrm>
            <a:off x="333957" y="1053065"/>
            <a:ext cx="11517461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5E005E08-6887-8C4E-9601-4835797FA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06823"/>
            <a:ext cx="965200" cy="58420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51731C4B-4D8A-6A49-91A2-B0E96D640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92193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="" xmlns:a16="http://schemas.microsoft.com/office/drawing/2014/main" id="{B43EA9D3-FAB1-9D47-BD57-E944542541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49" y="4352544"/>
            <a:ext cx="10918676" cy="1741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Arial Regular"/>
              </a:defRPr>
            </a:lvl1pPr>
          </a:lstStyle>
          <a:p>
            <a:endParaRPr lang="de-DE" dirty="0"/>
          </a:p>
        </p:txBody>
      </p:sp>
      <p:sp>
        <p:nvSpPr>
          <p:cNvPr id="13" name="Inhaltsplatzhalter 13">
            <a:extLst>
              <a:ext uri="{FF2B5EF4-FFF2-40B4-BE49-F238E27FC236}">
                <a16:creationId xmlns="" xmlns:a16="http://schemas.microsoft.com/office/drawing/2014/main" id="{5AEC41A2-122F-A241-B220-792B2F5BF2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649" y="2070695"/>
            <a:ext cx="1075493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Ich bin eine Subheadline.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="" xmlns:a16="http://schemas.microsoft.com/office/drawing/2014/main" id="{5B44C735-3A00-A94F-A46B-2C82A2BFB6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="" xmlns:a16="http://schemas.microsoft.com/office/drawing/2014/main" id="{E5F68178-40EA-D04B-820B-6F67C2017C0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55437" y="2621986"/>
            <a:ext cx="5191888" cy="146526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Tx/>
              <a:buBlip>
                <a:blip r:embed="rId3"/>
              </a:buBlip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Aufzählungspunkt</a:t>
            </a:r>
          </a:p>
          <a:p>
            <a:r>
              <a:rPr lang="de-DE" sz="1800" b="0" i="0" dirty="0">
                <a:effectLst/>
                <a:latin typeface="Arial" panose="020B0604020202020204" pitchFamily="34" charset="0"/>
              </a:rPr>
              <a:t>Aufzählungspunk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="" xmlns:a16="http://schemas.microsoft.com/office/drawing/2014/main" id="{E83156B8-301E-D747-85EB-B6C2C74A910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49" y="2603942"/>
            <a:ext cx="5277298" cy="1592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685800" indent="-228600">
              <a:buFontTx/>
              <a:buBlip>
                <a:blip r:embed="rId3"/>
              </a:buBlip>
              <a:defRPr sz="1700"/>
            </a:lvl2pPr>
            <a:lvl3pPr marL="1143000" indent="-228600">
              <a:buFontTx/>
              <a:buBlip>
                <a:blip r:embed="rId3"/>
              </a:buBlip>
              <a:defRPr sz="1700"/>
            </a:lvl3pPr>
            <a:lvl4pPr marL="1600200" indent="-228600">
              <a:buFontTx/>
              <a:buBlip>
                <a:blip r:embed="rId3"/>
              </a:buBlip>
              <a:defRPr sz="1700"/>
            </a:lvl4pPr>
            <a:lvl5pPr marL="2057400" indent="-228600">
              <a:buFontTx/>
              <a:buBlip>
                <a:blip r:embed="rId3"/>
              </a:buBlip>
              <a:defRPr sz="1700"/>
            </a:lvl5pPr>
          </a:lstStyle>
          <a:p>
            <a:r>
              <a:rPr lang="de-DE" sz="1800" b="0" i="0" dirty="0" err="1">
                <a:effectLst/>
                <a:latin typeface="Arial Regular"/>
              </a:rPr>
              <a:t>Nim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dolor</a:t>
            </a:r>
            <a:r>
              <a:rPr lang="de-DE" sz="1800" b="0" i="0" dirty="0">
                <a:effectLst/>
                <a:latin typeface="Arial Regular"/>
              </a:rPr>
              <a:t> sam </a:t>
            </a:r>
            <a:r>
              <a:rPr lang="de-DE" sz="1800" b="0" i="0" dirty="0" err="1">
                <a:effectLst/>
                <a:latin typeface="Arial Regular"/>
              </a:rPr>
              <a:t>eum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fugitio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nsequunt</a:t>
            </a:r>
            <a:r>
              <a:rPr lang="de-DE" sz="1800" b="0" i="0" dirty="0">
                <a:effectLst/>
                <a:latin typeface="Arial Regular"/>
              </a:rPr>
              <a:t>. Um in et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Ut</a:t>
            </a:r>
            <a:r>
              <a:rPr lang="de-DE" sz="1800" b="0" i="0" dirty="0">
                <a:effectLst/>
                <a:latin typeface="Arial Regular"/>
              </a:rPr>
              <a:t> et </a:t>
            </a:r>
            <a:r>
              <a:rPr lang="de-DE" sz="1800" b="0" i="0" dirty="0" err="1">
                <a:effectLst/>
                <a:latin typeface="Arial Regular"/>
              </a:rPr>
              <a:t>etur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aut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fuga</a:t>
            </a:r>
            <a:r>
              <a:rPr lang="de-DE" sz="1800" b="0" i="0" dirty="0">
                <a:effectLst/>
                <a:latin typeface="Arial Regular"/>
              </a:rPr>
              <a:t>. Ur </a:t>
            </a:r>
            <a:r>
              <a:rPr lang="de-DE" sz="1800" b="0" i="0" dirty="0" err="1">
                <a:effectLst/>
                <a:latin typeface="Arial Regular"/>
              </a:rPr>
              <a:t>sum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eaque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illit</a:t>
            </a:r>
            <a:r>
              <a:rPr lang="de-DE" sz="1800" b="0" i="0" dirty="0">
                <a:effectLst/>
                <a:latin typeface="Arial Regular"/>
              </a:rPr>
              <a:t>, </a:t>
            </a:r>
            <a:r>
              <a:rPr lang="de-DE" sz="1800" b="0" i="0" dirty="0" err="1">
                <a:effectLst/>
                <a:latin typeface="Arial Regular"/>
              </a:rPr>
              <a:t>omnihil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maio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iundit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lam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necatur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adiostis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inciisseque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volectur</a:t>
            </a:r>
            <a:r>
              <a:rPr lang="de-DE" sz="1800" b="0" i="0" dirty="0">
                <a:effectLst/>
                <a:latin typeface="Arial Regular"/>
              </a:rPr>
              <a:t>. </a:t>
            </a:r>
            <a:r>
              <a:rPr lang="de-DE" sz="1800" b="0" i="0" dirty="0" err="1">
                <a:effectLst/>
                <a:latin typeface="Arial Regular"/>
              </a:rPr>
              <a:t>Laque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num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incit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invelestrum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ullabore</a:t>
            </a:r>
            <a:r>
              <a:rPr lang="de-DE" sz="1800" b="0" i="0" dirty="0">
                <a:effectLst/>
                <a:latin typeface="Arial Regular"/>
              </a:rPr>
              <a:t> dem </a:t>
            </a:r>
            <a:r>
              <a:rPr lang="de-DE" sz="1800" b="0" i="0" dirty="0" err="1">
                <a:effectLst/>
                <a:latin typeface="Arial Regular"/>
              </a:rPr>
              <a:t>eossumquia</a:t>
            </a:r>
            <a:r>
              <a:rPr lang="de-DE" sz="1800" b="0" i="0" dirty="0">
                <a:effectLst/>
                <a:latin typeface="Arial Regular"/>
              </a:rPr>
              <a:t> </a:t>
            </a:r>
            <a:r>
              <a:rPr lang="de-DE" sz="1800" b="0" i="0" dirty="0" err="1">
                <a:effectLst/>
                <a:latin typeface="Arial Regular"/>
              </a:rPr>
              <a:t>dolo</a:t>
            </a:r>
            <a:r>
              <a:rPr lang="de-DE" sz="1800" b="0" i="0" dirty="0">
                <a:effectLst/>
                <a:latin typeface="Arial Regular"/>
              </a:rPr>
              <a:t>.</a:t>
            </a:r>
            <a:endParaRPr lang="de-DE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LIVE oder übergreife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30C2F4A1-6608-D14B-A75B-EE793B693250}"/>
              </a:ext>
            </a:extLst>
          </p:cNvPr>
          <p:cNvSpPr/>
          <p:nvPr userDrawn="1"/>
        </p:nvSpPr>
        <p:spPr>
          <a:xfrm>
            <a:off x="332081" y="1057643"/>
            <a:ext cx="11515789" cy="5301318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4933AB6-5C97-EC45-B65C-26ECAFF7F286}"/>
              </a:ext>
            </a:extLst>
          </p:cNvPr>
          <p:cNvSpPr/>
          <p:nvPr userDrawn="1"/>
        </p:nvSpPr>
        <p:spPr>
          <a:xfrm>
            <a:off x="332081" y="1057643"/>
            <a:ext cx="11517461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8BE84BF0-F67D-C64D-B10B-6F0BC0E66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73" y="1296771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8E6BDD0B-78F7-AA4F-BEF1-351747DB05A6}"/>
              </a:ext>
            </a:extLst>
          </p:cNvPr>
          <p:cNvSpPr/>
          <p:nvPr userDrawn="1"/>
        </p:nvSpPr>
        <p:spPr>
          <a:xfrm>
            <a:off x="665295" y="4076053"/>
            <a:ext cx="10882029" cy="1991533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13" name="Inhaltsplatzhalter 13">
            <a:extLst>
              <a:ext uri="{FF2B5EF4-FFF2-40B4-BE49-F238E27FC236}">
                <a16:creationId xmlns="" xmlns:a16="http://schemas.microsoft.com/office/drawing/2014/main" id="{B070F8DA-20F8-C34C-A94E-3887CFEC6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8579" y="2201135"/>
            <a:ext cx="10877477" cy="1648143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.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="" xmlns:a16="http://schemas.microsoft.com/office/drawing/2014/main" id="{CAF566D1-A9C5-1F46-BB44-F512B1444D0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2556" y="4430787"/>
            <a:ext cx="10877477" cy="240579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Fazitbox</a:t>
            </a:r>
            <a:endParaRPr lang="de-DE" dirty="0">
              <a:effectLst/>
              <a:latin typeface="Akzidenz-Grotesk Next" panose="02000503000000020003" pitchFamily="2" charset="77"/>
            </a:endParaRPr>
          </a:p>
        </p:txBody>
      </p:sp>
      <p:sp>
        <p:nvSpPr>
          <p:cNvPr id="15" name="Inhaltsplatzhalter 13">
            <a:extLst>
              <a:ext uri="{FF2B5EF4-FFF2-40B4-BE49-F238E27FC236}">
                <a16:creationId xmlns="" xmlns:a16="http://schemas.microsoft.com/office/drawing/2014/main" id="{6A4BA393-3BD4-6844-9126-D1E6AD9AA9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2556" y="4905201"/>
            <a:ext cx="10268406" cy="706347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 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72E7062A-D8F6-254B-8FE0-56F42F153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2466" y="1211401"/>
            <a:ext cx="965200" cy="584200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="" xmlns:a16="http://schemas.microsoft.com/office/drawing/2014/main" id="{19C8C19E-7F17-0243-801C-12C4E371F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6148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7C4992AC-73FF-464F-B725-74AE3CF2FEBE}"/>
              </a:ext>
            </a:extLst>
          </p:cNvPr>
          <p:cNvSpPr/>
          <p:nvPr userDrawn="1"/>
        </p:nvSpPr>
        <p:spPr>
          <a:xfrm>
            <a:off x="332081" y="1061288"/>
            <a:ext cx="11521251" cy="5297673"/>
          </a:xfrm>
          <a:prstGeom prst="rect">
            <a:avLst/>
          </a:prstGeom>
          <a:noFill/>
          <a:ln>
            <a:solidFill>
              <a:srgbClr val="94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C2E071E8-A419-6846-BB17-217CC58C2AE9}"/>
              </a:ext>
            </a:extLst>
          </p:cNvPr>
          <p:cNvSpPr/>
          <p:nvPr userDrawn="1"/>
        </p:nvSpPr>
        <p:spPr>
          <a:xfrm>
            <a:off x="334492" y="1061288"/>
            <a:ext cx="11522923" cy="714249"/>
          </a:xfrm>
          <a:prstGeom prst="rect">
            <a:avLst/>
          </a:prstGeom>
          <a:solidFill>
            <a:srgbClr val="84B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D1E8D793-628A-EB47-B66F-845D3EE0E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53922"/>
            <a:ext cx="10284640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OFFICE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61D0546C-66F4-7746-A70A-02845D7E345B}"/>
              </a:ext>
            </a:extLst>
          </p:cNvPr>
          <p:cNvSpPr/>
          <p:nvPr userDrawn="1"/>
        </p:nvSpPr>
        <p:spPr>
          <a:xfrm>
            <a:off x="665295" y="4076053"/>
            <a:ext cx="10882030" cy="1991533"/>
          </a:xfrm>
          <a:prstGeom prst="rect">
            <a:avLst/>
          </a:prstGeom>
          <a:solidFill>
            <a:srgbClr val="94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D720C86D-0B49-904C-81A4-8B896A0660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8579" y="2201135"/>
            <a:ext cx="10877477" cy="1648143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.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="" xmlns:a16="http://schemas.microsoft.com/office/drawing/2014/main" id="{234BF9DB-619B-1A4E-A04A-2BBC2F7D7DC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2556" y="4430787"/>
            <a:ext cx="10660727" cy="240579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Fazitbox</a:t>
            </a:r>
            <a:endParaRPr lang="de-DE" dirty="0">
              <a:effectLst/>
              <a:latin typeface="Akzidenz-Grotesk Next" panose="02000503000000020003" pitchFamily="2" charset="77"/>
            </a:endParaRPr>
          </a:p>
        </p:txBody>
      </p:sp>
      <p:sp>
        <p:nvSpPr>
          <p:cNvPr id="11" name="Inhaltsplatzhalter 13">
            <a:extLst>
              <a:ext uri="{FF2B5EF4-FFF2-40B4-BE49-F238E27FC236}">
                <a16:creationId xmlns="" xmlns:a16="http://schemas.microsoft.com/office/drawing/2014/main" id="{507B93A2-B25B-6047-B22C-9A354E64D48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2556" y="5026100"/>
            <a:ext cx="10268407" cy="706347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 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CF3C1575-07BA-234E-A924-773356005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15046"/>
            <a:ext cx="965200" cy="584200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="" xmlns:a16="http://schemas.microsoft.com/office/drawing/2014/main" id="{287C050D-E820-C14B-AB14-03A9EB5ED6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24888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CED347CB-E874-AB4D-957E-39E10DED9893}"/>
              </a:ext>
            </a:extLst>
          </p:cNvPr>
          <p:cNvSpPr/>
          <p:nvPr userDrawn="1"/>
        </p:nvSpPr>
        <p:spPr>
          <a:xfrm>
            <a:off x="332082" y="1071448"/>
            <a:ext cx="11512588" cy="5287513"/>
          </a:xfrm>
          <a:prstGeom prst="rect">
            <a:avLst/>
          </a:prstGeom>
          <a:noFill/>
          <a:ln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B8B93E26-B5BB-C64B-9406-07993CE913CA}"/>
              </a:ext>
            </a:extLst>
          </p:cNvPr>
          <p:cNvSpPr/>
          <p:nvPr userDrawn="1"/>
        </p:nvSpPr>
        <p:spPr>
          <a:xfrm>
            <a:off x="333957" y="1071448"/>
            <a:ext cx="11514259" cy="714249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1DEC7538-8779-F34C-BE9B-F7D802BC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64082"/>
            <a:ext cx="10276907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PACKAGE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2D083933-F9D9-0A4E-8A45-352FBAAC7CF6}"/>
              </a:ext>
            </a:extLst>
          </p:cNvPr>
          <p:cNvSpPr/>
          <p:nvPr userDrawn="1"/>
        </p:nvSpPr>
        <p:spPr>
          <a:xfrm>
            <a:off x="665295" y="4076053"/>
            <a:ext cx="10882030" cy="1991533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23D39ABF-1174-DE47-B0CA-6591DF1EBD8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8580" y="2201135"/>
            <a:ext cx="10877478" cy="1648143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.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="" xmlns:a16="http://schemas.microsoft.com/office/drawing/2014/main" id="{C2B92C8C-9ABF-514A-AFEF-7DFECDAD09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2557" y="4430787"/>
            <a:ext cx="10652711" cy="240579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Fazitbox</a:t>
            </a:r>
            <a:endParaRPr lang="de-DE" dirty="0">
              <a:effectLst/>
              <a:latin typeface="Akzidenz-Grotesk Next" panose="02000503000000020003" pitchFamily="2" charset="77"/>
            </a:endParaRPr>
          </a:p>
        </p:txBody>
      </p:sp>
      <p:sp>
        <p:nvSpPr>
          <p:cNvPr id="11" name="Inhaltsplatzhalter 13">
            <a:extLst>
              <a:ext uri="{FF2B5EF4-FFF2-40B4-BE49-F238E27FC236}">
                <a16:creationId xmlns="" xmlns:a16="http://schemas.microsoft.com/office/drawing/2014/main" id="{075E070A-CC9C-0C40-9763-A0DD8F7B35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2556" y="5026100"/>
            <a:ext cx="10268407" cy="706347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 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C01A887E-5F2A-514F-94AF-A35B9FDEE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25206"/>
            <a:ext cx="965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421BFE33-F00B-BD47-9E0E-C37CDE7FE08A}"/>
              </a:ext>
            </a:extLst>
          </p:cNvPr>
          <p:cNvSpPr/>
          <p:nvPr userDrawn="1"/>
        </p:nvSpPr>
        <p:spPr>
          <a:xfrm>
            <a:off x="332082" y="1061288"/>
            <a:ext cx="11512588" cy="5297673"/>
          </a:xfrm>
          <a:prstGeom prst="rect">
            <a:avLst/>
          </a:prstGeom>
          <a:solidFill>
            <a:schemeClr val="bg1"/>
          </a:solidFill>
          <a:ln>
            <a:solidFill>
              <a:srgbClr val="D1D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FC7F318E-EAF6-AA45-94EA-A23EDEAB0E2F}"/>
              </a:ext>
            </a:extLst>
          </p:cNvPr>
          <p:cNvSpPr/>
          <p:nvPr userDrawn="1"/>
        </p:nvSpPr>
        <p:spPr>
          <a:xfrm>
            <a:off x="333957" y="1061288"/>
            <a:ext cx="11514259" cy="714249"/>
          </a:xfrm>
          <a:prstGeom prst="rect">
            <a:avLst/>
          </a:prstGeom>
          <a:solidFill>
            <a:srgbClr val="D1D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4373FF2E-D590-554F-8CF5-BF6E35028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53922"/>
            <a:ext cx="10276907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 i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APP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784B6E9D-007D-1540-A0EE-57871E765535}"/>
              </a:ext>
            </a:extLst>
          </p:cNvPr>
          <p:cNvSpPr/>
          <p:nvPr userDrawn="1"/>
        </p:nvSpPr>
        <p:spPr>
          <a:xfrm>
            <a:off x="665295" y="4076053"/>
            <a:ext cx="10889972" cy="1991533"/>
          </a:xfrm>
          <a:prstGeom prst="rect">
            <a:avLst/>
          </a:prstGeom>
          <a:solidFill>
            <a:srgbClr val="D1D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EFC0654F-C03C-5C4B-B457-5A11090DF4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8579" y="2201135"/>
            <a:ext cx="10885417" cy="1648143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.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="" xmlns:a16="http://schemas.microsoft.com/office/drawing/2014/main" id="{F578DED9-076D-DA4E-B4BD-D0EF9877DEF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2556" y="4430787"/>
            <a:ext cx="10652711" cy="240579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Fazitbox</a:t>
            </a:r>
            <a:endParaRPr lang="de-DE" dirty="0">
              <a:effectLst/>
              <a:latin typeface="Akzidenz-Grotesk Next" panose="02000503000000020003" pitchFamily="2" charset="77"/>
            </a:endParaRPr>
          </a:p>
        </p:txBody>
      </p:sp>
      <p:sp>
        <p:nvSpPr>
          <p:cNvPr id="11" name="Inhaltsplatzhalter 13">
            <a:extLst>
              <a:ext uri="{FF2B5EF4-FFF2-40B4-BE49-F238E27FC236}">
                <a16:creationId xmlns="" xmlns:a16="http://schemas.microsoft.com/office/drawing/2014/main" id="{6D2BC8E6-EAA8-4D4A-8362-A77CE7A8D89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2557" y="5026100"/>
            <a:ext cx="10275902" cy="706347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 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3B9B473D-7013-BF44-9B4A-5AB4C1366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15046"/>
            <a:ext cx="965200" cy="584200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66F9FA98-FCDD-4449-84E5-A98611E4E6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1611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5E7FCBF-B4ED-E04A-94BD-7D2CBD53B62C}"/>
              </a:ext>
            </a:extLst>
          </p:cNvPr>
          <p:cNvSpPr/>
          <p:nvPr userDrawn="1"/>
        </p:nvSpPr>
        <p:spPr>
          <a:xfrm>
            <a:off x="332082" y="1061288"/>
            <a:ext cx="11512588" cy="5297673"/>
          </a:xfrm>
          <a:prstGeom prst="rect">
            <a:avLst/>
          </a:prstGeom>
          <a:solidFill>
            <a:schemeClr val="bg1"/>
          </a:solidFill>
          <a:ln>
            <a:solidFill>
              <a:srgbClr val="B3E0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B8905A0A-2532-C24A-9F3C-F45B4EAD0DA0}"/>
              </a:ext>
            </a:extLst>
          </p:cNvPr>
          <p:cNvSpPr/>
          <p:nvPr userDrawn="1"/>
        </p:nvSpPr>
        <p:spPr>
          <a:xfrm>
            <a:off x="333957" y="1061288"/>
            <a:ext cx="11514259" cy="714249"/>
          </a:xfrm>
          <a:prstGeom prst="rect">
            <a:avLst/>
          </a:prstGeom>
          <a:solidFill>
            <a:srgbClr val="B3E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2618C530-1973-1143-960E-CCA5005DD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253922"/>
            <a:ext cx="10276907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 i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SERVICE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CEA6568B-67AF-AF43-86C6-B0B9BC9BAF58}"/>
              </a:ext>
            </a:extLst>
          </p:cNvPr>
          <p:cNvSpPr/>
          <p:nvPr userDrawn="1"/>
        </p:nvSpPr>
        <p:spPr>
          <a:xfrm>
            <a:off x="665295" y="4076053"/>
            <a:ext cx="10882030" cy="1991533"/>
          </a:xfrm>
          <a:prstGeom prst="rect">
            <a:avLst/>
          </a:prstGeom>
          <a:solidFill>
            <a:srgbClr val="B3E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9" name="Inhaltsplatzhalter 13">
            <a:extLst>
              <a:ext uri="{FF2B5EF4-FFF2-40B4-BE49-F238E27FC236}">
                <a16:creationId xmlns="" xmlns:a16="http://schemas.microsoft.com/office/drawing/2014/main" id="{88CEB5CC-FB0C-354E-81CA-ABCE5B5FDA7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8579" y="2201135"/>
            <a:ext cx="10877478" cy="1648143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.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="" xmlns:a16="http://schemas.microsoft.com/office/drawing/2014/main" id="{B99BF9B9-86D5-D24C-AE58-FFA41DC3C66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2556" y="4430787"/>
            <a:ext cx="10652711" cy="240579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Fazitbox</a:t>
            </a:r>
            <a:endParaRPr lang="de-DE" dirty="0">
              <a:effectLst/>
              <a:latin typeface="Akzidenz-Grotesk Next" panose="02000503000000020003" pitchFamily="2" charset="77"/>
            </a:endParaRPr>
          </a:p>
        </p:txBody>
      </p:sp>
      <p:sp>
        <p:nvSpPr>
          <p:cNvPr id="11" name="Inhaltsplatzhalter 13">
            <a:extLst>
              <a:ext uri="{FF2B5EF4-FFF2-40B4-BE49-F238E27FC236}">
                <a16:creationId xmlns="" xmlns:a16="http://schemas.microsoft.com/office/drawing/2014/main" id="{0EBE648B-1DA4-864B-8EBC-9753BD2A04E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2556" y="5026100"/>
            <a:ext cx="10268407" cy="706347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Ur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sum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illit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omnihil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maio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iundit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necatur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adiostis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inciisseque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volectur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Laque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fugitio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nsequunt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Um in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aut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fuga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 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9D201E17-787C-AD41-8ED1-C759E36E1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15046"/>
            <a:ext cx="965200" cy="584200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2CC33F46-6762-0141-B76C-6082C69EC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3706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 NEXT Farming übergreif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D9C3ED89-84BE-AD42-A56F-569C85CB52CF}"/>
              </a:ext>
            </a:extLst>
          </p:cNvPr>
          <p:cNvSpPr/>
          <p:nvPr userDrawn="1"/>
        </p:nvSpPr>
        <p:spPr>
          <a:xfrm>
            <a:off x="330203" y="1043872"/>
            <a:ext cx="9113201" cy="428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7B86F59-C068-D643-BF52-676401AD0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422270"/>
            <a:ext cx="11243557" cy="392551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1C0C59B4-30E9-6949-944C-E63237425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82971"/>
            <a:ext cx="873887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ein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Kapiteltrenner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übergreifend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="" xmlns:a16="http://schemas.microsoft.com/office/drawing/2014/main" id="{F782DE19-0CD6-E747-AE8F-64764A34E3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1909157"/>
            <a:ext cx="77565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So sieht eine Subheadline aus.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="" xmlns:a16="http://schemas.microsoft.com/office/drawing/2014/main" id="{EDD44CDF-9E76-D44D-BD26-86D78E878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0793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LIVE oder übergreife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EB9A61B9-5B45-7E43-8BB2-23A76D8182FD}"/>
              </a:ext>
            </a:extLst>
          </p:cNvPr>
          <p:cNvSpPr/>
          <p:nvPr userDrawn="1"/>
        </p:nvSpPr>
        <p:spPr>
          <a:xfrm>
            <a:off x="332081" y="1061288"/>
            <a:ext cx="11515789" cy="5297673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E1B4580-F2D5-E24C-83BF-DB354662BDBA}"/>
              </a:ext>
            </a:extLst>
          </p:cNvPr>
          <p:cNvSpPr/>
          <p:nvPr userDrawn="1"/>
        </p:nvSpPr>
        <p:spPr>
          <a:xfrm>
            <a:off x="333957" y="1061288"/>
            <a:ext cx="11517461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0B64F1-9378-2147-865C-457F0168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300416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LIVE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oder übergreifend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4B1EBCA-9417-1B49-AA9F-FABA10DB0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15046"/>
            <a:ext cx="965200" cy="584200"/>
          </a:xfrm>
          <a:prstGeom prst="rect">
            <a:avLst/>
          </a:prstGeom>
        </p:spPr>
      </p:pic>
      <p:sp>
        <p:nvSpPr>
          <p:cNvPr id="12" name="Inhaltsplatzhalter 13">
            <a:extLst>
              <a:ext uri="{FF2B5EF4-FFF2-40B4-BE49-F238E27FC236}">
                <a16:creationId xmlns="" xmlns:a16="http://schemas.microsoft.com/office/drawing/2014/main" id="{E8BD38D3-C6DC-8947-9108-DF1BF89CE7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49" y="2152464"/>
            <a:ext cx="10918676" cy="470898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247AFE50-59D5-5142-BA87-30D52D3F8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48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EB9A61B9-5B45-7E43-8BB2-23A76D8182FD}"/>
              </a:ext>
            </a:extLst>
          </p:cNvPr>
          <p:cNvSpPr/>
          <p:nvPr userDrawn="1"/>
        </p:nvSpPr>
        <p:spPr>
          <a:xfrm>
            <a:off x="332081" y="1061288"/>
            <a:ext cx="11515789" cy="529767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E1B4580-F2D5-E24C-83BF-DB354662BDBA}"/>
              </a:ext>
            </a:extLst>
          </p:cNvPr>
          <p:cNvSpPr/>
          <p:nvPr userDrawn="1"/>
        </p:nvSpPr>
        <p:spPr>
          <a:xfrm>
            <a:off x="333957" y="1061288"/>
            <a:ext cx="11517461" cy="7142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0B64F1-9378-2147-865C-457F0168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1300416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OFFICE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4B1EBCA-9417-1B49-AA9F-FABA10DB0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215046"/>
            <a:ext cx="965200" cy="584200"/>
          </a:xfrm>
          <a:prstGeom prst="rect">
            <a:avLst/>
          </a:prstGeom>
        </p:spPr>
      </p:pic>
      <p:sp>
        <p:nvSpPr>
          <p:cNvPr id="12" name="Inhaltsplatzhalter 13">
            <a:extLst>
              <a:ext uri="{FF2B5EF4-FFF2-40B4-BE49-F238E27FC236}">
                <a16:creationId xmlns="" xmlns:a16="http://schemas.microsoft.com/office/drawing/2014/main" id="{E8BD38D3-C6DC-8947-9108-DF1BF89CE7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49" y="2152464"/>
            <a:ext cx="10918676" cy="470898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7D1FD423-3F83-2E4C-89B2-339E13682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043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EB9A61B9-5B45-7E43-8BB2-23A76D8182FD}"/>
              </a:ext>
            </a:extLst>
          </p:cNvPr>
          <p:cNvSpPr/>
          <p:nvPr userDrawn="1"/>
        </p:nvSpPr>
        <p:spPr>
          <a:xfrm>
            <a:off x="332081" y="1040968"/>
            <a:ext cx="11515789" cy="531799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E1B4580-F2D5-E24C-83BF-DB354662BDBA}"/>
              </a:ext>
            </a:extLst>
          </p:cNvPr>
          <p:cNvSpPr/>
          <p:nvPr userDrawn="1"/>
        </p:nvSpPr>
        <p:spPr>
          <a:xfrm>
            <a:off x="330409" y="1040968"/>
            <a:ext cx="11517461" cy="7142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0B64F1-9378-2147-865C-457F0168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101" y="1280096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PACKAGE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4B1EBCA-9417-1B49-AA9F-FABA10DB0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0794" y="1194726"/>
            <a:ext cx="965200" cy="584200"/>
          </a:xfrm>
          <a:prstGeom prst="rect">
            <a:avLst/>
          </a:prstGeom>
        </p:spPr>
      </p:pic>
      <p:sp>
        <p:nvSpPr>
          <p:cNvPr id="12" name="Inhaltsplatzhalter 13">
            <a:extLst>
              <a:ext uri="{FF2B5EF4-FFF2-40B4-BE49-F238E27FC236}">
                <a16:creationId xmlns="" xmlns:a16="http://schemas.microsoft.com/office/drawing/2014/main" id="{E8BD38D3-C6DC-8947-9108-DF1BF89CE7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49" y="2152464"/>
            <a:ext cx="10918676" cy="470898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4D938DBE-C64B-9247-A2B3-C484799C3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8811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EB9A61B9-5B45-7E43-8BB2-23A76D8182FD}"/>
              </a:ext>
            </a:extLst>
          </p:cNvPr>
          <p:cNvSpPr/>
          <p:nvPr userDrawn="1"/>
        </p:nvSpPr>
        <p:spPr>
          <a:xfrm>
            <a:off x="332081" y="1051128"/>
            <a:ext cx="11515789" cy="530783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E1B4580-F2D5-E24C-83BF-DB354662BDBA}"/>
              </a:ext>
            </a:extLst>
          </p:cNvPr>
          <p:cNvSpPr/>
          <p:nvPr userDrawn="1"/>
        </p:nvSpPr>
        <p:spPr>
          <a:xfrm>
            <a:off x="332081" y="1051128"/>
            <a:ext cx="11517461" cy="7142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0B64F1-9378-2147-865C-457F0168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148" y="1290256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APP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4B1EBCA-9417-1B49-AA9F-FABA10DB0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2841" y="1204886"/>
            <a:ext cx="965200" cy="584200"/>
          </a:xfrm>
          <a:prstGeom prst="rect">
            <a:avLst/>
          </a:prstGeom>
        </p:spPr>
      </p:pic>
      <p:sp>
        <p:nvSpPr>
          <p:cNvPr id="12" name="Inhaltsplatzhalter 13">
            <a:extLst>
              <a:ext uri="{FF2B5EF4-FFF2-40B4-BE49-F238E27FC236}">
                <a16:creationId xmlns="" xmlns:a16="http://schemas.microsoft.com/office/drawing/2014/main" id="{E8BD38D3-C6DC-8947-9108-DF1BF89CE7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49" y="2152464"/>
            <a:ext cx="10918676" cy="470898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EE3E901B-7347-4F4F-8173-73382D984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583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EB9A61B9-5B45-7E43-8BB2-23A76D8182FD}"/>
              </a:ext>
            </a:extLst>
          </p:cNvPr>
          <p:cNvSpPr/>
          <p:nvPr userDrawn="1"/>
        </p:nvSpPr>
        <p:spPr>
          <a:xfrm>
            <a:off x="332081" y="1061288"/>
            <a:ext cx="11515789" cy="529767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E1B4580-F2D5-E24C-83BF-DB354662BDBA}"/>
              </a:ext>
            </a:extLst>
          </p:cNvPr>
          <p:cNvSpPr/>
          <p:nvPr userDrawn="1"/>
        </p:nvSpPr>
        <p:spPr>
          <a:xfrm>
            <a:off x="332081" y="1061288"/>
            <a:ext cx="11517461" cy="7142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0B64F1-9378-2147-865C-457F0168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773" y="1300416"/>
            <a:ext cx="10249615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Ich bin die Headline für NEXT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Farming</a:t>
            </a:r>
            <a:r>
              <a:rPr lang="de-DE" baseline="30000" dirty="0">
                <a:effectLst/>
                <a:latin typeface="Akzidenz-Grotesk Next" panose="02000503000000020003" pitchFamily="2" charset="77"/>
              </a:rPr>
              <a:t> SERVICE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4B1EBCA-9417-1B49-AA9F-FABA10DB0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2466" y="1215046"/>
            <a:ext cx="965200" cy="584200"/>
          </a:xfrm>
          <a:prstGeom prst="rect">
            <a:avLst/>
          </a:prstGeom>
        </p:spPr>
      </p:pic>
      <p:sp>
        <p:nvSpPr>
          <p:cNvPr id="12" name="Inhaltsplatzhalter 13">
            <a:extLst>
              <a:ext uri="{FF2B5EF4-FFF2-40B4-BE49-F238E27FC236}">
                <a16:creationId xmlns="" xmlns:a16="http://schemas.microsoft.com/office/drawing/2014/main" id="{E8BD38D3-C6DC-8947-9108-DF1BF89CE7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649" y="2152464"/>
            <a:ext cx="10918676" cy="470898"/>
          </a:xfrm>
          <a:prstGeom prst="rect">
            <a:avLst/>
          </a:prstGeom>
        </p:spPr>
        <p:txBody>
          <a:bodyPr wrap="square" lIns="0" tIns="0" rIns="0" bIns="0" numCol="1" spcCol="396000">
            <a:sp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Arial Regular"/>
              </a:defRPr>
            </a:lvl1pPr>
            <a:lvl2pPr marL="4572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2pPr>
            <a:lvl3pPr marL="9144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3pPr>
            <a:lvl4pPr marL="13716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4pPr>
            <a:lvl5pPr marL="1828800" indent="0">
              <a:buNone/>
              <a:defRPr sz="1700" b="0" i="0">
                <a:solidFill>
                  <a:schemeClr val="bg1"/>
                </a:solidFill>
                <a:latin typeface="Akzidenz-Grotesk Next" panose="02000503000000020003" pitchFamily="2" charset="77"/>
              </a:defRPr>
            </a:lvl5pPr>
          </a:lstStyle>
          <a:p>
            <a:r>
              <a:rPr lang="de-DE" dirty="0" err="1">
                <a:effectLst/>
                <a:latin typeface="Akzidenz-Grotesk Next" panose="02000503000000020003" pitchFamily="2" charset="77"/>
              </a:rPr>
              <a:t>Estis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etus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iustrum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,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occum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exerum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adicillaci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im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alique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qui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nonsed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et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litia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consequae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nim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que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num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incit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invelestrum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ullabore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dem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eossumquia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dolor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 sam </a:t>
            </a:r>
            <a:r>
              <a:rPr lang="de-DE" dirty="0" err="1">
                <a:effectLst/>
                <a:latin typeface="Akzidenz-Grotesk Next" panose="02000503000000020003" pitchFamily="2" charset="77"/>
              </a:rPr>
              <a:t>eum</a:t>
            </a:r>
            <a:r>
              <a:rPr lang="de-DE" dirty="0">
                <a:effectLst/>
                <a:latin typeface="Akzidenz-Grotesk Next" panose="02000503000000020003" pitchFamily="2" charset="77"/>
              </a:rPr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CEA611BD-E20A-FA45-85B6-3A7F757178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383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9348788" y="6567488"/>
            <a:ext cx="1535112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2649-3C90-4DB2-BECD-4300D3A6C25A}" type="datetime1">
              <a:rPr lang="de-DE" altLang="de-DE"/>
              <a:pPr>
                <a:defRPr/>
              </a:pPr>
              <a:t>09.01.2019</a:t>
            </a:fld>
            <a:endParaRPr lang="en-US" alt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1613" y="6567488"/>
            <a:ext cx="8839200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FarmFacts GmbH &amp; Co. KG, Abteilung, Verfasser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163" y="6567488"/>
            <a:ext cx="1292225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Seite </a:t>
            </a:r>
            <a:fld id="{DEFB2F46-8798-4F00-8F2D-211A628A74C4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279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2FF7F996-B5A4-E841-B98E-EC81627C3604}"/>
              </a:ext>
            </a:extLst>
          </p:cNvPr>
          <p:cNvSpPr/>
          <p:nvPr userDrawn="1"/>
        </p:nvSpPr>
        <p:spPr>
          <a:xfrm>
            <a:off x="332081" y="1039619"/>
            <a:ext cx="11515789" cy="5319342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35BCCFB1-A342-D047-ACEC-A7E35F4877D5}"/>
              </a:ext>
            </a:extLst>
          </p:cNvPr>
          <p:cNvSpPr/>
          <p:nvPr userDrawn="1"/>
        </p:nvSpPr>
        <p:spPr>
          <a:xfrm>
            <a:off x="333957" y="1039619"/>
            <a:ext cx="11523538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8F0143D0-3730-7B46-B9E1-EB759D3D5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193377"/>
            <a:ext cx="965200" cy="5842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D99A34B8-DE22-F84B-9DD0-20DF28C75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78747"/>
            <a:ext cx="6357366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Inhalt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xmlns="" id="{FF12C778-F643-F445-A3EB-9082392290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2604090"/>
            <a:ext cx="10918675" cy="34455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-198900">
              <a:lnSpc>
                <a:spcPts val="2040"/>
              </a:lnSpc>
              <a:buFont typeface="+mj-lt"/>
              <a:buAutoNum type="arabicPeriod"/>
              <a:defRPr sz="1700" b="0" i="0">
                <a:latin typeface="Arial Regular"/>
              </a:defRPr>
            </a:lvl1pPr>
            <a:lvl2pPr marL="4572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2pPr>
            <a:lvl3pPr marL="9144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3pPr>
            <a:lvl4pPr marL="13716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4pPr>
            <a:lvl5pPr marL="18288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1D5E2F2-837A-8946-932F-21F9650B98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0621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5" y="6065839"/>
            <a:ext cx="14859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90805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13" y="152400"/>
            <a:ext cx="8832850" cy="10445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1613" y="1698625"/>
            <a:ext cx="11788775" cy="19492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1" y="6567588"/>
            <a:ext cx="260561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944533" y="6567588"/>
            <a:ext cx="48006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163" y="6567488"/>
            <a:ext cx="1292225" cy="153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2F085161-D45F-4EBF-A4DC-B3DC32AD4F6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46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084" y="152401"/>
            <a:ext cx="8832000" cy="1044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9348788" y="6567488"/>
            <a:ext cx="1535112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C09E9-F5CD-4B05-9E46-170044C564EC}" type="datetime1">
              <a:rPr lang="de-DE" altLang="de-DE"/>
              <a:pPr>
                <a:defRPr/>
              </a:pPr>
              <a:t>09.01.2019</a:t>
            </a:fld>
            <a:endParaRPr lang="en-US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1613" y="6567488"/>
            <a:ext cx="8839200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FarmFacts GmbH &amp; Co. KG, Abteilung, Verfasser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163" y="6567488"/>
            <a:ext cx="1292225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Seite </a:t>
            </a:r>
            <a:fld id="{4DDE22EA-2341-4DD5-91F8-064A38EB0933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634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2FF7F996-B5A4-E841-B98E-EC81627C3604}"/>
              </a:ext>
            </a:extLst>
          </p:cNvPr>
          <p:cNvSpPr/>
          <p:nvPr userDrawn="1"/>
        </p:nvSpPr>
        <p:spPr>
          <a:xfrm>
            <a:off x="332081" y="1039619"/>
            <a:ext cx="11515789" cy="5319342"/>
          </a:xfrm>
          <a:prstGeom prst="rect">
            <a:avLst/>
          </a:prstGeom>
          <a:solidFill>
            <a:schemeClr val="bg1"/>
          </a:solidFill>
          <a:ln>
            <a:solidFill>
              <a:srgbClr val="61B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solidFill>
                <a:srgbClr val="B3E0CB"/>
              </a:solidFill>
              <a:latin typeface="Arial Regular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35BCCFB1-A342-D047-ACEC-A7E35F4877D5}"/>
              </a:ext>
            </a:extLst>
          </p:cNvPr>
          <p:cNvSpPr/>
          <p:nvPr userDrawn="1"/>
        </p:nvSpPr>
        <p:spPr>
          <a:xfrm>
            <a:off x="333957" y="1039619"/>
            <a:ext cx="11523538" cy="714249"/>
          </a:xfrm>
          <a:prstGeom prst="rect">
            <a:avLst/>
          </a:prstGeom>
          <a:solidFill>
            <a:srgbClr val="61B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n>
                <a:noFill/>
              </a:ln>
              <a:latin typeface="Arial Regular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8F0143D0-3730-7B46-B9E1-EB759D3D5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4342" y="1193377"/>
            <a:ext cx="965200" cy="5842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="" xmlns:a16="http://schemas.microsoft.com/office/drawing/2014/main" id="{D99A34B8-DE22-F84B-9DD0-20DF28C75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78747"/>
            <a:ext cx="6357366" cy="318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de-DE" dirty="0">
                <a:effectLst/>
                <a:latin typeface="Akzidenz-Grotesk Next" panose="02000503000000020003" pitchFamily="2" charset="77"/>
              </a:rPr>
              <a:t>Inhalt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="" xmlns:a16="http://schemas.microsoft.com/office/drawing/2014/main" id="{FF12C778-F643-F445-A3EB-9082392290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649" y="2604090"/>
            <a:ext cx="10918675" cy="3445580"/>
          </a:xfrm>
          <a:prstGeom prst="rect">
            <a:avLst/>
          </a:prstGeom>
        </p:spPr>
        <p:txBody>
          <a:bodyPr wrap="square" lIns="0" tIns="0" rIns="0" bIns="0"/>
          <a:lstStyle>
            <a:lvl1pPr marL="0" indent="-198900">
              <a:lnSpc>
                <a:spcPts val="2040"/>
              </a:lnSpc>
              <a:buFont typeface="+mj-lt"/>
              <a:buAutoNum type="arabicPeriod"/>
              <a:defRPr sz="1700" b="0" i="0">
                <a:latin typeface="Arial Regular"/>
              </a:defRPr>
            </a:lvl1pPr>
            <a:lvl2pPr marL="4572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2pPr>
            <a:lvl3pPr marL="9144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3pPr>
            <a:lvl4pPr marL="13716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4pPr>
            <a:lvl5pPr marL="1828800" indent="0">
              <a:lnSpc>
                <a:spcPct val="100000"/>
              </a:lnSpc>
              <a:buNone/>
              <a:defRPr sz="1700" b="0" i="0">
                <a:latin typeface="Akzidenz-Grotesk Next" panose="02000503000000020003" pitchFamily="2" charset="77"/>
              </a:defRPr>
            </a:lvl5pPr>
          </a:lstStyle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  <a:p>
            <a:pPr lvl="0"/>
            <a:r>
              <a:rPr lang="de-DE" dirty="0"/>
              <a:t>Inhaltspunkt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41D5E2F2-837A-8946-932F-21F9650B98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81" y="6469750"/>
            <a:ext cx="96348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i="0" dirty="0">
                <a:latin typeface="Arial Regular"/>
              </a:rPr>
              <a:t>Thema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9969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EBCF49E-306A-E94A-A27D-0D90977B668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000" y="396000"/>
            <a:ext cx="2149474" cy="360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082874-81E6-494C-8C05-1DF1594961B1}"/>
              </a:ext>
            </a:extLst>
          </p:cNvPr>
          <p:cNvSpPr txBox="1">
            <a:spLocks/>
          </p:cNvSpPr>
          <p:nvPr userDrawn="1"/>
        </p:nvSpPr>
        <p:spPr>
          <a:xfrm>
            <a:off x="10996083" y="6489780"/>
            <a:ext cx="857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b="0" i="0" kern="1200">
                <a:solidFill>
                  <a:srgbClr val="61B244"/>
                </a:solidFill>
                <a:latin typeface="Akzidenz-Grotesk Next Regular" panose="02000503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AC2A5F-FC88-0D40-A9F2-62B3501A187A}" type="datetimeFigureOut">
              <a:rPr lang="de-DE" b="0" i="0" smtClean="0">
                <a:latin typeface="Arial Regular"/>
              </a:rPr>
              <a:pPr/>
              <a:t>09.01.2019</a:t>
            </a:fld>
            <a:endParaRPr lang="de-DE"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8642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78" r:id="rId3"/>
    <p:sldLayoutId id="2147483684" r:id="rId4"/>
    <p:sldLayoutId id="2147483686" r:id="rId5"/>
    <p:sldLayoutId id="2147483687" r:id="rId6"/>
    <p:sldLayoutId id="2147483688" r:id="rId7"/>
    <p:sldLayoutId id="214748368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84CDB163-6F98-414D-8077-870587A0BA4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24000" y="396000"/>
            <a:ext cx="2149474" cy="36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E0888F26-1131-5842-ABDC-79F8C371C06F}"/>
              </a:ext>
            </a:extLst>
          </p:cNvPr>
          <p:cNvSpPr txBox="1"/>
          <p:nvPr userDrawn="1"/>
        </p:nvSpPr>
        <p:spPr>
          <a:xfrm>
            <a:off x="10896927" y="6450890"/>
            <a:ext cx="95094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B4D6CE-264B-0545-B7F3-7921210B2648}" type="slidenum">
              <a:rPr lang="de-DE" sz="1050" b="0" i="0" smtClean="0">
                <a:solidFill>
                  <a:schemeClr val="accent1"/>
                </a:solidFill>
                <a:latin typeface="Arial Regular"/>
              </a:rPr>
              <a:pPr algn="r"/>
              <a:t>‹Nr.›</a:t>
            </a:fld>
            <a:endParaRPr lang="de-DE" b="0" i="0" dirty="0">
              <a:solidFill>
                <a:schemeClr val="accent1"/>
              </a:solidFill>
              <a:latin typeface="Arial Regular"/>
            </a:endParaRPr>
          </a:p>
        </p:txBody>
      </p:sp>
      <p:sp>
        <p:nvSpPr>
          <p:cNvPr id="6" name="Datumsplatzhalter 3">
            <a:extLst>
              <a:ext uri="{FF2B5EF4-FFF2-40B4-BE49-F238E27FC236}">
                <a16:creationId xmlns="" xmlns:a16="http://schemas.microsoft.com/office/drawing/2014/main" id="{0060928A-2C82-9948-B6F8-9BD3053B7419}"/>
              </a:ext>
            </a:extLst>
          </p:cNvPr>
          <p:cNvSpPr txBox="1">
            <a:spLocks/>
          </p:cNvSpPr>
          <p:nvPr userDrawn="1"/>
        </p:nvSpPr>
        <p:spPr>
          <a:xfrm>
            <a:off x="7257448" y="6458585"/>
            <a:ext cx="35088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02609C-A72D-C342-9340-9F77B850FDAA}" type="datetime1">
              <a:rPr lang="de-DE" b="0" i="0" smtClean="0">
                <a:latin typeface="Arial Regular"/>
              </a:rPr>
              <a:pPr/>
              <a:t>09.01.2019</a:t>
            </a:fld>
            <a:endParaRPr lang="de-DE"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352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7" r:id="rId2"/>
    <p:sldLayoutId id="2147483652" r:id="rId3"/>
    <p:sldLayoutId id="2147483673" r:id="rId4"/>
    <p:sldLayoutId id="2147483676" r:id="rId5"/>
    <p:sldLayoutId id="2147483675" r:id="rId6"/>
    <p:sldLayoutId id="2147483674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="" xmlns:a16="http://schemas.microsoft.com/office/drawing/2014/main" id="{6549EFA5-4745-654A-8D1E-BE85525B0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3">
            <a:extLst>
              <a:ext uri="{FF2B5EF4-FFF2-40B4-BE49-F238E27FC236}">
                <a16:creationId xmlns="" xmlns:a16="http://schemas.microsoft.com/office/drawing/2014/main" id="{D1230174-70ED-A842-95FA-EE919BD1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36252"/>
            <a:ext cx="8439151" cy="664797"/>
          </a:xfrm>
        </p:spPr>
        <p:txBody>
          <a:bodyPr/>
          <a:lstStyle/>
          <a:p>
            <a:r>
              <a:rPr lang="de-DE" dirty="0"/>
              <a:t>Fernerkundung und intelligentes Düngemanagement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>                                                                 </a:t>
            </a:r>
            <a:r>
              <a:rPr lang="de-DE" dirty="0"/>
              <a:t>mit „NEXT </a:t>
            </a:r>
            <a:r>
              <a:rPr lang="de-DE" dirty="0" err="1"/>
              <a:t>Farming</a:t>
            </a:r>
            <a:r>
              <a:rPr lang="de-DE" dirty="0"/>
              <a:t>“ </a:t>
            </a:r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628649" y="2130038"/>
            <a:ext cx="6033741" cy="2769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de-DE" altLang="de-DE" smtClean="0">
                <a:solidFill>
                  <a:schemeClr val="bg1"/>
                </a:solidFill>
              </a:rPr>
              <a:t>Dr. Josef Bosch, FarmFacts GmbH</a:t>
            </a:r>
            <a:endParaRPr lang="de-DE" altLang="de-DE" dirty="0" smtClean="0">
              <a:solidFill>
                <a:schemeClr val="bg1"/>
              </a:solidFill>
            </a:endParaRPr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9556307" y="1043570"/>
            <a:ext cx="2380377" cy="1477328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ct val="0"/>
              </a:spcAft>
            </a:pPr>
            <a:r>
              <a:rPr lang="de-DE" altLang="de-DE" sz="1600" dirty="0" smtClean="0">
                <a:solidFill>
                  <a:srgbClr val="FF0000"/>
                </a:solidFill>
              </a:rPr>
              <a:t>Vortrag geschützt! Keine Kopie, keine Ablichtung, keine eigenmächtige Verwendung/Verbreitung ohne Zustimmung des Verfassers.</a:t>
            </a:r>
          </a:p>
        </p:txBody>
      </p:sp>
    </p:spTree>
    <p:extLst>
      <p:ext uri="{BB962C8B-B14F-4D97-AF65-F5344CB8AC3E}">
        <p14:creationId xmlns:p14="http://schemas.microsoft.com/office/powerpoint/2010/main" val="34064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95" y="0"/>
            <a:ext cx="9500605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3368" y="2053119"/>
            <a:ext cx="239387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smtClean="0"/>
              <a:t>Wir können heute mit hoher Trefferquote das Ertragspotential vorhersagen.</a:t>
            </a:r>
          </a:p>
        </p:txBody>
      </p:sp>
      <p:sp>
        <p:nvSpPr>
          <p:cNvPr id="6" name="Legende mit Linie 2 5"/>
          <p:cNvSpPr/>
          <p:nvPr/>
        </p:nvSpPr>
        <p:spPr>
          <a:xfrm>
            <a:off x="9143565" y="708916"/>
            <a:ext cx="1253448" cy="410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7500"/>
              <a:gd name="adj6" fmla="val -9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11-12 t/ha</a:t>
            </a:r>
          </a:p>
        </p:txBody>
      </p:sp>
      <p:sp>
        <p:nvSpPr>
          <p:cNvPr id="8" name="Legende mit Linie 2 7"/>
          <p:cNvSpPr/>
          <p:nvPr/>
        </p:nvSpPr>
        <p:spPr>
          <a:xfrm flipH="1">
            <a:off x="4117789" y="2053119"/>
            <a:ext cx="1368175" cy="410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7500"/>
              <a:gd name="adj6" fmla="val -9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9 t/ha</a:t>
            </a:r>
          </a:p>
        </p:txBody>
      </p:sp>
      <p:sp>
        <p:nvSpPr>
          <p:cNvPr id="9" name="Legende mit Linie 2 8"/>
          <p:cNvSpPr/>
          <p:nvPr/>
        </p:nvSpPr>
        <p:spPr>
          <a:xfrm>
            <a:off x="10397013" y="4700724"/>
            <a:ext cx="1253448" cy="410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4999"/>
              <a:gd name="adj6" fmla="val -884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10 t/ha</a:t>
            </a:r>
          </a:p>
        </p:txBody>
      </p:sp>
      <p:sp>
        <p:nvSpPr>
          <p:cNvPr id="10" name="Legende mit Linie 2 9"/>
          <p:cNvSpPr/>
          <p:nvPr/>
        </p:nvSpPr>
        <p:spPr>
          <a:xfrm flipH="1">
            <a:off x="5340415" y="4906207"/>
            <a:ext cx="1203789" cy="410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0000"/>
              <a:gd name="adj6" fmla="val -48872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8 t/ha</a:t>
            </a:r>
          </a:p>
        </p:txBody>
      </p:sp>
      <p:sp>
        <p:nvSpPr>
          <p:cNvPr id="11" name="Legende mit Linie 2 10"/>
          <p:cNvSpPr/>
          <p:nvPr/>
        </p:nvSpPr>
        <p:spPr>
          <a:xfrm>
            <a:off x="10160706" y="5820607"/>
            <a:ext cx="1137008" cy="410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000"/>
              <a:gd name="adj6" fmla="val -10580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7 t/ha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01" y="4679185"/>
            <a:ext cx="865011" cy="86501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7795728">
            <a:off x="6048599" y="2792116"/>
            <a:ext cx="3828019" cy="4325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 smtClean="0"/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7160653" y="1500027"/>
            <a:ext cx="1561672" cy="3092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2: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914525" y="2131763"/>
            <a:ext cx="9344025" cy="332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Verstehen:</a:t>
            </a:r>
          </a:p>
          <a:p>
            <a:endParaRPr lang="de-DE" altLang="de-DE" sz="4000" dirty="0" smtClean="0">
              <a:solidFill>
                <a:schemeClr val="tx1"/>
              </a:solidFill>
            </a:endParaRPr>
          </a:p>
          <a:p>
            <a:r>
              <a:rPr lang="de-DE" altLang="de-DE" sz="4000" dirty="0" smtClean="0">
                <a:solidFill>
                  <a:schemeClr val="tx1"/>
                </a:solidFill>
              </a:rPr>
              <a:t>Was war bisher?</a:t>
            </a:r>
          </a:p>
          <a:p>
            <a:r>
              <a:rPr lang="de-DE" altLang="de-DE" sz="4000" dirty="0" smtClean="0">
                <a:solidFill>
                  <a:schemeClr val="tx1"/>
                </a:solidFill>
              </a:rPr>
              <a:t>Was ist jetzt?</a:t>
            </a:r>
          </a:p>
          <a:p>
            <a:r>
              <a:rPr lang="de-DE" altLang="de-DE" sz="4000" dirty="0" smtClean="0">
                <a:solidFill>
                  <a:schemeClr val="tx1"/>
                </a:solidFill>
              </a:rPr>
              <a:t>Was droht?</a:t>
            </a:r>
          </a:p>
          <a:p>
            <a:r>
              <a:rPr lang="de-DE" altLang="de-DE" sz="4000" dirty="0" smtClean="0">
                <a:solidFill>
                  <a:schemeClr val="tx1"/>
                </a:solidFill>
              </a:rPr>
              <a:t>Wie machen wir es besser?</a:t>
            </a:r>
          </a:p>
        </p:txBody>
      </p:sp>
    </p:spTree>
    <p:extLst>
      <p:ext uri="{BB962C8B-B14F-4D97-AF65-F5344CB8AC3E}">
        <p14:creationId xmlns:p14="http://schemas.microsoft.com/office/powerpoint/2010/main" val="40032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1935">
            <a:off x="4656640" y="4262327"/>
            <a:ext cx="2317072" cy="3614855"/>
          </a:xfrm>
          <a:prstGeom prst="rect">
            <a:avLst/>
          </a:prstGeom>
        </p:spPr>
      </p:pic>
      <p:sp>
        <p:nvSpPr>
          <p:cNvPr id="23555" name="AutoShape 5" descr="Bildergebnis für rauch düngerstreuer"/>
          <p:cNvSpPr>
            <a:spLocks noChangeAspect="1" noChangeArrowheads="1"/>
          </p:cNvSpPr>
          <p:nvPr/>
        </p:nvSpPr>
        <p:spPr bwMode="auto">
          <a:xfrm>
            <a:off x="1504917" y="64762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698645" y="872143"/>
            <a:ext cx="10275" cy="42032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8920" y="5075432"/>
            <a:ext cx="10520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2744" y="1130156"/>
            <a:ext cx="452063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dirty="0" smtClean="0"/>
              <a:t>12</a:t>
            </a:r>
            <a:r>
              <a:rPr lang="de-DE" dirty="0"/>
              <a:t> </a:t>
            </a:r>
            <a:r>
              <a:rPr lang="de-DE" dirty="0" smtClean="0"/>
              <a:t>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11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10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9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8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7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6 t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708920" y="1304062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054941" y="1037690"/>
            <a:ext cx="19840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Ertragspotential</a:t>
            </a:r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52758" y="2414778"/>
            <a:ext cx="10078948" cy="61290"/>
          </a:xfrm>
          <a:prstGeom prst="line">
            <a:avLst/>
          </a:prstGeom>
          <a:ln w="31750">
            <a:solidFill>
              <a:srgbClr val="0096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4942" y="2465048"/>
            <a:ext cx="19840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Durchschnittliches Ertragspotential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11239932" y="872142"/>
            <a:ext cx="10275" cy="42032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1347809" y="1130156"/>
            <a:ext cx="7551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270 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250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220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200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180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160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135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Kg N/ha</a:t>
            </a:r>
          </a:p>
        </p:txBody>
      </p:sp>
      <p:sp>
        <p:nvSpPr>
          <p:cNvPr id="13" name="Legende mit Linie 2 12"/>
          <p:cNvSpPr/>
          <p:nvPr/>
        </p:nvSpPr>
        <p:spPr>
          <a:xfrm>
            <a:off x="7627661" y="3443058"/>
            <a:ext cx="3011777" cy="12594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7675"/>
              <a:gd name="adj6" fmla="val -74330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Bei der Fahrt mit dem </a:t>
            </a:r>
            <a:r>
              <a:rPr lang="de-DE" dirty="0" err="1" smtClean="0"/>
              <a:t>Düngerstreuer</a:t>
            </a:r>
            <a:r>
              <a:rPr lang="de-DE" dirty="0" smtClean="0"/>
              <a:t> über das Feld ändert sich das Ertragsniveau</a:t>
            </a:r>
          </a:p>
        </p:txBody>
      </p:sp>
    </p:spTree>
    <p:extLst>
      <p:ext uri="{BB962C8B-B14F-4D97-AF65-F5344CB8AC3E}">
        <p14:creationId xmlns:p14="http://schemas.microsoft.com/office/powerpoint/2010/main" val="33074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7" grpId="0"/>
      <p:bldP spid="3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1935">
            <a:off x="4656640" y="4262327"/>
            <a:ext cx="2317072" cy="3614855"/>
          </a:xfrm>
          <a:prstGeom prst="rect">
            <a:avLst/>
          </a:prstGeom>
        </p:spPr>
      </p:pic>
      <p:sp>
        <p:nvSpPr>
          <p:cNvPr id="23555" name="AutoShape 5" descr="Bildergebnis für rauch düngerstreuer"/>
          <p:cNvSpPr>
            <a:spLocks noChangeAspect="1" noChangeArrowheads="1"/>
          </p:cNvSpPr>
          <p:nvPr/>
        </p:nvSpPr>
        <p:spPr bwMode="auto">
          <a:xfrm>
            <a:off x="1504917" y="64762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698645" y="872143"/>
            <a:ext cx="10275" cy="42032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8920" y="5075432"/>
            <a:ext cx="10520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2744" y="1130156"/>
            <a:ext cx="452063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dirty="0" smtClean="0"/>
              <a:t>12</a:t>
            </a:r>
            <a:r>
              <a:rPr lang="de-DE" dirty="0"/>
              <a:t> </a:t>
            </a:r>
            <a:r>
              <a:rPr lang="de-DE" dirty="0" smtClean="0"/>
              <a:t>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11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10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9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8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7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6 t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708920" y="1304062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52758" y="2414778"/>
            <a:ext cx="10078948" cy="61290"/>
          </a:xfrm>
          <a:prstGeom prst="line">
            <a:avLst/>
          </a:prstGeom>
          <a:ln w="31750">
            <a:solidFill>
              <a:srgbClr val="0096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11239932" y="872142"/>
            <a:ext cx="10275" cy="42032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1347809" y="1130156"/>
            <a:ext cx="7551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270 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250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220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200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180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160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135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Kg N/ha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393691" y="348647"/>
            <a:ext cx="54837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009650"/>
                </a:solidFill>
              </a:rPr>
              <a:t>So düngt der Top-Landwirt bisher</a:t>
            </a:r>
          </a:p>
        </p:txBody>
      </p:sp>
      <p:cxnSp>
        <p:nvCxnSpPr>
          <p:cNvPr id="16" name="Gerader Verbinder 15"/>
          <p:cNvCxnSpPr/>
          <p:nvPr/>
        </p:nvCxnSpPr>
        <p:spPr>
          <a:xfrm>
            <a:off x="852758" y="1314689"/>
            <a:ext cx="10407724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 flipV="1">
            <a:off x="827072" y="1542896"/>
            <a:ext cx="1438456" cy="22511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1595101" y="1542897"/>
            <a:ext cx="1165235" cy="18568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2383680" y="1542898"/>
            <a:ext cx="900004" cy="14502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808441" y="1529251"/>
            <a:ext cx="938400" cy="14195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2959200" y="1542899"/>
            <a:ext cx="800172" cy="13877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V="1">
            <a:off x="3681523" y="1564138"/>
            <a:ext cx="613564" cy="11043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4181041" y="1564138"/>
            <a:ext cx="613564" cy="11043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4720514" y="1580349"/>
            <a:ext cx="613564" cy="11043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V="1">
            <a:off x="5358514" y="1535354"/>
            <a:ext cx="573712" cy="11043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V="1">
            <a:off x="859120" y="1544829"/>
            <a:ext cx="365223" cy="5714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V="1">
            <a:off x="6050378" y="1542897"/>
            <a:ext cx="489038" cy="10235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V="1">
            <a:off x="6739033" y="1580349"/>
            <a:ext cx="412394" cy="8344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Legende mit Linie 2 23559"/>
          <p:cNvSpPr/>
          <p:nvPr/>
        </p:nvSpPr>
        <p:spPr>
          <a:xfrm>
            <a:off x="6673466" y="3302297"/>
            <a:ext cx="3011777" cy="125942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7591"/>
              <a:gd name="adj6" fmla="val -11512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Umweltbelastung</a:t>
            </a:r>
          </a:p>
          <a:p>
            <a:r>
              <a:rPr lang="de-DE" dirty="0" smtClean="0"/>
              <a:t>Geldverschwendung</a:t>
            </a:r>
          </a:p>
          <a:p>
            <a:r>
              <a:rPr lang="de-DE" dirty="0" smtClean="0"/>
              <a:t>rechtlich sanktioniert</a:t>
            </a:r>
          </a:p>
          <a:p>
            <a:r>
              <a:rPr lang="de-DE" dirty="0" smtClean="0"/>
              <a:t>N-Effizienz &lt; 75% 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640568" y="2083859"/>
            <a:ext cx="18019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Ernte im Schnitt</a:t>
            </a:r>
          </a:p>
        </p:txBody>
      </p:sp>
    </p:spTree>
    <p:extLst>
      <p:ext uri="{BB962C8B-B14F-4D97-AF65-F5344CB8AC3E}">
        <p14:creationId xmlns:p14="http://schemas.microsoft.com/office/powerpoint/2010/main" val="31490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1935">
            <a:off x="4656640" y="4262327"/>
            <a:ext cx="2317072" cy="3614855"/>
          </a:xfrm>
          <a:prstGeom prst="rect">
            <a:avLst/>
          </a:prstGeom>
        </p:spPr>
      </p:pic>
      <p:sp>
        <p:nvSpPr>
          <p:cNvPr id="23555" name="AutoShape 5" descr="Bildergebnis für rauch düngerstreuer"/>
          <p:cNvSpPr>
            <a:spLocks noChangeAspect="1" noChangeArrowheads="1"/>
          </p:cNvSpPr>
          <p:nvPr/>
        </p:nvSpPr>
        <p:spPr bwMode="auto">
          <a:xfrm>
            <a:off x="1504917" y="64762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698645" y="872143"/>
            <a:ext cx="10275" cy="42032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8920" y="5075432"/>
            <a:ext cx="10520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2744" y="1130156"/>
            <a:ext cx="452063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dirty="0" smtClean="0"/>
              <a:t>12</a:t>
            </a:r>
            <a:r>
              <a:rPr lang="de-DE" dirty="0"/>
              <a:t> </a:t>
            </a:r>
            <a:r>
              <a:rPr lang="de-DE" dirty="0" smtClean="0"/>
              <a:t>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11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10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9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8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7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6 t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708920" y="1304062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52758" y="2414778"/>
            <a:ext cx="10078948" cy="61290"/>
          </a:xfrm>
          <a:prstGeom prst="line">
            <a:avLst/>
          </a:prstGeom>
          <a:ln w="31750">
            <a:solidFill>
              <a:srgbClr val="0096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11239932" y="872142"/>
            <a:ext cx="10275" cy="42032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1347809" y="1130156"/>
            <a:ext cx="7551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270 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250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220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200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180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160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135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Kg N/ha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26826" y="198296"/>
            <a:ext cx="46624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009650"/>
                </a:solidFill>
              </a:rPr>
              <a:t>Düngung nach Düngeverordnung</a:t>
            </a:r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852758" y="2373834"/>
            <a:ext cx="10376899" cy="6129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827072" y="2639702"/>
            <a:ext cx="768029" cy="115437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1595101" y="2639702"/>
            <a:ext cx="465711" cy="7600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V="1">
            <a:off x="2383680" y="2668487"/>
            <a:ext cx="168451" cy="3246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808441" y="2566492"/>
            <a:ext cx="283380" cy="3823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2959200" y="2668487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3420861" y="2645825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3978028" y="2590499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V="1">
            <a:off x="4531822" y="2622815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V="1">
            <a:off x="5016195" y="2568636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V="1">
            <a:off x="5515256" y="2540971"/>
            <a:ext cx="138842" cy="2621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V="1">
            <a:off x="10386030" y="1538073"/>
            <a:ext cx="479052" cy="6480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V="1">
            <a:off x="9910634" y="1526697"/>
            <a:ext cx="479052" cy="6480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V="1">
            <a:off x="9364720" y="1540345"/>
            <a:ext cx="479052" cy="6480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V="1">
            <a:off x="8889324" y="1528969"/>
            <a:ext cx="479052" cy="6480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V="1">
            <a:off x="8495685" y="1594937"/>
            <a:ext cx="310850" cy="4940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V="1">
            <a:off x="8017429" y="1638153"/>
            <a:ext cx="313710" cy="4332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gende mit Linie 2 46"/>
          <p:cNvSpPr/>
          <p:nvPr/>
        </p:nvSpPr>
        <p:spPr>
          <a:xfrm flipH="1">
            <a:off x="1385179" y="3760206"/>
            <a:ext cx="4615007" cy="1203708"/>
          </a:xfrm>
          <a:prstGeom prst="borderCallout2">
            <a:avLst>
              <a:gd name="adj1" fmla="val -15848"/>
              <a:gd name="adj2" fmla="val 59074"/>
              <a:gd name="adj3" fmla="val -37660"/>
              <a:gd name="adj4" fmla="val 65131"/>
              <a:gd name="adj5" fmla="val -79921"/>
              <a:gd name="adj6" fmla="val 7622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/>
              <a:t>In </a:t>
            </a:r>
            <a:r>
              <a:rPr lang="de-DE" b="1" dirty="0" err="1" smtClean="0"/>
              <a:t>Niedrigsertragszonen</a:t>
            </a:r>
            <a:r>
              <a:rPr lang="de-DE" b="1" dirty="0" smtClean="0"/>
              <a:t> zu viel Dünger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Geldverschwendung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Umweltbelastung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N-Effizienz 75-90%</a:t>
            </a:r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704902" y="2853786"/>
            <a:ext cx="10376899" cy="61290"/>
          </a:xfrm>
          <a:prstGeom prst="line">
            <a:avLst/>
          </a:prstGeom>
          <a:ln w="31750">
            <a:solidFill>
              <a:srgbClr val="0096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7319937" y="2904056"/>
            <a:ext cx="36117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Ernte im Schnitt</a:t>
            </a:r>
          </a:p>
        </p:txBody>
      </p:sp>
      <p:sp>
        <p:nvSpPr>
          <p:cNvPr id="44" name="Legende mit Linie 2 43"/>
          <p:cNvSpPr/>
          <p:nvPr/>
        </p:nvSpPr>
        <p:spPr>
          <a:xfrm flipH="1">
            <a:off x="6308413" y="3770633"/>
            <a:ext cx="4781424" cy="1203708"/>
          </a:xfrm>
          <a:prstGeom prst="borderCallout2">
            <a:avLst>
              <a:gd name="adj1" fmla="val -14344"/>
              <a:gd name="adj2" fmla="val 51690"/>
              <a:gd name="adj3" fmla="val -51198"/>
              <a:gd name="adj4" fmla="val 31427"/>
              <a:gd name="adj5" fmla="val -150621"/>
              <a:gd name="adj6" fmla="val 2535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/>
              <a:t>In Hochertragszonen zu wenig Dünger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Verlust von Ertrag/Qualität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Einnahmenverluste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smtClean="0"/>
              <a:t>Raubbau am Humus</a:t>
            </a:r>
          </a:p>
        </p:txBody>
      </p:sp>
    </p:spTree>
    <p:extLst>
      <p:ext uri="{BB962C8B-B14F-4D97-AF65-F5344CB8AC3E}">
        <p14:creationId xmlns:p14="http://schemas.microsoft.com/office/powerpoint/2010/main" val="7109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1935">
            <a:off x="4656640" y="4262327"/>
            <a:ext cx="2317072" cy="3614855"/>
          </a:xfrm>
          <a:prstGeom prst="rect">
            <a:avLst/>
          </a:prstGeom>
        </p:spPr>
      </p:pic>
      <p:sp>
        <p:nvSpPr>
          <p:cNvPr id="23555" name="AutoShape 5" descr="Bildergebnis für rauch düngerstreuer"/>
          <p:cNvSpPr>
            <a:spLocks noChangeAspect="1" noChangeArrowheads="1"/>
          </p:cNvSpPr>
          <p:nvPr/>
        </p:nvSpPr>
        <p:spPr bwMode="auto">
          <a:xfrm>
            <a:off x="1504917" y="64762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698645" y="872143"/>
            <a:ext cx="10275" cy="42032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8920" y="5075432"/>
            <a:ext cx="10520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2744" y="1130156"/>
            <a:ext cx="452063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dirty="0" smtClean="0"/>
              <a:t>12</a:t>
            </a:r>
            <a:r>
              <a:rPr lang="de-DE" dirty="0"/>
              <a:t> </a:t>
            </a:r>
            <a:r>
              <a:rPr lang="de-DE" dirty="0" smtClean="0"/>
              <a:t>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11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10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9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8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7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6 t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708920" y="1304062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52758" y="2414778"/>
            <a:ext cx="10078948" cy="61290"/>
          </a:xfrm>
          <a:prstGeom prst="line">
            <a:avLst/>
          </a:prstGeom>
          <a:ln w="31750">
            <a:solidFill>
              <a:srgbClr val="0096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11239932" y="872142"/>
            <a:ext cx="10275" cy="42032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1347809" y="1130156"/>
            <a:ext cx="7551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270 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250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220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200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180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160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135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Kg N/ha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4208" y="342007"/>
            <a:ext cx="93970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009650"/>
                </a:solidFill>
              </a:rPr>
              <a:t>Das droht durch den Gesetzgeber (Wasserversorgung)</a:t>
            </a:r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852758" y="3730018"/>
            <a:ext cx="10376899" cy="6129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704902" y="3470232"/>
            <a:ext cx="10376899" cy="61290"/>
          </a:xfrm>
          <a:prstGeom prst="line">
            <a:avLst/>
          </a:prstGeom>
          <a:ln w="31750">
            <a:solidFill>
              <a:srgbClr val="0096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063530" y="3133236"/>
            <a:ext cx="19267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Ernte im Schnitt</a:t>
            </a:r>
          </a:p>
        </p:txBody>
      </p:sp>
      <p:sp>
        <p:nvSpPr>
          <p:cNvPr id="16" name="Legende mit Linie 2 15"/>
          <p:cNvSpPr/>
          <p:nvPr/>
        </p:nvSpPr>
        <p:spPr>
          <a:xfrm flipH="1">
            <a:off x="863033" y="4233636"/>
            <a:ext cx="3730948" cy="22063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2663"/>
              <a:gd name="adj6" fmla="val -103470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Keine Nitratbelastung</a:t>
            </a:r>
          </a:p>
          <a:p>
            <a:r>
              <a:rPr lang="de-DE" dirty="0" smtClean="0"/>
              <a:t>Massiver Ertrags-/Qualitätsverlust</a:t>
            </a:r>
          </a:p>
          <a:p>
            <a:r>
              <a:rPr lang="de-DE" dirty="0" smtClean="0"/>
              <a:t>N-Effizienz &gt;100 %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Raubbau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Verlust an Humus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Freisetzung CO2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Verlust an Fruchtbarkeit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638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1935">
            <a:off x="4656640" y="4272601"/>
            <a:ext cx="2317072" cy="3614855"/>
          </a:xfrm>
          <a:prstGeom prst="rect">
            <a:avLst/>
          </a:prstGeom>
        </p:spPr>
      </p:pic>
      <p:sp>
        <p:nvSpPr>
          <p:cNvPr id="23555" name="AutoShape 5" descr="Bildergebnis für rauch düngerstreuer"/>
          <p:cNvSpPr>
            <a:spLocks noChangeAspect="1" noChangeArrowheads="1"/>
          </p:cNvSpPr>
          <p:nvPr/>
        </p:nvSpPr>
        <p:spPr bwMode="auto">
          <a:xfrm>
            <a:off x="1504917" y="64762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698645" y="872143"/>
            <a:ext cx="10275" cy="42032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8920" y="5075432"/>
            <a:ext cx="1052073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2744" y="1130156"/>
            <a:ext cx="452063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dirty="0" smtClean="0"/>
              <a:t>12</a:t>
            </a:r>
            <a:r>
              <a:rPr lang="de-DE" dirty="0"/>
              <a:t> </a:t>
            </a:r>
            <a:r>
              <a:rPr lang="de-DE" dirty="0" smtClean="0"/>
              <a:t>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11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10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9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8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7 t</a:t>
            </a:r>
          </a:p>
          <a:p>
            <a:pPr algn="r"/>
            <a:endParaRPr lang="de-DE" dirty="0"/>
          </a:p>
          <a:p>
            <a:pPr algn="r"/>
            <a:r>
              <a:rPr lang="de-DE" dirty="0" smtClean="0"/>
              <a:t>6 t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708920" y="1304062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852758" y="2414778"/>
            <a:ext cx="10078948" cy="61290"/>
          </a:xfrm>
          <a:prstGeom prst="line">
            <a:avLst/>
          </a:prstGeom>
          <a:ln w="31750">
            <a:solidFill>
              <a:srgbClr val="0096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11239932" y="872142"/>
            <a:ext cx="10275" cy="42032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1347809" y="1130156"/>
            <a:ext cx="7551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270 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250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220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200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180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160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135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Kg N/ha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610327" y="329138"/>
            <a:ext cx="87374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solidFill>
                  <a:srgbClr val="009650"/>
                </a:solidFill>
              </a:rPr>
              <a:t>N-Manager </a:t>
            </a:r>
          </a:p>
          <a:p>
            <a:r>
              <a:rPr lang="de-DE" sz="2800" dirty="0" smtClean="0">
                <a:solidFill>
                  <a:srgbClr val="009650"/>
                </a:solidFill>
              </a:rPr>
              <a:t>Anpassung der Düngermenge während der Fahrt</a:t>
            </a:r>
          </a:p>
        </p:txBody>
      </p:sp>
      <p:sp>
        <p:nvSpPr>
          <p:cNvPr id="12" name="Freihandform 11"/>
          <p:cNvSpPr/>
          <p:nvPr/>
        </p:nvSpPr>
        <p:spPr>
          <a:xfrm>
            <a:off x="707210" y="1158516"/>
            <a:ext cx="10222786" cy="2671281"/>
          </a:xfrm>
          <a:custGeom>
            <a:avLst/>
            <a:gdLst>
              <a:gd name="connsiteX0" fmla="*/ 0 w 10222786"/>
              <a:gd name="connsiteY0" fmla="*/ 2671281 h 2671281"/>
              <a:gd name="connsiteX1" fmla="*/ 945222 w 10222786"/>
              <a:gd name="connsiteY1" fmla="*/ 2301411 h 2671281"/>
              <a:gd name="connsiteX2" fmla="*/ 1808251 w 10222786"/>
              <a:gd name="connsiteY2" fmla="*/ 1808252 h 2671281"/>
              <a:gd name="connsiteX3" fmla="*/ 4941869 w 10222786"/>
              <a:gd name="connsiteY3" fmla="*/ 1602769 h 2671281"/>
              <a:gd name="connsiteX4" fmla="*/ 6482993 w 10222786"/>
              <a:gd name="connsiteY4" fmla="*/ 986319 h 2671281"/>
              <a:gd name="connsiteX5" fmla="*/ 7109717 w 10222786"/>
              <a:gd name="connsiteY5" fmla="*/ 215757 h 2671281"/>
              <a:gd name="connsiteX6" fmla="*/ 10222786 w 10222786"/>
              <a:gd name="connsiteY6" fmla="*/ 0 h 2671281"/>
              <a:gd name="connsiteX7" fmla="*/ 10222786 w 10222786"/>
              <a:gd name="connsiteY7" fmla="*/ 0 h 2671281"/>
              <a:gd name="connsiteX8" fmla="*/ 10222786 w 10222786"/>
              <a:gd name="connsiteY8" fmla="*/ 0 h 2671281"/>
              <a:gd name="connsiteX9" fmla="*/ 10222786 w 10222786"/>
              <a:gd name="connsiteY9" fmla="*/ 0 h 26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2786" h="2671281">
                <a:moveTo>
                  <a:pt x="0" y="2671281"/>
                </a:moveTo>
                <a:cubicBezTo>
                  <a:pt x="321923" y="2558265"/>
                  <a:pt x="643847" y="2445249"/>
                  <a:pt x="945222" y="2301411"/>
                </a:cubicBezTo>
                <a:cubicBezTo>
                  <a:pt x="1246597" y="2157573"/>
                  <a:pt x="1142143" y="1924692"/>
                  <a:pt x="1808251" y="1808252"/>
                </a:cubicBezTo>
                <a:cubicBezTo>
                  <a:pt x="2474359" y="1691812"/>
                  <a:pt x="4162745" y="1739758"/>
                  <a:pt x="4941869" y="1602769"/>
                </a:cubicBezTo>
                <a:cubicBezTo>
                  <a:pt x="5720993" y="1465780"/>
                  <a:pt x="6121685" y="1217488"/>
                  <a:pt x="6482993" y="986319"/>
                </a:cubicBezTo>
                <a:cubicBezTo>
                  <a:pt x="6844301" y="755150"/>
                  <a:pt x="6486418" y="380143"/>
                  <a:pt x="7109717" y="215757"/>
                </a:cubicBezTo>
                <a:cubicBezTo>
                  <a:pt x="7733016" y="51371"/>
                  <a:pt x="10222786" y="0"/>
                  <a:pt x="10222786" y="0"/>
                </a:cubicBezTo>
                <a:lnTo>
                  <a:pt x="10222786" y="0"/>
                </a:lnTo>
                <a:lnTo>
                  <a:pt x="10222786" y="0"/>
                </a:lnTo>
                <a:lnTo>
                  <a:pt x="10222786" y="0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852758" y="2373834"/>
            <a:ext cx="10376899" cy="6129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V="1">
            <a:off x="704902" y="2463369"/>
            <a:ext cx="10376899" cy="61290"/>
          </a:xfrm>
          <a:prstGeom prst="line">
            <a:avLst/>
          </a:prstGeom>
          <a:ln w="31750">
            <a:solidFill>
              <a:srgbClr val="0096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8063531" y="2537344"/>
            <a:ext cx="23061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009650"/>
                </a:solidFill>
              </a:rPr>
              <a:t>Tatsächliche Ernte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063531" y="2059636"/>
            <a:ext cx="1984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 im Schnitt</a:t>
            </a:r>
          </a:p>
        </p:txBody>
      </p:sp>
      <p:sp>
        <p:nvSpPr>
          <p:cNvPr id="18" name="Legende mit Linie 2 17"/>
          <p:cNvSpPr/>
          <p:nvPr/>
        </p:nvSpPr>
        <p:spPr>
          <a:xfrm>
            <a:off x="8023586" y="3878388"/>
            <a:ext cx="2664304" cy="895192"/>
          </a:xfrm>
          <a:prstGeom prst="borderCallout2">
            <a:avLst>
              <a:gd name="adj1" fmla="val -6716"/>
              <a:gd name="adj2" fmla="val 74919"/>
              <a:gd name="adj3" fmla="val -35624"/>
              <a:gd name="adj4" fmla="val 94110"/>
              <a:gd name="adj5" fmla="val -288216"/>
              <a:gd name="adj6" fmla="val 101283"/>
            </a:avLst>
          </a:prstGeom>
          <a:solidFill>
            <a:srgbClr val="0096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Ertragspotential voll ausgeschöpft.</a:t>
            </a:r>
          </a:p>
        </p:txBody>
      </p:sp>
      <p:sp>
        <p:nvSpPr>
          <p:cNvPr id="19" name="Legende mit Linie 2 18"/>
          <p:cNvSpPr/>
          <p:nvPr/>
        </p:nvSpPr>
        <p:spPr>
          <a:xfrm>
            <a:off x="1622943" y="3878388"/>
            <a:ext cx="2756124" cy="8809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4438"/>
              <a:gd name="adj6" fmla="val -23720"/>
            </a:avLst>
          </a:prstGeom>
          <a:solidFill>
            <a:srgbClr val="0096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Keine Umweltbelastung</a:t>
            </a:r>
          </a:p>
          <a:p>
            <a:r>
              <a:rPr lang="de-DE" dirty="0" smtClean="0"/>
              <a:t>Besser als die </a:t>
            </a:r>
            <a:r>
              <a:rPr lang="de-DE" dirty="0" err="1" smtClean="0"/>
              <a:t>DüV</a:t>
            </a:r>
            <a:endParaRPr lang="de-DE" dirty="0" smtClean="0"/>
          </a:p>
        </p:txBody>
      </p:sp>
      <p:sp>
        <p:nvSpPr>
          <p:cNvPr id="21" name="Legende mit Linie 2 20"/>
          <p:cNvSpPr/>
          <p:nvPr/>
        </p:nvSpPr>
        <p:spPr>
          <a:xfrm>
            <a:off x="4650011" y="3878389"/>
            <a:ext cx="2664304" cy="895192"/>
          </a:xfrm>
          <a:prstGeom prst="borderCallout2">
            <a:avLst>
              <a:gd name="adj1" fmla="val -6027"/>
              <a:gd name="adj2" fmla="val 89871"/>
              <a:gd name="adj3" fmla="val -36382"/>
              <a:gd name="adj4" fmla="val 83576"/>
              <a:gd name="adj5" fmla="val -123073"/>
              <a:gd name="adj6" fmla="val 39439"/>
            </a:avLst>
          </a:prstGeom>
          <a:solidFill>
            <a:srgbClr val="0096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Optimale Düngermenge</a:t>
            </a:r>
          </a:p>
          <a:p>
            <a:r>
              <a:rPr lang="de-DE" dirty="0" smtClean="0"/>
              <a:t>90 - 100% N-Effizienz</a:t>
            </a:r>
          </a:p>
        </p:txBody>
      </p:sp>
    </p:spTree>
    <p:extLst>
      <p:ext uri="{BB962C8B-B14F-4D97-AF65-F5344CB8AC3E}">
        <p14:creationId xmlns:p14="http://schemas.microsoft.com/office/powerpoint/2010/main" val="5809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8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3: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24125" y="3509264"/>
            <a:ext cx="934402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Erstellen der N-Gesamtkarte</a:t>
            </a:r>
          </a:p>
        </p:txBody>
      </p:sp>
    </p:spTree>
    <p:extLst>
      <p:ext uri="{BB962C8B-B14F-4D97-AF65-F5344CB8AC3E}">
        <p14:creationId xmlns:p14="http://schemas.microsoft.com/office/powerpoint/2010/main" val="82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mtClean="0">
                <a:solidFill>
                  <a:schemeClr val="tx2"/>
                </a:solidFill>
              </a:rPr>
              <a:t>Seite </a:t>
            </a:r>
            <a:fld id="{D9BA3142-0C7D-407B-AD46-FD66AEB15886}" type="slidenum">
              <a:rPr lang="en-US" altLang="de-DE" smtClean="0">
                <a:solidFill>
                  <a:schemeClr val="tx2"/>
                </a:solidFill>
              </a:rPr>
              <a:pPr/>
              <a:t>19</a:t>
            </a:fld>
            <a:endParaRPr lang="en-US" altLang="de-DE" smtClean="0">
              <a:solidFill>
                <a:schemeClr val="tx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26"/>
            <a:ext cx="12192000" cy="6727674"/>
          </a:xfrm>
          <a:prstGeom prst="rect">
            <a:avLst/>
          </a:prstGeom>
        </p:spPr>
      </p:pic>
      <p:sp>
        <p:nvSpPr>
          <p:cNvPr id="6" name="Titel 7"/>
          <p:cNvSpPr txBox="1">
            <a:spLocks/>
          </p:cNvSpPr>
          <p:nvPr/>
        </p:nvSpPr>
        <p:spPr>
          <a:xfrm>
            <a:off x="1561982" y="3432326"/>
            <a:ext cx="1978659" cy="4126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dirty="0" smtClean="0">
                <a:solidFill>
                  <a:srgbClr val="43A037"/>
                </a:solidFill>
              </a:rPr>
              <a:t>N - Manager</a:t>
            </a:r>
            <a:endParaRPr lang="de-DE" dirty="0">
              <a:solidFill>
                <a:srgbClr val="43A0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Thesen zu Umweltschutz, Klimawandel und N-Düngung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678933" y="2147774"/>
            <a:ext cx="99536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/>
              <a:t>Der Klimawandel erhöht die Varianz der Klimaereignisse in einem Vegetationsjahr.</a:t>
            </a:r>
            <a:br>
              <a:rPr lang="de-DE" sz="2000" dirty="0" smtClean="0"/>
            </a:br>
            <a:endParaRPr lang="de-DE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/>
              <a:t>Erträge von Feldfrüchten werden unberechenbarer.</a:t>
            </a:r>
            <a:br>
              <a:rPr lang="de-DE" sz="2000" dirty="0" smtClean="0"/>
            </a:br>
            <a:endParaRPr lang="de-DE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/>
              <a:t>Die richtige Dosierung der Düngung zu Feldfrüchten wird hierdurch  schwieriger.</a:t>
            </a:r>
            <a:br>
              <a:rPr lang="de-DE" sz="2000" dirty="0" smtClean="0"/>
            </a:br>
            <a:endParaRPr lang="de-DE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/>
              <a:t>Die Auflage der </a:t>
            </a:r>
            <a:r>
              <a:rPr lang="de-DE" sz="2000" dirty="0" err="1" smtClean="0"/>
              <a:t>DüV</a:t>
            </a:r>
            <a:r>
              <a:rPr lang="de-DE" sz="2000" dirty="0" smtClean="0"/>
              <a:t> werden für die Landwirte hierdurch immer schwerer zu erfüllen sein.</a:t>
            </a:r>
            <a:br>
              <a:rPr lang="de-DE" sz="2000" dirty="0" smtClean="0"/>
            </a:br>
            <a:endParaRPr lang="de-DE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smtClean="0"/>
              <a:t>Nur über eine neue intelligente Strategie bei der Düngung kann der Landwirt Verluste und Konflikte mit den Kontrollbehörden vermeiden.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557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4: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819400" y="3522853"/>
            <a:ext cx="669607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Aufteilung in Einzelgaben</a:t>
            </a:r>
          </a:p>
        </p:txBody>
      </p:sp>
    </p:spTree>
    <p:extLst>
      <p:ext uri="{BB962C8B-B14F-4D97-AF65-F5344CB8AC3E}">
        <p14:creationId xmlns:p14="http://schemas.microsoft.com/office/powerpoint/2010/main" val="10689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Die Düngergaben in Einzelgaben aufgeteilt werden: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1767517"/>
            <a:ext cx="6915150" cy="45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1" y="1870947"/>
            <a:ext cx="6854190" cy="44067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571" y="1949795"/>
            <a:ext cx="2981130" cy="21245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20" y="2867025"/>
            <a:ext cx="2921231" cy="20735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895" y="3898510"/>
            <a:ext cx="3047805" cy="216337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78747"/>
            <a:ext cx="8982075" cy="318549"/>
          </a:xfrm>
        </p:spPr>
        <p:txBody>
          <a:bodyPr/>
          <a:lstStyle/>
          <a:p>
            <a:r>
              <a:rPr lang="de-DE" dirty="0" smtClean="0"/>
              <a:t>Die Düngergaben in Einzelgaben aufgeteilt werden: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2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5: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105275" y="3646678"/>
            <a:ext cx="421957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Zeit zu düngen</a:t>
            </a:r>
          </a:p>
        </p:txBody>
      </p:sp>
    </p:spTree>
    <p:extLst>
      <p:ext uri="{BB962C8B-B14F-4D97-AF65-F5344CB8AC3E}">
        <p14:creationId xmlns:p14="http://schemas.microsoft.com/office/powerpoint/2010/main" val="22880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2"/>
          <p:cNvSpPr>
            <a:spLocks noGrp="1"/>
          </p:cNvSpPr>
          <p:nvPr>
            <p:ph type="title"/>
          </p:nvPr>
        </p:nvSpPr>
        <p:spPr>
          <a:xfrm>
            <a:off x="3168096" y="315709"/>
            <a:ext cx="5720723" cy="598691"/>
          </a:xfrm>
        </p:spPr>
        <p:txBody>
          <a:bodyPr/>
          <a:lstStyle/>
          <a:p>
            <a:r>
              <a:rPr lang="de-DE" altLang="de-DE" sz="2800" dirty="0" smtClean="0"/>
              <a:t>Übertragung auf den Schlepper</a:t>
            </a:r>
          </a:p>
        </p:txBody>
      </p:sp>
      <p:sp>
        <p:nvSpPr>
          <p:cNvPr id="50179" name="AutoShape 6" descr="Bildergebnis für bordcomputer fendt"/>
          <p:cNvSpPr>
            <a:spLocks noChangeAspect="1" noChangeArrowheads="1"/>
          </p:cNvSpPr>
          <p:nvPr/>
        </p:nvSpPr>
        <p:spPr bwMode="auto">
          <a:xfrm>
            <a:off x="1679575" y="-192088"/>
            <a:ext cx="3048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pic>
        <p:nvPicPr>
          <p:cNvPr id="50180" name="Picture 8" descr="https://i.ytimg.com/vi/v3p0Yc6svY8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363663"/>
            <a:ext cx="81010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 rot="5400000">
            <a:off x="8758238" y="2643188"/>
            <a:ext cx="847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Gewitterblitz 4"/>
          <p:cNvSpPr/>
          <p:nvPr/>
        </p:nvSpPr>
        <p:spPr>
          <a:xfrm rot="2012661" flipV="1">
            <a:off x="212725" y="879475"/>
            <a:ext cx="2997200" cy="1346200"/>
          </a:xfrm>
          <a:prstGeom prst="lightningBol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 err="1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414">
            <a:off x="3727450" y="2154238"/>
            <a:ext cx="3344863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6: (für den, der noch mehr will …)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781301" y="3479525"/>
            <a:ext cx="6934200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Konstante Überwachung und Simulation des Aufwuchses</a:t>
            </a:r>
          </a:p>
        </p:txBody>
      </p:sp>
    </p:spTree>
    <p:extLst>
      <p:ext uri="{BB962C8B-B14F-4D97-AF65-F5344CB8AC3E}">
        <p14:creationId xmlns:p14="http://schemas.microsoft.com/office/powerpoint/2010/main" val="9713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23"/>
          <p:cNvGrpSpPr>
            <a:grpSpLocks/>
          </p:cNvGrpSpPr>
          <p:nvPr/>
        </p:nvGrpSpPr>
        <p:grpSpPr bwMode="auto">
          <a:xfrm>
            <a:off x="2168526" y="2406651"/>
            <a:ext cx="481013" cy="479425"/>
            <a:chOff x="2699792" y="1916832"/>
            <a:chExt cx="479539" cy="479493"/>
          </a:xfrm>
        </p:grpSpPr>
        <p:sp>
          <p:nvSpPr>
            <p:cNvPr id="38013" name="Freihandform 125"/>
            <p:cNvSpPr>
              <a:spLocks/>
            </p:cNvSpPr>
            <p:nvPr/>
          </p:nvSpPr>
          <p:spPr bwMode="auto">
            <a:xfrm>
              <a:off x="2699792" y="1916832"/>
              <a:ext cx="479539" cy="479493"/>
            </a:xfrm>
            <a:custGeom>
              <a:avLst/>
              <a:gdLst>
                <a:gd name="T0" fmla="*/ 0 w 5863771"/>
                <a:gd name="T1" fmla="*/ 0 h 5856628"/>
                <a:gd name="T2" fmla="*/ 0 w 5863771"/>
                <a:gd name="T3" fmla="*/ 0 h 5856628"/>
                <a:gd name="T4" fmla="*/ 0 w 5863771"/>
                <a:gd name="T5" fmla="*/ 0 h 5856628"/>
                <a:gd name="T6" fmla="*/ 0 w 5863771"/>
                <a:gd name="T7" fmla="*/ 0 h 5856628"/>
                <a:gd name="T8" fmla="*/ 0 w 5863771"/>
                <a:gd name="T9" fmla="*/ 0 h 5856628"/>
                <a:gd name="T10" fmla="*/ 0 w 5863771"/>
                <a:gd name="T11" fmla="*/ 0 h 5856628"/>
                <a:gd name="T12" fmla="*/ 0 w 5863771"/>
                <a:gd name="T13" fmla="*/ 0 h 5856628"/>
                <a:gd name="T14" fmla="*/ 0 w 5863771"/>
                <a:gd name="T15" fmla="*/ 0 h 5856628"/>
                <a:gd name="T16" fmla="*/ 0 w 5863771"/>
                <a:gd name="T17" fmla="*/ 0 h 5856628"/>
                <a:gd name="T18" fmla="*/ 0 w 5863771"/>
                <a:gd name="T19" fmla="*/ 0 h 5856628"/>
                <a:gd name="T20" fmla="*/ 0 w 5863771"/>
                <a:gd name="T21" fmla="*/ 0 h 5856628"/>
                <a:gd name="T22" fmla="*/ 0 w 5863771"/>
                <a:gd name="T23" fmla="*/ 0 h 5856628"/>
                <a:gd name="T24" fmla="*/ 0 w 5863771"/>
                <a:gd name="T25" fmla="*/ 0 h 5856628"/>
                <a:gd name="T26" fmla="*/ 0 w 5863771"/>
                <a:gd name="T27" fmla="*/ 0 h 5856628"/>
                <a:gd name="T28" fmla="*/ 0 w 5863771"/>
                <a:gd name="T29" fmla="*/ 0 h 5856628"/>
                <a:gd name="T30" fmla="*/ 0 w 5863771"/>
                <a:gd name="T31" fmla="*/ 0 h 5856628"/>
                <a:gd name="T32" fmla="*/ 0 w 5863771"/>
                <a:gd name="T33" fmla="*/ 0 h 5856628"/>
                <a:gd name="T34" fmla="*/ 0 w 5863771"/>
                <a:gd name="T35" fmla="*/ 0 h 5856628"/>
                <a:gd name="T36" fmla="*/ 0 w 5863771"/>
                <a:gd name="T37" fmla="*/ 0 h 5856628"/>
                <a:gd name="T38" fmla="*/ 0 w 5863771"/>
                <a:gd name="T39" fmla="*/ 0 h 5856628"/>
                <a:gd name="T40" fmla="*/ 0 w 5863771"/>
                <a:gd name="T41" fmla="*/ 0 h 5856628"/>
                <a:gd name="T42" fmla="*/ 0 w 5863771"/>
                <a:gd name="T43" fmla="*/ 0 h 5856628"/>
                <a:gd name="T44" fmla="*/ 0 w 5863771"/>
                <a:gd name="T45" fmla="*/ 0 h 5856628"/>
                <a:gd name="T46" fmla="*/ 0 w 5863771"/>
                <a:gd name="T47" fmla="*/ 0 h 5856628"/>
                <a:gd name="T48" fmla="*/ 0 w 5863771"/>
                <a:gd name="T49" fmla="*/ 0 h 5856628"/>
                <a:gd name="T50" fmla="*/ 0 w 5863771"/>
                <a:gd name="T51" fmla="*/ 0 h 5856628"/>
                <a:gd name="T52" fmla="*/ 0 w 5863771"/>
                <a:gd name="T53" fmla="*/ 0 h 5856628"/>
                <a:gd name="T54" fmla="*/ 0 w 5863771"/>
                <a:gd name="T55" fmla="*/ 0 h 5856628"/>
                <a:gd name="T56" fmla="*/ 0 w 5863771"/>
                <a:gd name="T57" fmla="*/ 0 h 5856628"/>
                <a:gd name="T58" fmla="*/ 0 w 5863771"/>
                <a:gd name="T59" fmla="*/ 0 h 5856628"/>
                <a:gd name="T60" fmla="*/ 0 w 5863771"/>
                <a:gd name="T61" fmla="*/ 0 h 5856628"/>
                <a:gd name="T62" fmla="*/ 0 w 5863771"/>
                <a:gd name="T63" fmla="*/ 0 h 5856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63771"/>
                <a:gd name="T97" fmla="*/ 0 h 5856628"/>
                <a:gd name="T98" fmla="*/ 5863771 w 5863771"/>
                <a:gd name="T99" fmla="*/ 5856628 h 5856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63771" h="5856628">
                  <a:moveTo>
                    <a:pt x="2155" y="3285218"/>
                  </a:moveTo>
                  <a:cubicBezTo>
                    <a:pt x="1437" y="3047358"/>
                    <a:pt x="718" y="2809497"/>
                    <a:pt x="0" y="2571637"/>
                  </a:cubicBezTo>
                  <a:cubicBezTo>
                    <a:pt x="55298" y="2447925"/>
                    <a:pt x="94041" y="2462440"/>
                    <a:pt x="188686" y="2421505"/>
                  </a:cubicBezTo>
                  <a:lnTo>
                    <a:pt x="691696" y="2418897"/>
                  </a:lnTo>
                  <a:cubicBezTo>
                    <a:pt x="805391" y="2407633"/>
                    <a:pt x="816693" y="2415967"/>
                    <a:pt x="870857" y="2353923"/>
                  </a:cubicBezTo>
                  <a:lnTo>
                    <a:pt x="1059543" y="1889466"/>
                  </a:lnTo>
                  <a:cubicBezTo>
                    <a:pt x="1069483" y="1783028"/>
                    <a:pt x="1074510" y="1826344"/>
                    <a:pt x="1028133" y="1731963"/>
                  </a:cubicBezTo>
                  <a:lnTo>
                    <a:pt x="624114" y="1308894"/>
                  </a:lnTo>
                  <a:cubicBezTo>
                    <a:pt x="587696" y="1233054"/>
                    <a:pt x="577246" y="1197844"/>
                    <a:pt x="616744" y="1095942"/>
                  </a:cubicBezTo>
                  <a:lnTo>
                    <a:pt x="1115899" y="602230"/>
                  </a:lnTo>
                  <a:cubicBezTo>
                    <a:pt x="1221411" y="550145"/>
                    <a:pt x="1243109" y="552904"/>
                    <a:pt x="1354592" y="619125"/>
                  </a:cubicBezTo>
                  <a:lnTo>
                    <a:pt x="1796710" y="1032896"/>
                  </a:lnTo>
                  <a:cubicBezTo>
                    <a:pt x="1847396" y="1064627"/>
                    <a:pt x="1844883" y="1057616"/>
                    <a:pt x="1915886" y="1038112"/>
                  </a:cubicBezTo>
                  <a:lnTo>
                    <a:pt x="2351314" y="844437"/>
                  </a:lnTo>
                  <a:cubicBezTo>
                    <a:pt x="2440819" y="787967"/>
                    <a:pt x="2435981" y="820246"/>
                    <a:pt x="2452914" y="699294"/>
                  </a:cubicBezTo>
                  <a:cubicBezTo>
                    <a:pt x="2455295" y="514501"/>
                    <a:pt x="2457677" y="329709"/>
                    <a:pt x="2460058" y="144916"/>
                  </a:cubicBezTo>
                  <a:cubicBezTo>
                    <a:pt x="2489445" y="50592"/>
                    <a:pt x="2492507" y="42805"/>
                    <a:pt x="2600665" y="4762"/>
                  </a:cubicBezTo>
                  <a:lnTo>
                    <a:pt x="3282837" y="0"/>
                  </a:lnTo>
                  <a:cubicBezTo>
                    <a:pt x="3412029" y="32923"/>
                    <a:pt x="3388066" y="40217"/>
                    <a:pt x="3418681" y="130856"/>
                  </a:cubicBezTo>
                  <a:lnTo>
                    <a:pt x="3437957" y="686707"/>
                  </a:lnTo>
                  <a:cubicBezTo>
                    <a:pt x="3446442" y="796112"/>
                    <a:pt x="3434500" y="791388"/>
                    <a:pt x="3512457" y="844437"/>
                  </a:cubicBezTo>
                  <a:lnTo>
                    <a:pt x="3991429" y="1062151"/>
                  </a:lnTo>
                  <a:cubicBezTo>
                    <a:pt x="4090723" y="1069710"/>
                    <a:pt x="4071031" y="1055271"/>
                    <a:pt x="4151086" y="1004094"/>
                  </a:cubicBezTo>
                  <a:lnTo>
                    <a:pt x="4557486" y="612208"/>
                  </a:lnTo>
                  <a:cubicBezTo>
                    <a:pt x="4668573" y="554037"/>
                    <a:pt x="4687132" y="570404"/>
                    <a:pt x="4789034" y="636021"/>
                  </a:cubicBezTo>
                  <a:lnTo>
                    <a:pt x="5276056" y="1124971"/>
                  </a:lnTo>
                  <a:cubicBezTo>
                    <a:pt x="5315479" y="1224209"/>
                    <a:pt x="5318409" y="1197317"/>
                    <a:pt x="5268459" y="1302885"/>
                  </a:cubicBezTo>
                  <a:lnTo>
                    <a:pt x="4840627" y="1734571"/>
                  </a:lnTo>
                  <a:cubicBezTo>
                    <a:pt x="4792227" y="1810827"/>
                    <a:pt x="4783686" y="1781175"/>
                    <a:pt x="4792323" y="1874724"/>
                  </a:cubicBezTo>
                  <a:lnTo>
                    <a:pt x="4987699" y="2333966"/>
                  </a:lnTo>
                  <a:cubicBezTo>
                    <a:pt x="5052824" y="2425455"/>
                    <a:pt x="5068585" y="2406651"/>
                    <a:pt x="5183074" y="2423660"/>
                  </a:cubicBezTo>
                  <a:lnTo>
                    <a:pt x="5674632" y="2436019"/>
                  </a:lnTo>
                  <a:cubicBezTo>
                    <a:pt x="5788081" y="2459378"/>
                    <a:pt x="5817960" y="2432240"/>
                    <a:pt x="5863771" y="2563813"/>
                  </a:cubicBezTo>
                  <a:lnTo>
                    <a:pt x="5863771" y="3268323"/>
                  </a:lnTo>
                  <a:cubicBezTo>
                    <a:pt x="5853113" y="3415488"/>
                    <a:pt x="5825596" y="3379751"/>
                    <a:pt x="5699806" y="3403941"/>
                  </a:cubicBezTo>
                  <a:lnTo>
                    <a:pt x="5109029" y="3413466"/>
                  </a:lnTo>
                  <a:cubicBezTo>
                    <a:pt x="5024513" y="3439093"/>
                    <a:pt x="5024437" y="3427829"/>
                    <a:pt x="4964112" y="3500551"/>
                  </a:cubicBezTo>
                  <a:lnTo>
                    <a:pt x="4794704" y="3916476"/>
                  </a:lnTo>
                  <a:cubicBezTo>
                    <a:pt x="4772895" y="4015222"/>
                    <a:pt x="4754260" y="3993017"/>
                    <a:pt x="4833257" y="4093029"/>
                  </a:cubicBezTo>
                  <a:lnTo>
                    <a:pt x="5268686" y="4530838"/>
                  </a:lnTo>
                  <a:cubicBezTo>
                    <a:pt x="5338838" y="4637711"/>
                    <a:pt x="5329161" y="4622952"/>
                    <a:pt x="5254171" y="4734266"/>
                  </a:cubicBezTo>
                  <a:lnTo>
                    <a:pt x="4763975" y="5227298"/>
                  </a:lnTo>
                  <a:cubicBezTo>
                    <a:pt x="4650280" y="5276209"/>
                    <a:pt x="4683824" y="5297828"/>
                    <a:pt x="4572000" y="5227751"/>
                  </a:cubicBezTo>
                  <a:lnTo>
                    <a:pt x="4093029" y="4806837"/>
                  </a:lnTo>
                  <a:cubicBezTo>
                    <a:pt x="4012747" y="4760460"/>
                    <a:pt x="4015619" y="4770552"/>
                    <a:pt x="3918857" y="4792323"/>
                  </a:cubicBezTo>
                  <a:lnTo>
                    <a:pt x="3507695" y="4963660"/>
                  </a:lnTo>
                  <a:cubicBezTo>
                    <a:pt x="3427867" y="5019298"/>
                    <a:pt x="3448769" y="5009564"/>
                    <a:pt x="3439886" y="5126151"/>
                  </a:cubicBezTo>
                  <a:cubicBezTo>
                    <a:pt x="3439962" y="5313892"/>
                    <a:pt x="3440037" y="5501633"/>
                    <a:pt x="3440113" y="5689374"/>
                  </a:cubicBezTo>
                  <a:cubicBezTo>
                    <a:pt x="3413182" y="5810761"/>
                    <a:pt x="3417340" y="5828979"/>
                    <a:pt x="3278301" y="5854473"/>
                  </a:cubicBezTo>
                  <a:lnTo>
                    <a:pt x="2629694" y="5856628"/>
                  </a:lnTo>
                  <a:cubicBezTo>
                    <a:pt x="2504037" y="5832079"/>
                    <a:pt x="2499877" y="5852772"/>
                    <a:pt x="2452914" y="5735751"/>
                  </a:cubicBezTo>
                  <a:lnTo>
                    <a:pt x="2438400" y="5111637"/>
                  </a:lnTo>
                  <a:cubicBezTo>
                    <a:pt x="2416629" y="4976170"/>
                    <a:pt x="2404534" y="4977757"/>
                    <a:pt x="2322286" y="4922951"/>
                  </a:cubicBezTo>
                  <a:lnTo>
                    <a:pt x="1944914" y="4782798"/>
                  </a:lnTo>
                  <a:cubicBezTo>
                    <a:pt x="1850571" y="4763446"/>
                    <a:pt x="1852991" y="4735097"/>
                    <a:pt x="1756229" y="4806837"/>
                  </a:cubicBezTo>
                  <a:lnTo>
                    <a:pt x="1340530" y="5215619"/>
                  </a:lnTo>
                  <a:cubicBezTo>
                    <a:pt x="1240915" y="5260372"/>
                    <a:pt x="1234243" y="5286187"/>
                    <a:pt x="1115672" y="5218226"/>
                  </a:cubicBezTo>
                  <a:lnTo>
                    <a:pt x="629104" y="4722133"/>
                  </a:lnTo>
                  <a:cubicBezTo>
                    <a:pt x="574279" y="4617056"/>
                    <a:pt x="591079" y="4613559"/>
                    <a:pt x="658132" y="4530612"/>
                  </a:cubicBezTo>
                  <a:lnTo>
                    <a:pt x="1059996" y="4107769"/>
                  </a:lnTo>
                  <a:cubicBezTo>
                    <a:pt x="1128485" y="4002956"/>
                    <a:pt x="1100591" y="4002938"/>
                    <a:pt x="1069068" y="3901735"/>
                  </a:cubicBezTo>
                  <a:lnTo>
                    <a:pt x="892288" y="3514838"/>
                  </a:lnTo>
                  <a:cubicBezTo>
                    <a:pt x="836178" y="3434254"/>
                    <a:pt x="852091" y="3435124"/>
                    <a:pt x="732405" y="3418229"/>
                  </a:cubicBezTo>
                  <a:lnTo>
                    <a:pt x="178934" y="3406322"/>
                  </a:lnTo>
                  <a:cubicBezTo>
                    <a:pt x="78657" y="3381772"/>
                    <a:pt x="50233" y="3420760"/>
                    <a:pt x="2155" y="328521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EAEAEA"/>
                </a:gs>
              </a:gsLst>
              <a:lin ang="189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2846978" y="2064491"/>
              <a:ext cx="185168" cy="1841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0" name="Gebogener Pfeil 9"/>
            <p:cNvSpPr/>
            <p:nvPr/>
          </p:nvSpPr>
          <p:spPr>
            <a:xfrm rot="19284769">
              <a:off x="2769428" y="1986692"/>
              <a:ext cx="340267" cy="339773"/>
            </a:xfrm>
            <a:prstGeom prst="circularArrow">
              <a:avLst>
                <a:gd name="adj1" fmla="val 9276"/>
                <a:gd name="adj2" fmla="val 1142318"/>
                <a:gd name="adj3" fmla="val 20518279"/>
                <a:gd name="adj4" fmla="val 12970581"/>
                <a:gd name="adj5" fmla="val 99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ieren 134"/>
          <p:cNvGrpSpPr>
            <a:grpSpLocks/>
          </p:cNvGrpSpPr>
          <p:nvPr/>
        </p:nvGrpSpPr>
        <p:grpSpPr bwMode="auto">
          <a:xfrm>
            <a:off x="2170114" y="1965326"/>
            <a:ext cx="479425" cy="479425"/>
            <a:chOff x="2701063" y="1475668"/>
            <a:chExt cx="479539" cy="479539"/>
          </a:xfrm>
        </p:grpSpPr>
        <p:sp>
          <p:nvSpPr>
            <p:cNvPr id="38010" name="Freihandform 129"/>
            <p:cNvSpPr>
              <a:spLocks/>
            </p:cNvSpPr>
            <p:nvPr/>
          </p:nvSpPr>
          <p:spPr bwMode="auto">
            <a:xfrm rot="17554609" flipV="1">
              <a:off x="2701063" y="1475668"/>
              <a:ext cx="479539" cy="479539"/>
            </a:xfrm>
            <a:custGeom>
              <a:avLst/>
              <a:gdLst>
                <a:gd name="T0" fmla="*/ 0 w 5863771"/>
                <a:gd name="T1" fmla="*/ 0 h 5856628"/>
                <a:gd name="T2" fmla="*/ 0 w 5863771"/>
                <a:gd name="T3" fmla="*/ 0 h 5856628"/>
                <a:gd name="T4" fmla="*/ 0 w 5863771"/>
                <a:gd name="T5" fmla="*/ 0 h 5856628"/>
                <a:gd name="T6" fmla="*/ 0 w 5863771"/>
                <a:gd name="T7" fmla="*/ 0 h 5856628"/>
                <a:gd name="T8" fmla="*/ 0 w 5863771"/>
                <a:gd name="T9" fmla="*/ 0 h 5856628"/>
                <a:gd name="T10" fmla="*/ 0 w 5863771"/>
                <a:gd name="T11" fmla="*/ 0 h 5856628"/>
                <a:gd name="T12" fmla="*/ 0 w 5863771"/>
                <a:gd name="T13" fmla="*/ 0 h 5856628"/>
                <a:gd name="T14" fmla="*/ 0 w 5863771"/>
                <a:gd name="T15" fmla="*/ 0 h 5856628"/>
                <a:gd name="T16" fmla="*/ 0 w 5863771"/>
                <a:gd name="T17" fmla="*/ 0 h 5856628"/>
                <a:gd name="T18" fmla="*/ 0 w 5863771"/>
                <a:gd name="T19" fmla="*/ 0 h 5856628"/>
                <a:gd name="T20" fmla="*/ 0 w 5863771"/>
                <a:gd name="T21" fmla="*/ 0 h 5856628"/>
                <a:gd name="T22" fmla="*/ 0 w 5863771"/>
                <a:gd name="T23" fmla="*/ 0 h 5856628"/>
                <a:gd name="T24" fmla="*/ 0 w 5863771"/>
                <a:gd name="T25" fmla="*/ 0 h 5856628"/>
                <a:gd name="T26" fmla="*/ 0 w 5863771"/>
                <a:gd name="T27" fmla="*/ 0 h 5856628"/>
                <a:gd name="T28" fmla="*/ 0 w 5863771"/>
                <a:gd name="T29" fmla="*/ 0 h 5856628"/>
                <a:gd name="T30" fmla="*/ 0 w 5863771"/>
                <a:gd name="T31" fmla="*/ 0 h 5856628"/>
                <a:gd name="T32" fmla="*/ 0 w 5863771"/>
                <a:gd name="T33" fmla="*/ 0 h 5856628"/>
                <a:gd name="T34" fmla="*/ 0 w 5863771"/>
                <a:gd name="T35" fmla="*/ 0 h 5856628"/>
                <a:gd name="T36" fmla="*/ 0 w 5863771"/>
                <a:gd name="T37" fmla="*/ 0 h 5856628"/>
                <a:gd name="T38" fmla="*/ 0 w 5863771"/>
                <a:gd name="T39" fmla="*/ 0 h 5856628"/>
                <a:gd name="T40" fmla="*/ 0 w 5863771"/>
                <a:gd name="T41" fmla="*/ 0 h 5856628"/>
                <a:gd name="T42" fmla="*/ 0 w 5863771"/>
                <a:gd name="T43" fmla="*/ 0 h 5856628"/>
                <a:gd name="T44" fmla="*/ 0 w 5863771"/>
                <a:gd name="T45" fmla="*/ 0 h 5856628"/>
                <a:gd name="T46" fmla="*/ 0 w 5863771"/>
                <a:gd name="T47" fmla="*/ 0 h 5856628"/>
                <a:gd name="T48" fmla="*/ 0 w 5863771"/>
                <a:gd name="T49" fmla="*/ 0 h 5856628"/>
                <a:gd name="T50" fmla="*/ 0 w 5863771"/>
                <a:gd name="T51" fmla="*/ 0 h 5856628"/>
                <a:gd name="T52" fmla="*/ 0 w 5863771"/>
                <a:gd name="T53" fmla="*/ 0 h 5856628"/>
                <a:gd name="T54" fmla="*/ 0 w 5863771"/>
                <a:gd name="T55" fmla="*/ 0 h 5856628"/>
                <a:gd name="T56" fmla="*/ 0 w 5863771"/>
                <a:gd name="T57" fmla="*/ 0 h 5856628"/>
                <a:gd name="T58" fmla="*/ 0 w 5863771"/>
                <a:gd name="T59" fmla="*/ 0 h 5856628"/>
                <a:gd name="T60" fmla="*/ 0 w 5863771"/>
                <a:gd name="T61" fmla="*/ 0 h 5856628"/>
                <a:gd name="T62" fmla="*/ 0 w 5863771"/>
                <a:gd name="T63" fmla="*/ 0 h 5856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63771"/>
                <a:gd name="T97" fmla="*/ 0 h 5856628"/>
                <a:gd name="T98" fmla="*/ 5863771 w 5863771"/>
                <a:gd name="T99" fmla="*/ 5856628 h 5856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63771" h="5856628">
                  <a:moveTo>
                    <a:pt x="2155" y="3285218"/>
                  </a:moveTo>
                  <a:cubicBezTo>
                    <a:pt x="1437" y="3047358"/>
                    <a:pt x="718" y="2809497"/>
                    <a:pt x="0" y="2571637"/>
                  </a:cubicBezTo>
                  <a:cubicBezTo>
                    <a:pt x="55298" y="2447925"/>
                    <a:pt x="94041" y="2462440"/>
                    <a:pt x="188686" y="2421505"/>
                  </a:cubicBezTo>
                  <a:lnTo>
                    <a:pt x="691696" y="2418897"/>
                  </a:lnTo>
                  <a:cubicBezTo>
                    <a:pt x="805391" y="2407633"/>
                    <a:pt x="816693" y="2415967"/>
                    <a:pt x="870857" y="2353923"/>
                  </a:cubicBezTo>
                  <a:lnTo>
                    <a:pt x="1059543" y="1889466"/>
                  </a:lnTo>
                  <a:cubicBezTo>
                    <a:pt x="1069483" y="1783028"/>
                    <a:pt x="1074510" y="1826344"/>
                    <a:pt x="1028133" y="1731963"/>
                  </a:cubicBezTo>
                  <a:lnTo>
                    <a:pt x="624114" y="1308894"/>
                  </a:lnTo>
                  <a:cubicBezTo>
                    <a:pt x="587696" y="1233054"/>
                    <a:pt x="577246" y="1197844"/>
                    <a:pt x="616744" y="1095942"/>
                  </a:cubicBezTo>
                  <a:lnTo>
                    <a:pt x="1115899" y="602230"/>
                  </a:lnTo>
                  <a:cubicBezTo>
                    <a:pt x="1221411" y="550145"/>
                    <a:pt x="1243109" y="552904"/>
                    <a:pt x="1354592" y="619125"/>
                  </a:cubicBezTo>
                  <a:lnTo>
                    <a:pt x="1796710" y="1032896"/>
                  </a:lnTo>
                  <a:cubicBezTo>
                    <a:pt x="1847396" y="1064627"/>
                    <a:pt x="1844883" y="1057616"/>
                    <a:pt x="1915886" y="1038112"/>
                  </a:cubicBezTo>
                  <a:lnTo>
                    <a:pt x="2351314" y="844437"/>
                  </a:lnTo>
                  <a:cubicBezTo>
                    <a:pt x="2440819" y="787967"/>
                    <a:pt x="2435981" y="820246"/>
                    <a:pt x="2452914" y="699294"/>
                  </a:cubicBezTo>
                  <a:cubicBezTo>
                    <a:pt x="2455295" y="514501"/>
                    <a:pt x="2457677" y="329709"/>
                    <a:pt x="2460058" y="144916"/>
                  </a:cubicBezTo>
                  <a:cubicBezTo>
                    <a:pt x="2489445" y="50592"/>
                    <a:pt x="2492507" y="42805"/>
                    <a:pt x="2600665" y="4762"/>
                  </a:cubicBezTo>
                  <a:lnTo>
                    <a:pt x="3282837" y="0"/>
                  </a:lnTo>
                  <a:cubicBezTo>
                    <a:pt x="3412029" y="32923"/>
                    <a:pt x="3388066" y="40217"/>
                    <a:pt x="3418681" y="130856"/>
                  </a:cubicBezTo>
                  <a:lnTo>
                    <a:pt x="3437957" y="686707"/>
                  </a:lnTo>
                  <a:cubicBezTo>
                    <a:pt x="3446442" y="796112"/>
                    <a:pt x="3434500" y="791388"/>
                    <a:pt x="3512457" y="844437"/>
                  </a:cubicBezTo>
                  <a:lnTo>
                    <a:pt x="3991429" y="1062151"/>
                  </a:lnTo>
                  <a:cubicBezTo>
                    <a:pt x="4090723" y="1069710"/>
                    <a:pt x="4071031" y="1055271"/>
                    <a:pt x="4151086" y="1004094"/>
                  </a:cubicBezTo>
                  <a:lnTo>
                    <a:pt x="4557486" y="612208"/>
                  </a:lnTo>
                  <a:cubicBezTo>
                    <a:pt x="4668573" y="554037"/>
                    <a:pt x="4687132" y="570404"/>
                    <a:pt x="4789034" y="636021"/>
                  </a:cubicBezTo>
                  <a:lnTo>
                    <a:pt x="5276056" y="1124971"/>
                  </a:lnTo>
                  <a:cubicBezTo>
                    <a:pt x="5315479" y="1224209"/>
                    <a:pt x="5318409" y="1197317"/>
                    <a:pt x="5268459" y="1302885"/>
                  </a:cubicBezTo>
                  <a:lnTo>
                    <a:pt x="4840627" y="1734571"/>
                  </a:lnTo>
                  <a:cubicBezTo>
                    <a:pt x="4792227" y="1810827"/>
                    <a:pt x="4783686" y="1781175"/>
                    <a:pt x="4792323" y="1874724"/>
                  </a:cubicBezTo>
                  <a:lnTo>
                    <a:pt x="4987699" y="2333966"/>
                  </a:lnTo>
                  <a:cubicBezTo>
                    <a:pt x="5052824" y="2425455"/>
                    <a:pt x="5068585" y="2406651"/>
                    <a:pt x="5183074" y="2423660"/>
                  </a:cubicBezTo>
                  <a:lnTo>
                    <a:pt x="5674632" y="2436019"/>
                  </a:lnTo>
                  <a:cubicBezTo>
                    <a:pt x="5788081" y="2459378"/>
                    <a:pt x="5817960" y="2432240"/>
                    <a:pt x="5863771" y="2563813"/>
                  </a:cubicBezTo>
                  <a:lnTo>
                    <a:pt x="5863771" y="3268323"/>
                  </a:lnTo>
                  <a:cubicBezTo>
                    <a:pt x="5853113" y="3415488"/>
                    <a:pt x="5825596" y="3379751"/>
                    <a:pt x="5699806" y="3403941"/>
                  </a:cubicBezTo>
                  <a:lnTo>
                    <a:pt x="5109029" y="3413466"/>
                  </a:lnTo>
                  <a:cubicBezTo>
                    <a:pt x="5024513" y="3439093"/>
                    <a:pt x="5024437" y="3427829"/>
                    <a:pt x="4964112" y="3500551"/>
                  </a:cubicBezTo>
                  <a:lnTo>
                    <a:pt x="4794704" y="3916476"/>
                  </a:lnTo>
                  <a:cubicBezTo>
                    <a:pt x="4772895" y="4015222"/>
                    <a:pt x="4754260" y="3993017"/>
                    <a:pt x="4833257" y="4093029"/>
                  </a:cubicBezTo>
                  <a:lnTo>
                    <a:pt x="5268686" y="4530838"/>
                  </a:lnTo>
                  <a:cubicBezTo>
                    <a:pt x="5338838" y="4637711"/>
                    <a:pt x="5329161" y="4622952"/>
                    <a:pt x="5254171" y="4734266"/>
                  </a:cubicBezTo>
                  <a:lnTo>
                    <a:pt x="4763975" y="5227298"/>
                  </a:lnTo>
                  <a:cubicBezTo>
                    <a:pt x="4650280" y="5276209"/>
                    <a:pt x="4683824" y="5297828"/>
                    <a:pt x="4572000" y="5227751"/>
                  </a:cubicBezTo>
                  <a:lnTo>
                    <a:pt x="4093029" y="4806837"/>
                  </a:lnTo>
                  <a:cubicBezTo>
                    <a:pt x="4012747" y="4760460"/>
                    <a:pt x="4015619" y="4770552"/>
                    <a:pt x="3918857" y="4792323"/>
                  </a:cubicBezTo>
                  <a:lnTo>
                    <a:pt x="3507695" y="4963660"/>
                  </a:lnTo>
                  <a:cubicBezTo>
                    <a:pt x="3427867" y="5019298"/>
                    <a:pt x="3448769" y="5009564"/>
                    <a:pt x="3439886" y="5126151"/>
                  </a:cubicBezTo>
                  <a:cubicBezTo>
                    <a:pt x="3439962" y="5313892"/>
                    <a:pt x="3440037" y="5501633"/>
                    <a:pt x="3440113" y="5689374"/>
                  </a:cubicBezTo>
                  <a:cubicBezTo>
                    <a:pt x="3413182" y="5810761"/>
                    <a:pt x="3417340" y="5828979"/>
                    <a:pt x="3278301" y="5854473"/>
                  </a:cubicBezTo>
                  <a:lnTo>
                    <a:pt x="2629694" y="5856628"/>
                  </a:lnTo>
                  <a:cubicBezTo>
                    <a:pt x="2504037" y="5832079"/>
                    <a:pt x="2499877" y="5852772"/>
                    <a:pt x="2452914" y="5735751"/>
                  </a:cubicBezTo>
                  <a:lnTo>
                    <a:pt x="2438400" y="5111637"/>
                  </a:lnTo>
                  <a:cubicBezTo>
                    <a:pt x="2416629" y="4976170"/>
                    <a:pt x="2404534" y="4977757"/>
                    <a:pt x="2322286" y="4922951"/>
                  </a:cubicBezTo>
                  <a:lnTo>
                    <a:pt x="1944914" y="4782798"/>
                  </a:lnTo>
                  <a:cubicBezTo>
                    <a:pt x="1850571" y="4763446"/>
                    <a:pt x="1852991" y="4735097"/>
                    <a:pt x="1756229" y="4806837"/>
                  </a:cubicBezTo>
                  <a:lnTo>
                    <a:pt x="1340530" y="5215619"/>
                  </a:lnTo>
                  <a:cubicBezTo>
                    <a:pt x="1240915" y="5260372"/>
                    <a:pt x="1234243" y="5286187"/>
                    <a:pt x="1115672" y="5218226"/>
                  </a:cubicBezTo>
                  <a:lnTo>
                    <a:pt x="629104" y="4722133"/>
                  </a:lnTo>
                  <a:cubicBezTo>
                    <a:pt x="574279" y="4617056"/>
                    <a:pt x="591079" y="4613559"/>
                    <a:pt x="658132" y="4530612"/>
                  </a:cubicBezTo>
                  <a:lnTo>
                    <a:pt x="1059996" y="4107769"/>
                  </a:lnTo>
                  <a:cubicBezTo>
                    <a:pt x="1128485" y="4002956"/>
                    <a:pt x="1100591" y="4002938"/>
                    <a:pt x="1069068" y="3901735"/>
                  </a:cubicBezTo>
                  <a:lnTo>
                    <a:pt x="892288" y="3514838"/>
                  </a:lnTo>
                  <a:cubicBezTo>
                    <a:pt x="836178" y="3434254"/>
                    <a:pt x="852091" y="3435124"/>
                    <a:pt x="732405" y="3418229"/>
                  </a:cubicBezTo>
                  <a:lnTo>
                    <a:pt x="178934" y="3406322"/>
                  </a:lnTo>
                  <a:cubicBezTo>
                    <a:pt x="78657" y="3381772"/>
                    <a:pt x="50233" y="3420760"/>
                    <a:pt x="2155" y="328521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EAEAEA"/>
                </a:gs>
              </a:gsLst>
              <a:lin ang="189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 rot="17554609" flipV="1">
              <a:off x="2848735" y="1623341"/>
              <a:ext cx="184194" cy="18419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6" name="Gebogener Pfeil 15"/>
            <p:cNvSpPr/>
            <p:nvPr/>
          </p:nvSpPr>
          <p:spPr>
            <a:xfrm rot="2159090" flipV="1">
              <a:off x="2770930" y="1545535"/>
              <a:ext cx="339806" cy="339806"/>
            </a:xfrm>
            <a:prstGeom prst="circularArrow">
              <a:avLst>
                <a:gd name="adj1" fmla="val 9276"/>
                <a:gd name="adj2" fmla="val 1142318"/>
                <a:gd name="adj3" fmla="val 20518279"/>
                <a:gd name="adj4" fmla="val 12970581"/>
                <a:gd name="adj5" fmla="val 99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Rechteck 16"/>
          <p:cNvSpPr/>
          <p:nvPr/>
        </p:nvSpPr>
        <p:spPr>
          <a:xfrm>
            <a:off x="1631951" y="1708151"/>
            <a:ext cx="1484313" cy="163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" name="AutoShape 62" descr="clouds"/>
          <p:cNvSpPr>
            <a:spLocks noChangeAspect="1" noChangeArrowheads="1"/>
          </p:cNvSpPr>
          <p:nvPr/>
        </p:nvSpPr>
        <p:spPr bwMode="auto">
          <a:xfrm>
            <a:off x="1631950" y="1544638"/>
            <a:ext cx="1238250" cy="754062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1279525">
              <a:defRPr/>
            </a:pPr>
            <a:r>
              <a:rPr lang="en-GB" sz="1600" b="1">
                <a:latin typeface="Calibri" pitchFamily="34" charset="0"/>
              </a:rPr>
              <a:t>Meteorology</a:t>
            </a:r>
          </a:p>
        </p:txBody>
      </p:sp>
      <p:sp>
        <p:nvSpPr>
          <p:cNvPr id="19" name="AutoShape 44"/>
          <p:cNvSpPr>
            <a:spLocks noChangeArrowheads="1"/>
          </p:cNvSpPr>
          <p:nvPr/>
        </p:nvSpPr>
        <p:spPr bwMode="auto">
          <a:xfrm rot="20381353" flipV="1">
            <a:off x="9840914" y="2101850"/>
            <a:ext cx="242887" cy="503238"/>
          </a:xfrm>
          <a:custGeom>
            <a:avLst/>
            <a:gdLst>
              <a:gd name="T0" fmla="*/ 0 w 23230"/>
              <a:gd name="T1" fmla="*/ 0 h 21600"/>
              <a:gd name="T2" fmla="*/ 2147483647 w 23230"/>
              <a:gd name="T3" fmla="*/ 2147483647 h 21600"/>
              <a:gd name="T4" fmla="*/ 2147483647 w 23230"/>
              <a:gd name="T5" fmla="*/ 2147483647 h 21600"/>
              <a:gd name="T6" fmla="*/ 2147483647 w 23230"/>
              <a:gd name="T7" fmla="*/ 2147483647 h 21600"/>
              <a:gd name="T8" fmla="*/ 0 w 2323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30"/>
              <a:gd name="T16" fmla="*/ 0 h 21600"/>
              <a:gd name="T17" fmla="*/ 23230 w 2323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30" h="21600">
                <a:moveTo>
                  <a:pt x="0" y="0"/>
                </a:moveTo>
                <a:lnTo>
                  <a:pt x="7239" y="21600"/>
                </a:lnTo>
                <a:lnTo>
                  <a:pt x="14361" y="21600"/>
                </a:lnTo>
                <a:lnTo>
                  <a:pt x="23230" y="2559"/>
                </a:lnTo>
                <a:cubicBezTo>
                  <a:pt x="16030" y="2559"/>
                  <a:pt x="7200" y="0"/>
                  <a:pt x="0" y="0"/>
                </a:cubicBez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AutoShape 44"/>
          <p:cNvSpPr>
            <a:spLocks noChangeArrowheads="1"/>
          </p:cNvSpPr>
          <p:nvPr/>
        </p:nvSpPr>
        <p:spPr bwMode="auto">
          <a:xfrm flipV="1">
            <a:off x="7699779" y="2297135"/>
            <a:ext cx="288925" cy="3472240"/>
          </a:xfrm>
          <a:custGeom>
            <a:avLst/>
            <a:gdLst>
              <a:gd name="G0" fmla="+- 7239 0 0"/>
              <a:gd name="G1" fmla="+- 21600 0 7239"/>
              <a:gd name="G2" fmla="*/ 7239 1 2"/>
              <a:gd name="G3" fmla="+- 21600 0 G2"/>
              <a:gd name="G4" fmla="+/ 7239 21600 2"/>
              <a:gd name="G5" fmla="+/ G1 0 2"/>
              <a:gd name="G6" fmla="*/ 21600 21600 7239"/>
              <a:gd name="G7" fmla="*/ G6 1 2"/>
              <a:gd name="G8" fmla="+- 21600 0 G7"/>
              <a:gd name="G9" fmla="*/ 21600 1 2"/>
              <a:gd name="G10" fmla="+- 7239 0 G9"/>
              <a:gd name="G11" fmla="?: G10 G8 0"/>
              <a:gd name="G12" fmla="?: G10 G7 21600"/>
              <a:gd name="T0" fmla="*/ 17980 w 21600"/>
              <a:gd name="T1" fmla="*/ 10800 h 21600"/>
              <a:gd name="T2" fmla="*/ 10800 w 21600"/>
              <a:gd name="T3" fmla="*/ 21600 h 21600"/>
              <a:gd name="T4" fmla="*/ 3620 w 21600"/>
              <a:gd name="T5" fmla="*/ 10800 h 21600"/>
              <a:gd name="T6" fmla="*/ 10800 w 21600"/>
              <a:gd name="T7" fmla="*/ 0 h 21600"/>
              <a:gd name="T8" fmla="*/ 5420 w 21600"/>
              <a:gd name="T9" fmla="*/ 5420 h 21600"/>
              <a:gd name="T10" fmla="*/ 16180 w 21600"/>
              <a:gd name="T11" fmla="*/ 161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39" y="21600"/>
                </a:lnTo>
                <a:lnTo>
                  <a:pt x="14361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99CC00">
                  <a:alpha val="80000"/>
                </a:srgbClr>
              </a:gs>
              <a:gs pos="50000">
                <a:srgbClr val="99CC00">
                  <a:alpha val="40000"/>
                </a:srgbClr>
              </a:gs>
              <a:gs pos="100000">
                <a:srgbClr val="99CC00">
                  <a:alpha val="2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 flipV="1">
            <a:off x="5982846" y="2297135"/>
            <a:ext cx="288925" cy="3472240"/>
          </a:xfrm>
          <a:custGeom>
            <a:avLst/>
            <a:gdLst>
              <a:gd name="G0" fmla="+- 7239 0 0"/>
              <a:gd name="G1" fmla="+- 21600 0 7239"/>
              <a:gd name="G2" fmla="*/ 7239 1 2"/>
              <a:gd name="G3" fmla="+- 21600 0 G2"/>
              <a:gd name="G4" fmla="+/ 7239 21600 2"/>
              <a:gd name="G5" fmla="+/ G1 0 2"/>
              <a:gd name="G6" fmla="*/ 21600 21600 7239"/>
              <a:gd name="G7" fmla="*/ G6 1 2"/>
              <a:gd name="G8" fmla="+- 21600 0 G7"/>
              <a:gd name="G9" fmla="*/ 21600 1 2"/>
              <a:gd name="G10" fmla="+- 7239 0 G9"/>
              <a:gd name="G11" fmla="?: G10 G8 0"/>
              <a:gd name="G12" fmla="?: G10 G7 21600"/>
              <a:gd name="T0" fmla="*/ 17980 w 21600"/>
              <a:gd name="T1" fmla="*/ 10800 h 21600"/>
              <a:gd name="T2" fmla="*/ 10800 w 21600"/>
              <a:gd name="T3" fmla="*/ 21600 h 21600"/>
              <a:gd name="T4" fmla="*/ 3620 w 21600"/>
              <a:gd name="T5" fmla="*/ 10800 h 21600"/>
              <a:gd name="T6" fmla="*/ 10800 w 21600"/>
              <a:gd name="T7" fmla="*/ 0 h 21600"/>
              <a:gd name="T8" fmla="*/ 5420 w 21600"/>
              <a:gd name="T9" fmla="*/ 5420 h 21600"/>
              <a:gd name="T10" fmla="*/ 16180 w 21600"/>
              <a:gd name="T11" fmla="*/ 161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39" y="21600"/>
                </a:lnTo>
                <a:lnTo>
                  <a:pt x="14361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99CC00">
                  <a:alpha val="80000"/>
                </a:srgbClr>
              </a:gs>
              <a:gs pos="50000">
                <a:srgbClr val="99CC00">
                  <a:alpha val="40000"/>
                </a:srgbClr>
              </a:gs>
              <a:gs pos="100000">
                <a:srgbClr val="99CC00">
                  <a:alpha val="2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7901" name="AutoShape 22"/>
          <p:cNvSpPr>
            <a:spLocks noChangeArrowheads="1"/>
          </p:cNvSpPr>
          <p:nvPr/>
        </p:nvSpPr>
        <p:spPr bwMode="auto">
          <a:xfrm>
            <a:off x="1651001" y="5624514"/>
            <a:ext cx="8569325" cy="504825"/>
          </a:xfrm>
          <a:prstGeom prst="rightArrow">
            <a:avLst>
              <a:gd name="adj1" fmla="val 44120"/>
              <a:gd name="adj2" fmla="val 122596"/>
            </a:avLst>
          </a:prstGeom>
          <a:gradFill rotWithShape="1">
            <a:gsLst>
              <a:gs pos="0">
                <a:srgbClr val="EAEAEA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en-GB" altLang="de-DE" sz="1400" b="1">
                <a:latin typeface="Calibri" panose="020F0502020204030204" pitchFamily="34" charset="0"/>
              </a:rPr>
              <a:t>Timeline</a:t>
            </a:r>
          </a:p>
        </p:txBody>
      </p:sp>
      <p:sp>
        <p:nvSpPr>
          <p:cNvPr id="37902" name="Text Box 23"/>
          <p:cNvSpPr txBox="1">
            <a:spLocks noChangeArrowheads="1"/>
          </p:cNvSpPr>
          <p:nvPr/>
        </p:nvSpPr>
        <p:spPr bwMode="auto">
          <a:xfrm>
            <a:off x="1912939" y="5705476"/>
            <a:ext cx="1203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de-DE" sz="1400">
                <a:latin typeface="Calibri" panose="020F0502020204030204" pitchFamily="34" charset="0"/>
              </a:rPr>
              <a:t>Sowing</a:t>
            </a:r>
          </a:p>
        </p:txBody>
      </p:sp>
      <p:sp>
        <p:nvSpPr>
          <p:cNvPr id="37903" name="Text Box 24"/>
          <p:cNvSpPr txBox="1">
            <a:spLocks noChangeArrowheads="1"/>
          </p:cNvSpPr>
          <p:nvPr/>
        </p:nvSpPr>
        <p:spPr bwMode="auto">
          <a:xfrm>
            <a:off x="9329738" y="5716589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de-DE" sz="1400">
                <a:latin typeface="Calibri" panose="020F0502020204030204" pitchFamily="34" charset="0"/>
              </a:rPr>
              <a:t>Harvest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07352">
            <a:off x="3544888" y="1804988"/>
            <a:ext cx="63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9" y="2028826"/>
            <a:ext cx="5984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44"/>
          <p:cNvSpPr>
            <a:spLocks noChangeArrowheads="1"/>
          </p:cNvSpPr>
          <p:nvPr/>
        </p:nvSpPr>
        <p:spPr bwMode="auto">
          <a:xfrm flipV="1">
            <a:off x="3667331" y="2299403"/>
            <a:ext cx="288925" cy="3472240"/>
          </a:xfrm>
          <a:custGeom>
            <a:avLst/>
            <a:gdLst>
              <a:gd name="G0" fmla="+- 7239 0 0"/>
              <a:gd name="G1" fmla="+- 21600 0 7239"/>
              <a:gd name="G2" fmla="*/ 7239 1 2"/>
              <a:gd name="G3" fmla="+- 21600 0 G2"/>
              <a:gd name="G4" fmla="+/ 7239 21600 2"/>
              <a:gd name="G5" fmla="+/ G1 0 2"/>
              <a:gd name="G6" fmla="*/ 21600 21600 7239"/>
              <a:gd name="G7" fmla="*/ G6 1 2"/>
              <a:gd name="G8" fmla="+- 21600 0 G7"/>
              <a:gd name="G9" fmla="*/ 21600 1 2"/>
              <a:gd name="G10" fmla="+- 7239 0 G9"/>
              <a:gd name="G11" fmla="?: G10 G8 0"/>
              <a:gd name="G12" fmla="?: G10 G7 21600"/>
              <a:gd name="T0" fmla="*/ 17980 w 21600"/>
              <a:gd name="T1" fmla="*/ 10800 h 21600"/>
              <a:gd name="T2" fmla="*/ 10800 w 21600"/>
              <a:gd name="T3" fmla="*/ 21600 h 21600"/>
              <a:gd name="T4" fmla="*/ 3620 w 21600"/>
              <a:gd name="T5" fmla="*/ 10800 h 21600"/>
              <a:gd name="T6" fmla="*/ 10800 w 21600"/>
              <a:gd name="T7" fmla="*/ 0 h 21600"/>
              <a:gd name="T8" fmla="*/ 5420 w 21600"/>
              <a:gd name="T9" fmla="*/ 5420 h 21600"/>
              <a:gd name="T10" fmla="*/ 16180 w 21600"/>
              <a:gd name="T11" fmla="*/ 161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39" y="21600"/>
                </a:lnTo>
                <a:lnTo>
                  <a:pt x="14361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99CC00">
                  <a:alpha val="80000"/>
                </a:srgbClr>
              </a:gs>
              <a:gs pos="50000">
                <a:srgbClr val="99CC00">
                  <a:alpha val="40000"/>
                </a:srgbClr>
              </a:gs>
              <a:gs pos="100000">
                <a:srgbClr val="99CC00">
                  <a:alpha val="2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4" name="Gruppieren 133"/>
          <p:cNvGrpSpPr>
            <a:grpSpLocks/>
          </p:cNvGrpSpPr>
          <p:nvPr/>
        </p:nvGrpSpPr>
        <p:grpSpPr bwMode="auto">
          <a:xfrm>
            <a:off x="1917701" y="4667251"/>
            <a:ext cx="1895475" cy="911225"/>
            <a:chOff x="590046" y="3957929"/>
            <a:chExt cx="1895743" cy="911231"/>
          </a:xfrm>
        </p:grpSpPr>
        <p:sp>
          <p:nvSpPr>
            <p:cNvPr id="38000" name="Freeform 64"/>
            <p:cNvSpPr>
              <a:spLocks/>
            </p:cNvSpPr>
            <p:nvPr/>
          </p:nvSpPr>
          <p:spPr bwMode="auto">
            <a:xfrm>
              <a:off x="590578" y="4276522"/>
              <a:ext cx="1895210" cy="591949"/>
            </a:xfrm>
            <a:custGeom>
              <a:avLst/>
              <a:gdLst>
                <a:gd name="T0" fmla="*/ 0 w 10680"/>
                <a:gd name="T1" fmla="*/ 2147483647 h 9271"/>
                <a:gd name="T2" fmla="*/ 2147483647 w 10680"/>
                <a:gd name="T3" fmla="*/ 0 h 9271"/>
                <a:gd name="T4" fmla="*/ 0 60000 65536"/>
                <a:gd name="T5" fmla="*/ 0 60000 65536"/>
                <a:gd name="T6" fmla="*/ 0 w 10680"/>
                <a:gd name="T7" fmla="*/ 0 h 9271"/>
                <a:gd name="T8" fmla="*/ 10680 w 10680"/>
                <a:gd name="T9" fmla="*/ 9271 h 92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0" h="9271">
                  <a:moveTo>
                    <a:pt x="0" y="9271"/>
                  </a:moveTo>
                  <a:cubicBezTo>
                    <a:pt x="3441" y="8986"/>
                    <a:pt x="7954" y="5402"/>
                    <a:pt x="1068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1" name="Freeform 64"/>
            <p:cNvSpPr>
              <a:spLocks/>
            </p:cNvSpPr>
            <p:nvPr/>
          </p:nvSpPr>
          <p:spPr bwMode="auto">
            <a:xfrm>
              <a:off x="590578" y="4531396"/>
              <a:ext cx="1895210" cy="337764"/>
            </a:xfrm>
            <a:custGeom>
              <a:avLst/>
              <a:gdLst>
                <a:gd name="T0" fmla="*/ 0 w 10680"/>
                <a:gd name="T1" fmla="*/ 2147483647 h 5290"/>
                <a:gd name="T2" fmla="*/ 2147483647 w 10680"/>
                <a:gd name="T3" fmla="*/ 0 h 5290"/>
                <a:gd name="T4" fmla="*/ 0 60000 65536"/>
                <a:gd name="T5" fmla="*/ 0 60000 65536"/>
                <a:gd name="T6" fmla="*/ 0 w 10680"/>
                <a:gd name="T7" fmla="*/ 0 h 5290"/>
                <a:gd name="T8" fmla="*/ 10680 w 10680"/>
                <a:gd name="T9" fmla="*/ 5290 h 529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0" h="5290">
                  <a:moveTo>
                    <a:pt x="0" y="5290"/>
                  </a:moveTo>
                  <a:cubicBezTo>
                    <a:pt x="3441" y="5005"/>
                    <a:pt x="7954" y="5402"/>
                    <a:pt x="1068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2" name="Freeform 64"/>
            <p:cNvSpPr>
              <a:spLocks/>
            </p:cNvSpPr>
            <p:nvPr/>
          </p:nvSpPr>
          <p:spPr bwMode="auto">
            <a:xfrm>
              <a:off x="590401" y="3957929"/>
              <a:ext cx="1895388" cy="908770"/>
            </a:xfrm>
            <a:custGeom>
              <a:avLst/>
              <a:gdLst>
                <a:gd name="T0" fmla="*/ 0 w 10681"/>
                <a:gd name="T1" fmla="*/ 2147483647 h 14233"/>
                <a:gd name="T2" fmla="*/ 2147483647 w 10681"/>
                <a:gd name="T3" fmla="*/ 0 h 14233"/>
                <a:gd name="T4" fmla="*/ 0 60000 65536"/>
                <a:gd name="T5" fmla="*/ 0 60000 65536"/>
                <a:gd name="T6" fmla="*/ 0 w 10681"/>
                <a:gd name="T7" fmla="*/ 0 h 14233"/>
                <a:gd name="T8" fmla="*/ 10681 w 10681"/>
                <a:gd name="T9" fmla="*/ 14233 h 1423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1" h="14233">
                  <a:moveTo>
                    <a:pt x="0" y="14233"/>
                  </a:moveTo>
                  <a:cubicBezTo>
                    <a:pt x="3441" y="13948"/>
                    <a:pt x="7955" y="5402"/>
                    <a:pt x="10681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3" name="Freeform 64"/>
            <p:cNvSpPr>
              <a:spLocks/>
            </p:cNvSpPr>
            <p:nvPr/>
          </p:nvSpPr>
          <p:spPr bwMode="auto">
            <a:xfrm>
              <a:off x="590223" y="4021648"/>
              <a:ext cx="1895565" cy="845878"/>
            </a:xfrm>
            <a:custGeom>
              <a:avLst/>
              <a:gdLst>
                <a:gd name="T0" fmla="*/ 0 w 10682"/>
                <a:gd name="T1" fmla="*/ 2147483647 h 13248"/>
                <a:gd name="T2" fmla="*/ 2147483647 w 10682"/>
                <a:gd name="T3" fmla="*/ 0 h 13248"/>
                <a:gd name="T4" fmla="*/ 0 60000 65536"/>
                <a:gd name="T5" fmla="*/ 0 60000 65536"/>
                <a:gd name="T6" fmla="*/ 0 w 10682"/>
                <a:gd name="T7" fmla="*/ 0 h 13248"/>
                <a:gd name="T8" fmla="*/ 10682 w 10682"/>
                <a:gd name="T9" fmla="*/ 13248 h 132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2" h="13248">
                  <a:moveTo>
                    <a:pt x="0" y="13248"/>
                  </a:moveTo>
                  <a:cubicBezTo>
                    <a:pt x="3441" y="12963"/>
                    <a:pt x="7956" y="5402"/>
                    <a:pt x="10682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4" name="Freeform 64"/>
            <p:cNvSpPr>
              <a:spLocks/>
            </p:cNvSpPr>
            <p:nvPr/>
          </p:nvSpPr>
          <p:spPr bwMode="auto">
            <a:xfrm>
              <a:off x="591111" y="4085366"/>
              <a:ext cx="1894678" cy="782284"/>
            </a:xfrm>
            <a:custGeom>
              <a:avLst/>
              <a:gdLst>
                <a:gd name="T0" fmla="*/ 0 w 10677"/>
                <a:gd name="T1" fmla="*/ 2147483647 h 12252"/>
                <a:gd name="T2" fmla="*/ 2147483647 w 10677"/>
                <a:gd name="T3" fmla="*/ 0 h 12252"/>
                <a:gd name="T4" fmla="*/ 0 60000 65536"/>
                <a:gd name="T5" fmla="*/ 0 60000 65536"/>
                <a:gd name="T6" fmla="*/ 0 w 10677"/>
                <a:gd name="T7" fmla="*/ 0 h 12252"/>
                <a:gd name="T8" fmla="*/ 10677 w 10677"/>
                <a:gd name="T9" fmla="*/ 12252 h 122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77" h="12252">
                  <a:moveTo>
                    <a:pt x="0" y="12252"/>
                  </a:moveTo>
                  <a:cubicBezTo>
                    <a:pt x="3441" y="11967"/>
                    <a:pt x="7951" y="5402"/>
                    <a:pt x="10677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5" name="Freeform 64"/>
            <p:cNvSpPr>
              <a:spLocks/>
            </p:cNvSpPr>
            <p:nvPr/>
          </p:nvSpPr>
          <p:spPr bwMode="auto">
            <a:xfrm>
              <a:off x="591643" y="4149085"/>
              <a:ext cx="1894146" cy="718882"/>
            </a:xfrm>
            <a:custGeom>
              <a:avLst/>
              <a:gdLst>
                <a:gd name="T0" fmla="*/ 0 w 10674"/>
                <a:gd name="T1" fmla="*/ 2147483647 h 11259"/>
                <a:gd name="T2" fmla="*/ 2147483647 w 10674"/>
                <a:gd name="T3" fmla="*/ 0 h 11259"/>
                <a:gd name="T4" fmla="*/ 0 60000 65536"/>
                <a:gd name="T5" fmla="*/ 0 60000 65536"/>
                <a:gd name="T6" fmla="*/ 0 w 10674"/>
                <a:gd name="T7" fmla="*/ 0 h 11259"/>
                <a:gd name="T8" fmla="*/ 10674 w 10674"/>
                <a:gd name="T9" fmla="*/ 11259 h 112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74" h="11259">
                  <a:moveTo>
                    <a:pt x="0" y="11259"/>
                  </a:moveTo>
                  <a:cubicBezTo>
                    <a:pt x="3441" y="10974"/>
                    <a:pt x="7948" y="5402"/>
                    <a:pt x="10674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6" name="Freeform 64"/>
            <p:cNvSpPr>
              <a:spLocks/>
            </p:cNvSpPr>
            <p:nvPr/>
          </p:nvSpPr>
          <p:spPr bwMode="auto">
            <a:xfrm>
              <a:off x="591111" y="4212804"/>
              <a:ext cx="1894678" cy="656245"/>
            </a:xfrm>
            <a:custGeom>
              <a:avLst/>
              <a:gdLst>
                <a:gd name="T0" fmla="*/ 0 w 10677"/>
                <a:gd name="T1" fmla="*/ 2147483647 h 10278"/>
                <a:gd name="T2" fmla="*/ 2147483647 w 10677"/>
                <a:gd name="T3" fmla="*/ 0 h 10278"/>
                <a:gd name="T4" fmla="*/ 0 60000 65536"/>
                <a:gd name="T5" fmla="*/ 0 60000 65536"/>
                <a:gd name="T6" fmla="*/ 0 w 10677"/>
                <a:gd name="T7" fmla="*/ 0 h 10278"/>
                <a:gd name="T8" fmla="*/ 10677 w 10677"/>
                <a:gd name="T9" fmla="*/ 10278 h 102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77" h="10278">
                  <a:moveTo>
                    <a:pt x="0" y="10278"/>
                  </a:moveTo>
                  <a:cubicBezTo>
                    <a:pt x="3441" y="9993"/>
                    <a:pt x="7951" y="5402"/>
                    <a:pt x="10677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7" name="Freeform 64"/>
            <p:cNvSpPr>
              <a:spLocks/>
            </p:cNvSpPr>
            <p:nvPr/>
          </p:nvSpPr>
          <p:spPr bwMode="auto">
            <a:xfrm>
              <a:off x="591111" y="4340241"/>
              <a:ext cx="1894678" cy="527908"/>
            </a:xfrm>
            <a:custGeom>
              <a:avLst/>
              <a:gdLst>
                <a:gd name="T0" fmla="*/ 0 w 10677"/>
                <a:gd name="T1" fmla="*/ 2147483647 h 8268"/>
                <a:gd name="T2" fmla="*/ 2147483647 w 10677"/>
                <a:gd name="T3" fmla="*/ 0 h 8268"/>
                <a:gd name="T4" fmla="*/ 0 60000 65536"/>
                <a:gd name="T5" fmla="*/ 0 60000 65536"/>
                <a:gd name="T6" fmla="*/ 0 w 10677"/>
                <a:gd name="T7" fmla="*/ 0 h 8268"/>
                <a:gd name="T8" fmla="*/ 10677 w 10677"/>
                <a:gd name="T9" fmla="*/ 8268 h 82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77" h="8268">
                  <a:moveTo>
                    <a:pt x="0" y="8268"/>
                  </a:moveTo>
                  <a:cubicBezTo>
                    <a:pt x="3441" y="7983"/>
                    <a:pt x="7951" y="5402"/>
                    <a:pt x="10677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8" name="Freeform 64"/>
            <p:cNvSpPr>
              <a:spLocks/>
            </p:cNvSpPr>
            <p:nvPr/>
          </p:nvSpPr>
          <p:spPr bwMode="auto">
            <a:xfrm>
              <a:off x="590578" y="4403959"/>
              <a:ext cx="1895210" cy="463803"/>
            </a:xfrm>
            <a:custGeom>
              <a:avLst/>
              <a:gdLst>
                <a:gd name="T0" fmla="*/ 0 w 10680"/>
                <a:gd name="T1" fmla="*/ 2147483647 h 7264"/>
                <a:gd name="T2" fmla="*/ 2147483647 w 10680"/>
                <a:gd name="T3" fmla="*/ 0 h 7264"/>
                <a:gd name="T4" fmla="*/ 0 60000 65536"/>
                <a:gd name="T5" fmla="*/ 0 60000 65536"/>
                <a:gd name="T6" fmla="*/ 0 w 10680"/>
                <a:gd name="T7" fmla="*/ 0 h 7264"/>
                <a:gd name="T8" fmla="*/ 10680 w 10680"/>
                <a:gd name="T9" fmla="*/ 7264 h 7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0" h="7264">
                  <a:moveTo>
                    <a:pt x="0" y="7264"/>
                  </a:moveTo>
                  <a:cubicBezTo>
                    <a:pt x="3441" y="6979"/>
                    <a:pt x="7954" y="5402"/>
                    <a:pt x="1068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009" name="Freeform 64"/>
            <p:cNvSpPr>
              <a:spLocks/>
            </p:cNvSpPr>
            <p:nvPr/>
          </p:nvSpPr>
          <p:spPr bwMode="auto">
            <a:xfrm>
              <a:off x="590046" y="4467678"/>
              <a:ext cx="1895743" cy="400783"/>
            </a:xfrm>
            <a:custGeom>
              <a:avLst/>
              <a:gdLst>
                <a:gd name="T0" fmla="*/ 0 w 10683"/>
                <a:gd name="T1" fmla="*/ 2147483647 h 6277"/>
                <a:gd name="T2" fmla="*/ 2147483647 w 10683"/>
                <a:gd name="T3" fmla="*/ 0 h 6277"/>
                <a:gd name="T4" fmla="*/ 0 60000 65536"/>
                <a:gd name="T5" fmla="*/ 0 60000 65536"/>
                <a:gd name="T6" fmla="*/ 0 w 10683"/>
                <a:gd name="T7" fmla="*/ 0 h 6277"/>
                <a:gd name="T8" fmla="*/ 10683 w 10683"/>
                <a:gd name="T9" fmla="*/ 6277 h 627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83" h="6277">
                  <a:moveTo>
                    <a:pt x="0" y="6277"/>
                  </a:moveTo>
                  <a:cubicBezTo>
                    <a:pt x="3441" y="5992"/>
                    <a:pt x="7957" y="5402"/>
                    <a:pt x="1068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" name="AutoShape 44"/>
          <p:cNvSpPr>
            <a:spLocks noChangeArrowheads="1"/>
          </p:cNvSpPr>
          <p:nvPr/>
        </p:nvSpPr>
        <p:spPr bwMode="auto">
          <a:xfrm flipV="1">
            <a:off x="4556972" y="2299275"/>
            <a:ext cx="288925" cy="3472240"/>
          </a:xfrm>
          <a:custGeom>
            <a:avLst/>
            <a:gdLst>
              <a:gd name="G0" fmla="+- 7239 0 0"/>
              <a:gd name="G1" fmla="+- 21600 0 7239"/>
              <a:gd name="G2" fmla="*/ 7239 1 2"/>
              <a:gd name="G3" fmla="+- 21600 0 G2"/>
              <a:gd name="G4" fmla="+/ 7239 21600 2"/>
              <a:gd name="G5" fmla="+/ G1 0 2"/>
              <a:gd name="G6" fmla="*/ 21600 21600 7239"/>
              <a:gd name="G7" fmla="*/ G6 1 2"/>
              <a:gd name="G8" fmla="+- 21600 0 G7"/>
              <a:gd name="G9" fmla="*/ 21600 1 2"/>
              <a:gd name="G10" fmla="+- 7239 0 G9"/>
              <a:gd name="G11" fmla="?: G10 G8 0"/>
              <a:gd name="G12" fmla="?: G10 G7 21600"/>
              <a:gd name="T0" fmla="*/ 17980 w 21600"/>
              <a:gd name="T1" fmla="*/ 10800 h 21600"/>
              <a:gd name="T2" fmla="*/ 10800 w 21600"/>
              <a:gd name="T3" fmla="*/ 21600 h 21600"/>
              <a:gd name="T4" fmla="*/ 3620 w 21600"/>
              <a:gd name="T5" fmla="*/ 10800 h 21600"/>
              <a:gd name="T6" fmla="*/ 10800 w 21600"/>
              <a:gd name="T7" fmla="*/ 0 h 21600"/>
              <a:gd name="T8" fmla="*/ 5420 w 21600"/>
              <a:gd name="T9" fmla="*/ 5420 h 21600"/>
              <a:gd name="T10" fmla="*/ 16180 w 21600"/>
              <a:gd name="T11" fmla="*/ 161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39" y="21600"/>
                </a:lnTo>
                <a:lnTo>
                  <a:pt x="14361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99CC00">
                  <a:alpha val="80000"/>
                </a:srgbClr>
              </a:gs>
              <a:gs pos="50000">
                <a:srgbClr val="99CC00">
                  <a:alpha val="40000"/>
                </a:srgbClr>
              </a:gs>
              <a:gs pos="100000">
                <a:srgbClr val="99CC00">
                  <a:alpha val="2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5" name="Gruppieren 146"/>
          <p:cNvGrpSpPr>
            <a:grpSpLocks/>
          </p:cNvGrpSpPr>
          <p:nvPr/>
        </p:nvGrpSpPr>
        <p:grpSpPr bwMode="auto">
          <a:xfrm>
            <a:off x="3803650" y="4067175"/>
            <a:ext cx="889000" cy="895350"/>
            <a:chOff x="2555776" y="3768511"/>
            <a:chExt cx="890083" cy="895058"/>
          </a:xfrm>
        </p:grpSpPr>
        <p:sp>
          <p:nvSpPr>
            <p:cNvPr id="37990" name="Freeform 51"/>
            <p:cNvSpPr>
              <a:spLocks/>
            </p:cNvSpPr>
            <p:nvPr/>
          </p:nvSpPr>
          <p:spPr bwMode="auto">
            <a:xfrm>
              <a:off x="2557202" y="3972284"/>
              <a:ext cx="888657" cy="690537"/>
            </a:xfrm>
            <a:custGeom>
              <a:avLst/>
              <a:gdLst>
                <a:gd name="T0" fmla="*/ 0 w 9973"/>
                <a:gd name="T1" fmla="*/ 2147483647 h 9941"/>
                <a:gd name="T2" fmla="*/ 2147483647 w 9973"/>
                <a:gd name="T3" fmla="*/ 0 h 9941"/>
                <a:gd name="T4" fmla="*/ 0 60000 65536"/>
                <a:gd name="T5" fmla="*/ 0 60000 65536"/>
                <a:gd name="T6" fmla="*/ 0 w 9973"/>
                <a:gd name="T7" fmla="*/ 0 h 9941"/>
                <a:gd name="T8" fmla="*/ 9973 w 9973"/>
                <a:gd name="T9" fmla="*/ 9941 h 99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973" h="9941">
                  <a:moveTo>
                    <a:pt x="0" y="9941"/>
                  </a:moveTo>
                  <a:cubicBezTo>
                    <a:pt x="3361" y="6658"/>
                    <a:pt x="6526" y="3157"/>
                    <a:pt x="997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1" name="Freeform 51"/>
            <p:cNvSpPr>
              <a:spLocks/>
            </p:cNvSpPr>
            <p:nvPr/>
          </p:nvSpPr>
          <p:spPr bwMode="auto">
            <a:xfrm>
              <a:off x="2557202" y="4023228"/>
              <a:ext cx="888657" cy="639829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489" y="6745"/>
                    <a:pt x="6544" y="3427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2" name="Freeform 51"/>
            <p:cNvSpPr>
              <a:spLocks/>
            </p:cNvSpPr>
            <p:nvPr/>
          </p:nvSpPr>
          <p:spPr bwMode="auto">
            <a:xfrm>
              <a:off x="2556489" y="4074171"/>
              <a:ext cx="889370" cy="589398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608" y="6622"/>
                    <a:pt x="6546" y="3721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3" name="Freeform 51"/>
            <p:cNvSpPr>
              <a:spLocks/>
            </p:cNvSpPr>
            <p:nvPr/>
          </p:nvSpPr>
          <p:spPr bwMode="auto">
            <a:xfrm>
              <a:off x="2557558" y="4125114"/>
              <a:ext cx="888301" cy="537995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689" y="6432"/>
                    <a:pt x="6542" y="4076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4" name="Freeform 51"/>
            <p:cNvSpPr>
              <a:spLocks/>
            </p:cNvSpPr>
            <p:nvPr/>
          </p:nvSpPr>
          <p:spPr bwMode="auto">
            <a:xfrm>
              <a:off x="2556845" y="4176058"/>
              <a:ext cx="889014" cy="486939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691" y="6282"/>
                    <a:pt x="6545" y="4504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5" name="Freeform 51"/>
            <p:cNvSpPr>
              <a:spLocks/>
            </p:cNvSpPr>
            <p:nvPr/>
          </p:nvSpPr>
          <p:spPr bwMode="auto">
            <a:xfrm>
              <a:off x="2557825" y="4227001"/>
              <a:ext cx="888034" cy="436231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679" y="5802"/>
                    <a:pt x="6541" y="5027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6" name="Freeform 51"/>
            <p:cNvSpPr>
              <a:spLocks/>
            </p:cNvSpPr>
            <p:nvPr/>
          </p:nvSpPr>
          <p:spPr bwMode="auto">
            <a:xfrm>
              <a:off x="2557202" y="3921341"/>
              <a:ext cx="888657" cy="740968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3186" y="6757"/>
                    <a:pt x="6544" y="2960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7" name="Freeform 51"/>
            <p:cNvSpPr>
              <a:spLocks/>
            </p:cNvSpPr>
            <p:nvPr/>
          </p:nvSpPr>
          <p:spPr bwMode="auto">
            <a:xfrm>
              <a:off x="2555776" y="3870398"/>
              <a:ext cx="890083" cy="792371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2837" y="6881"/>
                    <a:pt x="6549" y="2768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8" name="Freeform 51"/>
            <p:cNvSpPr>
              <a:spLocks/>
            </p:cNvSpPr>
            <p:nvPr/>
          </p:nvSpPr>
          <p:spPr bwMode="auto">
            <a:xfrm>
              <a:off x="2557202" y="3819454"/>
              <a:ext cx="888657" cy="843426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2359" y="7001"/>
                    <a:pt x="6544" y="2600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9" name="Freeform 51"/>
            <p:cNvSpPr>
              <a:spLocks/>
            </p:cNvSpPr>
            <p:nvPr/>
          </p:nvSpPr>
          <p:spPr bwMode="auto">
            <a:xfrm>
              <a:off x="2557825" y="3768511"/>
              <a:ext cx="888034" cy="894135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0 h 10000"/>
                <a:gd name="T4" fmla="*/ 0 60000 65536"/>
                <a:gd name="T5" fmla="*/ 0 60000 65536"/>
                <a:gd name="T6" fmla="*/ 0 w 10000"/>
                <a:gd name="T7" fmla="*/ 0 h 10000"/>
                <a:gd name="T8" fmla="*/ 10000 w 10000"/>
                <a:gd name="T9" fmla="*/ 10000 h 10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00" h="10000">
                  <a:moveTo>
                    <a:pt x="0" y="10000"/>
                  </a:moveTo>
                  <a:cubicBezTo>
                    <a:pt x="2137" y="6677"/>
                    <a:pt x="6541" y="2453"/>
                    <a:pt x="1000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uppieren 157"/>
          <p:cNvGrpSpPr>
            <a:grpSpLocks noChangeAspect="1"/>
          </p:cNvGrpSpPr>
          <p:nvPr/>
        </p:nvGrpSpPr>
        <p:grpSpPr bwMode="auto">
          <a:xfrm>
            <a:off x="4686301" y="3275014"/>
            <a:ext cx="1433513" cy="1012825"/>
            <a:chOff x="2051720" y="4082733"/>
            <a:chExt cx="1433434" cy="1012970"/>
          </a:xfrm>
        </p:grpSpPr>
        <p:sp>
          <p:nvSpPr>
            <p:cNvPr id="37980" name="Freeform 115"/>
            <p:cNvSpPr>
              <a:spLocks/>
            </p:cNvSpPr>
            <p:nvPr/>
          </p:nvSpPr>
          <p:spPr bwMode="auto">
            <a:xfrm>
              <a:off x="2051720" y="4238674"/>
              <a:ext cx="1433434" cy="855713"/>
            </a:xfrm>
            <a:custGeom>
              <a:avLst/>
              <a:gdLst>
                <a:gd name="T0" fmla="*/ 0 w 10259"/>
                <a:gd name="T1" fmla="*/ 2147483647 h 11675"/>
                <a:gd name="T2" fmla="*/ 2147483647 w 10259"/>
                <a:gd name="T3" fmla="*/ 0 h 11675"/>
                <a:gd name="T4" fmla="*/ 0 60000 65536"/>
                <a:gd name="T5" fmla="*/ 0 60000 65536"/>
                <a:gd name="T6" fmla="*/ 0 w 10259"/>
                <a:gd name="T7" fmla="*/ 0 h 11675"/>
                <a:gd name="T8" fmla="*/ 10259 w 10259"/>
                <a:gd name="T9" fmla="*/ 11675 h 116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9" h="11675">
                  <a:moveTo>
                    <a:pt x="0" y="11675"/>
                  </a:moveTo>
                  <a:cubicBezTo>
                    <a:pt x="3359" y="7148"/>
                    <a:pt x="6745" y="2837"/>
                    <a:pt x="10259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1" name="Freeform 115"/>
            <p:cNvSpPr>
              <a:spLocks/>
            </p:cNvSpPr>
            <p:nvPr/>
          </p:nvSpPr>
          <p:spPr bwMode="auto">
            <a:xfrm>
              <a:off x="2052139" y="4207486"/>
              <a:ext cx="1433014" cy="886936"/>
            </a:xfrm>
            <a:custGeom>
              <a:avLst/>
              <a:gdLst>
                <a:gd name="T0" fmla="*/ 0 w 10256"/>
                <a:gd name="T1" fmla="*/ 2147483647 h 12101"/>
                <a:gd name="T2" fmla="*/ 2147483647 w 10256"/>
                <a:gd name="T3" fmla="*/ 0 h 12101"/>
                <a:gd name="T4" fmla="*/ 0 60000 65536"/>
                <a:gd name="T5" fmla="*/ 0 60000 65536"/>
                <a:gd name="T6" fmla="*/ 0 w 10256"/>
                <a:gd name="T7" fmla="*/ 0 h 12101"/>
                <a:gd name="T8" fmla="*/ 10256 w 10256"/>
                <a:gd name="T9" fmla="*/ 12101 h 1210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6" h="12101">
                  <a:moveTo>
                    <a:pt x="0" y="12101"/>
                  </a:moveTo>
                  <a:cubicBezTo>
                    <a:pt x="3359" y="7574"/>
                    <a:pt x="6742" y="2837"/>
                    <a:pt x="10256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2" name="Freeform 115"/>
            <p:cNvSpPr>
              <a:spLocks/>
            </p:cNvSpPr>
            <p:nvPr/>
          </p:nvSpPr>
          <p:spPr bwMode="auto">
            <a:xfrm>
              <a:off x="2052558" y="4176298"/>
              <a:ext cx="1432595" cy="919405"/>
            </a:xfrm>
            <a:custGeom>
              <a:avLst/>
              <a:gdLst>
                <a:gd name="T0" fmla="*/ 0 w 10253"/>
                <a:gd name="T1" fmla="*/ 2147483647 h 12544"/>
                <a:gd name="T2" fmla="*/ 2147483647 w 10253"/>
                <a:gd name="T3" fmla="*/ 0 h 12544"/>
                <a:gd name="T4" fmla="*/ 0 60000 65536"/>
                <a:gd name="T5" fmla="*/ 0 60000 65536"/>
                <a:gd name="T6" fmla="*/ 0 w 10253"/>
                <a:gd name="T7" fmla="*/ 0 h 12544"/>
                <a:gd name="T8" fmla="*/ 10253 w 10253"/>
                <a:gd name="T9" fmla="*/ 12544 h 125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3" h="12544">
                  <a:moveTo>
                    <a:pt x="0" y="12544"/>
                  </a:moveTo>
                  <a:cubicBezTo>
                    <a:pt x="3359" y="8017"/>
                    <a:pt x="6739" y="2837"/>
                    <a:pt x="1025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3" name="Freeform 115"/>
            <p:cNvSpPr>
              <a:spLocks/>
            </p:cNvSpPr>
            <p:nvPr/>
          </p:nvSpPr>
          <p:spPr bwMode="auto">
            <a:xfrm>
              <a:off x="2052139" y="4145110"/>
              <a:ext cx="1433014" cy="948943"/>
            </a:xfrm>
            <a:custGeom>
              <a:avLst/>
              <a:gdLst>
                <a:gd name="T0" fmla="*/ 0 w 10256"/>
                <a:gd name="T1" fmla="*/ 2147483647 h 12947"/>
                <a:gd name="T2" fmla="*/ 2147483647 w 10256"/>
                <a:gd name="T3" fmla="*/ 0 h 12947"/>
                <a:gd name="T4" fmla="*/ 0 60000 65536"/>
                <a:gd name="T5" fmla="*/ 0 60000 65536"/>
                <a:gd name="T6" fmla="*/ 0 w 10256"/>
                <a:gd name="T7" fmla="*/ 0 h 12947"/>
                <a:gd name="T8" fmla="*/ 10256 w 10256"/>
                <a:gd name="T9" fmla="*/ 12947 h 129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6" h="12947">
                  <a:moveTo>
                    <a:pt x="0" y="12947"/>
                  </a:moveTo>
                  <a:cubicBezTo>
                    <a:pt x="3359" y="8420"/>
                    <a:pt x="6742" y="2837"/>
                    <a:pt x="10256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4" name="Freeform 115"/>
            <p:cNvSpPr>
              <a:spLocks/>
            </p:cNvSpPr>
            <p:nvPr/>
          </p:nvSpPr>
          <p:spPr bwMode="auto">
            <a:xfrm>
              <a:off x="2052558" y="4113921"/>
              <a:ext cx="1432595" cy="981412"/>
            </a:xfrm>
            <a:custGeom>
              <a:avLst/>
              <a:gdLst>
                <a:gd name="T0" fmla="*/ 0 w 10253"/>
                <a:gd name="T1" fmla="*/ 2147483647 h 13390"/>
                <a:gd name="T2" fmla="*/ 2147483647 w 10253"/>
                <a:gd name="T3" fmla="*/ 0 h 13390"/>
                <a:gd name="T4" fmla="*/ 0 60000 65536"/>
                <a:gd name="T5" fmla="*/ 0 60000 65536"/>
                <a:gd name="T6" fmla="*/ 0 w 10253"/>
                <a:gd name="T7" fmla="*/ 0 h 13390"/>
                <a:gd name="T8" fmla="*/ 10253 w 10253"/>
                <a:gd name="T9" fmla="*/ 13390 h 1339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3" h="13390">
                  <a:moveTo>
                    <a:pt x="0" y="13390"/>
                  </a:moveTo>
                  <a:cubicBezTo>
                    <a:pt x="3359" y="8863"/>
                    <a:pt x="6739" y="2837"/>
                    <a:pt x="1025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5" name="Freeform 115"/>
            <p:cNvSpPr>
              <a:spLocks/>
            </p:cNvSpPr>
            <p:nvPr/>
          </p:nvSpPr>
          <p:spPr bwMode="auto">
            <a:xfrm>
              <a:off x="2052139" y="4301050"/>
              <a:ext cx="1433014" cy="793632"/>
            </a:xfrm>
            <a:custGeom>
              <a:avLst/>
              <a:gdLst>
                <a:gd name="T0" fmla="*/ 0 w 10256"/>
                <a:gd name="T1" fmla="*/ 2147483647 h 10828"/>
                <a:gd name="T2" fmla="*/ 2147483647 w 10256"/>
                <a:gd name="T3" fmla="*/ 0 h 10828"/>
                <a:gd name="T4" fmla="*/ 0 60000 65536"/>
                <a:gd name="T5" fmla="*/ 0 60000 65536"/>
                <a:gd name="T6" fmla="*/ 0 w 10256"/>
                <a:gd name="T7" fmla="*/ 0 h 10828"/>
                <a:gd name="T8" fmla="*/ 10256 w 10256"/>
                <a:gd name="T9" fmla="*/ 10828 h 108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6" h="10828">
                  <a:moveTo>
                    <a:pt x="0" y="10828"/>
                  </a:moveTo>
                  <a:cubicBezTo>
                    <a:pt x="3359" y="6301"/>
                    <a:pt x="6742" y="2837"/>
                    <a:pt x="10256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6" name="Freeform 115"/>
            <p:cNvSpPr>
              <a:spLocks/>
            </p:cNvSpPr>
            <p:nvPr/>
          </p:nvSpPr>
          <p:spPr bwMode="auto">
            <a:xfrm>
              <a:off x="2052978" y="4332239"/>
              <a:ext cx="1432176" cy="761602"/>
            </a:xfrm>
            <a:custGeom>
              <a:avLst/>
              <a:gdLst>
                <a:gd name="T0" fmla="*/ 0 w 10250"/>
                <a:gd name="T1" fmla="*/ 2147483647 h 10391"/>
                <a:gd name="T2" fmla="*/ 2147483647 w 10250"/>
                <a:gd name="T3" fmla="*/ 0 h 10391"/>
                <a:gd name="T4" fmla="*/ 0 60000 65536"/>
                <a:gd name="T5" fmla="*/ 0 60000 65536"/>
                <a:gd name="T6" fmla="*/ 0 w 10250"/>
                <a:gd name="T7" fmla="*/ 0 h 10391"/>
                <a:gd name="T8" fmla="*/ 10250 w 10250"/>
                <a:gd name="T9" fmla="*/ 10391 h 103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0" h="10391">
                  <a:moveTo>
                    <a:pt x="0" y="10391"/>
                  </a:moveTo>
                  <a:cubicBezTo>
                    <a:pt x="3359" y="5864"/>
                    <a:pt x="6736" y="2837"/>
                    <a:pt x="1025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7" name="Freeform 115"/>
            <p:cNvSpPr>
              <a:spLocks/>
            </p:cNvSpPr>
            <p:nvPr/>
          </p:nvSpPr>
          <p:spPr bwMode="auto">
            <a:xfrm>
              <a:off x="2052978" y="4269862"/>
              <a:ext cx="1432176" cy="824049"/>
            </a:xfrm>
            <a:custGeom>
              <a:avLst/>
              <a:gdLst>
                <a:gd name="T0" fmla="*/ 0 w 10250"/>
                <a:gd name="T1" fmla="*/ 2147483647 h 11243"/>
                <a:gd name="T2" fmla="*/ 2147483647 w 10250"/>
                <a:gd name="T3" fmla="*/ 0 h 11243"/>
                <a:gd name="T4" fmla="*/ 0 60000 65536"/>
                <a:gd name="T5" fmla="*/ 0 60000 65536"/>
                <a:gd name="T6" fmla="*/ 0 w 10250"/>
                <a:gd name="T7" fmla="*/ 0 h 11243"/>
                <a:gd name="T8" fmla="*/ 10250 w 10250"/>
                <a:gd name="T9" fmla="*/ 11243 h 1124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0" h="11243">
                  <a:moveTo>
                    <a:pt x="0" y="11243"/>
                  </a:moveTo>
                  <a:cubicBezTo>
                    <a:pt x="3359" y="6716"/>
                    <a:pt x="6736" y="2837"/>
                    <a:pt x="1025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8" name="Freeform 115"/>
            <p:cNvSpPr>
              <a:spLocks/>
            </p:cNvSpPr>
            <p:nvPr/>
          </p:nvSpPr>
          <p:spPr bwMode="auto">
            <a:xfrm>
              <a:off x="2052558" y="4082733"/>
              <a:ext cx="1432595" cy="1012636"/>
            </a:xfrm>
            <a:custGeom>
              <a:avLst/>
              <a:gdLst>
                <a:gd name="T0" fmla="*/ 0 w 10253"/>
                <a:gd name="T1" fmla="*/ 2147483647 h 13816"/>
                <a:gd name="T2" fmla="*/ 2147483647 w 10253"/>
                <a:gd name="T3" fmla="*/ 0 h 13816"/>
                <a:gd name="T4" fmla="*/ 0 60000 65536"/>
                <a:gd name="T5" fmla="*/ 0 60000 65536"/>
                <a:gd name="T6" fmla="*/ 0 w 10253"/>
                <a:gd name="T7" fmla="*/ 0 h 13816"/>
                <a:gd name="T8" fmla="*/ 10253 w 10253"/>
                <a:gd name="T9" fmla="*/ 13816 h 1381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3" h="13816">
                  <a:moveTo>
                    <a:pt x="0" y="13816"/>
                  </a:moveTo>
                  <a:cubicBezTo>
                    <a:pt x="3359" y="9289"/>
                    <a:pt x="6739" y="2837"/>
                    <a:pt x="1025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89" name="Freeform 115"/>
            <p:cNvSpPr>
              <a:spLocks/>
            </p:cNvSpPr>
            <p:nvPr/>
          </p:nvSpPr>
          <p:spPr bwMode="auto">
            <a:xfrm>
              <a:off x="2052558" y="4363426"/>
              <a:ext cx="1432595" cy="732065"/>
            </a:xfrm>
            <a:custGeom>
              <a:avLst/>
              <a:gdLst>
                <a:gd name="T0" fmla="*/ 0 w 10253"/>
                <a:gd name="T1" fmla="*/ 2147483647 h 9988"/>
                <a:gd name="T2" fmla="*/ 2147483647 w 10253"/>
                <a:gd name="T3" fmla="*/ 0 h 9988"/>
                <a:gd name="T4" fmla="*/ 0 60000 65536"/>
                <a:gd name="T5" fmla="*/ 0 60000 65536"/>
                <a:gd name="T6" fmla="*/ 0 w 10253"/>
                <a:gd name="T7" fmla="*/ 0 h 9988"/>
                <a:gd name="T8" fmla="*/ 10253 w 10253"/>
                <a:gd name="T9" fmla="*/ 9988 h 99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53" h="9988">
                  <a:moveTo>
                    <a:pt x="0" y="9988"/>
                  </a:moveTo>
                  <a:cubicBezTo>
                    <a:pt x="3359" y="5461"/>
                    <a:pt x="6739" y="2837"/>
                    <a:pt x="1025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uppieren 168"/>
          <p:cNvGrpSpPr>
            <a:grpSpLocks noChangeAspect="1"/>
          </p:cNvGrpSpPr>
          <p:nvPr/>
        </p:nvGrpSpPr>
        <p:grpSpPr bwMode="auto">
          <a:xfrm>
            <a:off x="6118225" y="2795589"/>
            <a:ext cx="1728788" cy="623887"/>
            <a:chOff x="2699792" y="3284976"/>
            <a:chExt cx="1775418" cy="623672"/>
          </a:xfrm>
        </p:grpSpPr>
        <p:sp>
          <p:nvSpPr>
            <p:cNvPr id="37970" name="Freeform 110"/>
            <p:cNvSpPr>
              <a:spLocks/>
            </p:cNvSpPr>
            <p:nvPr/>
          </p:nvSpPr>
          <p:spPr bwMode="auto">
            <a:xfrm>
              <a:off x="2699792" y="3360410"/>
              <a:ext cx="1775417" cy="547281"/>
            </a:xfrm>
            <a:custGeom>
              <a:avLst/>
              <a:gdLst>
                <a:gd name="T0" fmla="*/ 0 w 10193"/>
                <a:gd name="T1" fmla="*/ 2147483647 h 11237"/>
                <a:gd name="T2" fmla="*/ 2147483647 w 10193"/>
                <a:gd name="T3" fmla="*/ 0 h 11237"/>
                <a:gd name="T4" fmla="*/ 0 60000 65536"/>
                <a:gd name="T5" fmla="*/ 0 60000 65536"/>
                <a:gd name="T6" fmla="*/ 0 w 10193"/>
                <a:gd name="T7" fmla="*/ 0 h 11237"/>
                <a:gd name="T8" fmla="*/ 10193 w 10193"/>
                <a:gd name="T9" fmla="*/ 11237 h 112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93" h="11237">
                  <a:moveTo>
                    <a:pt x="0" y="11237"/>
                  </a:moveTo>
                  <a:cubicBezTo>
                    <a:pt x="3390" y="6675"/>
                    <a:pt x="6746" y="2736"/>
                    <a:pt x="1019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1" name="Freeform 110"/>
            <p:cNvSpPr>
              <a:spLocks/>
            </p:cNvSpPr>
            <p:nvPr/>
          </p:nvSpPr>
          <p:spPr bwMode="auto">
            <a:xfrm>
              <a:off x="2699792" y="3303835"/>
              <a:ext cx="1775417" cy="603388"/>
            </a:xfrm>
            <a:custGeom>
              <a:avLst/>
              <a:gdLst>
                <a:gd name="T0" fmla="*/ 0 w 10193"/>
                <a:gd name="T1" fmla="*/ 2147483647 h 12389"/>
                <a:gd name="T2" fmla="*/ 2147483647 w 10193"/>
                <a:gd name="T3" fmla="*/ 0 h 12389"/>
                <a:gd name="T4" fmla="*/ 0 60000 65536"/>
                <a:gd name="T5" fmla="*/ 0 60000 65536"/>
                <a:gd name="T6" fmla="*/ 0 w 10193"/>
                <a:gd name="T7" fmla="*/ 0 h 12389"/>
                <a:gd name="T8" fmla="*/ 10193 w 10193"/>
                <a:gd name="T9" fmla="*/ 12389 h 1238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93" h="12389">
                  <a:moveTo>
                    <a:pt x="0" y="12389"/>
                  </a:moveTo>
                  <a:cubicBezTo>
                    <a:pt x="3390" y="7827"/>
                    <a:pt x="6746" y="2736"/>
                    <a:pt x="10193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2" name="Freeform 110"/>
            <p:cNvSpPr>
              <a:spLocks/>
            </p:cNvSpPr>
            <p:nvPr/>
          </p:nvSpPr>
          <p:spPr bwMode="auto">
            <a:xfrm>
              <a:off x="2701708" y="3284976"/>
              <a:ext cx="1773501" cy="622285"/>
            </a:xfrm>
            <a:custGeom>
              <a:avLst/>
              <a:gdLst>
                <a:gd name="T0" fmla="*/ 0 w 10182"/>
                <a:gd name="T1" fmla="*/ 2147483647 h 12777"/>
                <a:gd name="T2" fmla="*/ 2147483647 w 10182"/>
                <a:gd name="T3" fmla="*/ 0 h 12777"/>
                <a:gd name="T4" fmla="*/ 0 60000 65536"/>
                <a:gd name="T5" fmla="*/ 0 60000 65536"/>
                <a:gd name="T6" fmla="*/ 0 w 10182"/>
                <a:gd name="T7" fmla="*/ 0 h 12777"/>
                <a:gd name="T8" fmla="*/ 10182 w 10182"/>
                <a:gd name="T9" fmla="*/ 12777 h 1277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82" h="12777">
                  <a:moveTo>
                    <a:pt x="0" y="12777"/>
                  </a:moveTo>
                  <a:cubicBezTo>
                    <a:pt x="3390" y="8215"/>
                    <a:pt x="6735" y="2736"/>
                    <a:pt x="10182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3" name="Freeform 110"/>
            <p:cNvSpPr>
              <a:spLocks/>
            </p:cNvSpPr>
            <p:nvPr/>
          </p:nvSpPr>
          <p:spPr bwMode="auto">
            <a:xfrm>
              <a:off x="2701360" y="3322693"/>
              <a:ext cx="1773850" cy="585026"/>
            </a:xfrm>
            <a:custGeom>
              <a:avLst/>
              <a:gdLst>
                <a:gd name="T0" fmla="*/ 0 w 10184"/>
                <a:gd name="T1" fmla="*/ 2147483647 h 12012"/>
                <a:gd name="T2" fmla="*/ 2147483647 w 10184"/>
                <a:gd name="T3" fmla="*/ 0 h 12012"/>
                <a:gd name="T4" fmla="*/ 0 60000 65536"/>
                <a:gd name="T5" fmla="*/ 0 60000 65536"/>
                <a:gd name="T6" fmla="*/ 0 w 10184"/>
                <a:gd name="T7" fmla="*/ 0 h 12012"/>
                <a:gd name="T8" fmla="*/ 10184 w 10184"/>
                <a:gd name="T9" fmla="*/ 12012 h 120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84" h="12012">
                  <a:moveTo>
                    <a:pt x="0" y="12012"/>
                  </a:moveTo>
                  <a:cubicBezTo>
                    <a:pt x="3390" y="7450"/>
                    <a:pt x="6737" y="2736"/>
                    <a:pt x="10184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4" name="Freeform 110"/>
            <p:cNvSpPr>
              <a:spLocks/>
            </p:cNvSpPr>
            <p:nvPr/>
          </p:nvSpPr>
          <p:spPr bwMode="auto">
            <a:xfrm>
              <a:off x="2700315" y="3341552"/>
              <a:ext cx="1774895" cy="566129"/>
            </a:xfrm>
            <a:custGeom>
              <a:avLst/>
              <a:gdLst>
                <a:gd name="T0" fmla="*/ 0 w 10190"/>
                <a:gd name="T1" fmla="*/ 2147483647 h 11624"/>
                <a:gd name="T2" fmla="*/ 2147483647 w 10190"/>
                <a:gd name="T3" fmla="*/ 0 h 11624"/>
                <a:gd name="T4" fmla="*/ 0 60000 65536"/>
                <a:gd name="T5" fmla="*/ 0 60000 65536"/>
                <a:gd name="T6" fmla="*/ 0 w 10190"/>
                <a:gd name="T7" fmla="*/ 0 h 11624"/>
                <a:gd name="T8" fmla="*/ 10190 w 10190"/>
                <a:gd name="T9" fmla="*/ 11624 h 116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90" h="11624">
                  <a:moveTo>
                    <a:pt x="0" y="11624"/>
                  </a:moveTo>
                  <a:cubicBezTo>
                    <a:pt x="3390" y="7062"/>
                    <a:pt x="6743" y="2736"/>
                    <a:pt x="1019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5" name="Freeform 110"/>
            <p:cNvSpPr>
              <a:spLocks/>
            </p:cNvSpPr>
            <p:nvPr/>
          </p:nvSpPr>
          <p:spPr bwMode="auto">
            <a:xfrm>
              <a:off x="2701360" y="3398128"/>
              <a:ext cx="1773850" cy="509487"/>
            </a:xfrm>
            <a:custGeom>
              <a:avLst/>
              <a:gdLst>
                <a:gd name="T0" fmla="*/ 0 w 10184"/>
                <a:gd name="T1" fmla="*/ 2147483647 h 10461"/>
                <a:gd name="T2" fmla="*/ 2147483647 w 10184"/>
                <a:gd name="T3" fmla="*/ 0 h 10461"/>
                <a:gd name="T4" fmla="*/ 0 60000 65536"/>
                <a:gd name="T5" fmla="*/ 0 60000 65536"/>
                <a:gd name="T6" fmla="*/ 0 w 10184"/>
                <a:gd name="T7" fmla="*/ 0 h 10461"/>
                <a:gd name="T8" fmla="*/ 10184 w 10184"/>
                <a:gd name="T9" fmla="*/ 10461 h 104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84" h="10461">
                  <a:moveTo>
                    <a:pt x="0" y="10461"/>
                  </a:moveTo>
                  <a:cubicBezTo>
                    <a:pt x="3390" y="5899"/>
                    <a:pt x="6737" y="2736"/>
                    <a:pt x="10184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6" name="Freeform 110"/>
            <p:cNvSpPr>
              <a:spLocks/>
            </p:cNvSpPr>
            <p:nvPr/>
          </p:nvSpPr>
          <p:spPr bwMode="auto">
            <a:xfrm>
              <a:off x="2701360" y="3416986"/>
              <a:ext cx="1773850" cy="491662"/>
            </a:xfrm>
            <a:custGeom>
              <a:avLst/>
              <a:gdLst>
                <a:gd name="T0" fmla="*/ 0 w 10184"/>
                <a:gd name="T1" fmla="*/ 2147483647 h 10095"/>
                <a:gd name="T2" fmla="*/ 2147483647 w 10184"/>
                <a:gd name="T3" fmla="*/ 0 h 10095"/>
                <a:gd name="T4" fmla="*/ 0 60000 65536"/>
                <a:gd name="T5" fmla="*/ 0 60000 65536"/>
                <a:gd name="T6" fmla="*/ 0 w 10184"/>
                <a:gd name="T7" fmla="*/ 0 h 10095"/>
                <a:gd name="T8" fmla="*/ 10184 w 10184"/>
                <a:gd name="T9" fmla="*/ 10095 h 100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84" h="10095">
                  <a:moveTo>
                    <a:pt x="0" y="10095"/>
                  </a:moveTo>
                  <a:cubicBezTo>
                    <a:pt x="3390" y="5533"/>
                    <a:pt x="6737" y="2736"/>
                    <a:pt x="10184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7" name="Freeform 110"/>
            <p:cNvSpPr>
              <a:spLocks/>
            </p:cNvSpPr>
            <p:nvPr/>
          </p:nvSpPr>
          <p:spPr bwMode="auto">
            <a:xfrm>
              <a:off x="2700315" y="3435845"/>
              <a:ext cx="1774895" cy="471742"/>
            </a:xfrm>
            <a:custGeom>
              <a:avLst/>
              <a:gdLst>
                <a:gd name="T0" fmla="*/ 0 w 10190"/>
                <a:gd name="T1" fmla="*/ 2147483647 h 9686"/>
                <a:gd name="T2" fmla="*/ 2147483647 w 10190"/>
                <a:gd name="T3" fmla="*/ 0 h 9686"/>
                <a:gd name="T4" fmla="*/ 0 60000 65536"/>
                <a:gd name="T5" fmla="*/ 0 60000 65536"/>
                <a:gd name="T6" fmla="*/ 0 w 10190"/>
                <a:gd name="T7" fmla="*/ 0 h 9686"/>
                <a:gd name="T8" fmla="*/ 10190 w 10190"/>
                <a:gd name="T9" fmla="*/ 9686 h 96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90" h="9686">
                  <a:moveTo>
                    <a:pt x="0" y="9686"/>
                  </a:moveTo>
                  <a:cubicBezTo>
                    <a:pt x="3390" y="5124"/>
                    <a:pt x="6743" y="2736"/>
                    <a:pt x="1019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8" name="Freeform 110"/>
            <p:cNvSpPr>
              <a:spLocks/>
            </p:cNvSpPr>
            <p:nvPr/>
          </p:nvSpPr>
          <p:spPr bwMode="auto">
            <a:xfrm>
              <a:off x="2700315" y="3379269"/>
              <a:ext cx="1774895" cy="528871"/>
            </a:xfrm>
            <a:custGeom>
              <a:avLst/>
              <a:gdLst>
                <a:gd name="T0" fmla="*/ 0 w 10190"/>
                <a:gd name="T1" fmla="*/ 2147483647 h 10859"/>
                <a:gd name="T2" fmla="*/ 2147483647 w 10190"/>
                <a:gd name="T3" fmla="*/ 0 h 10859"/>
                <a:gd name="T4" fmla="*/ 0 60000 65536"/>
                <a:gd name="T5" fmla="*/ 0 60000 65536"/>
                <a:gd name="T6" fmla="*/ 0 w 10190"/>
                <a:gd name="T7" fmla="*/ 0 h 10859"/>
                <a:gd name="T8" fmla="*/ 10190 w 10190"/>
                <a:gd name="T9" fmla="*/ 10859 h 108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90" h="10859">
                  <a:moveTo>
                    <a:pt x="0" y="10859"/>
                  </a:moveTo>
                  <a:cubicBezTo>
                    <a:pt x="3390" y="6297"/>
                    <a:pt x="6743" y="2736"/>
                    <a:pt x="10190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79" name="Freeform 110"/>
            <p:cNvSpPr>
              <a:spLocks/>
            </p:cNvSpPr>
            <p:nvPr/>
          </p:nvSpPr>
          <p:spPr bwMode="auto">
            <a:xfrm>
              <a:off x="2700837" y="3454703"/>
              <a:ext cx="1774372" cy="452845"/>
            </a:xfrm>
            <a:custGeom>
              <a:avLst/>
              <a:gdLst>
                <a:gd name="T0" fmla="*/ 0 w 10187"/>
                <a:gd name="T1" fmla="*/ 2147483647 h 9298"/>
                <a:gd name="T2" fmla="*/ 2147483647 w 10187"/>
                <a:gd name="T3" fmla="*/ 0 h 9298"/>
                <a:gd name="T4" fmla="*/ 0 60000 65536"/>
                <a:gd name="T5" fmla="*/ 0 60000 65536"/>
                <a:gd name="T6" fmla="*/ 0 w 10187"/>
                <a:gd name="T7" fmla="*/ 0 h 9298"/>
                <a:gd name="T8" fmla="*/ 10187 w 10187"/>
                <a:gd name="T9" fmla="*/ 9298 h 92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87" h="9298">
                  <a:moveTo>
                    <a:pt x="0" y="9298"/>
                  </a:moveTo>
                  <a:cubicBezTo>
                    <a:pt x="3390" y="4736"/>
                    <a:pt x="6740" y="2736"/>
                    <a:pt x="10187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uppieren 179"/>
          <p:cNvGrpSpPr>
            <a:grpSpLocks noChangeAspect="1"/>
          </p:cNvGrpSpPr>
          <p:nvPr/>
        </p:nvGrpSpPr>
        <p:grpSpPr bwMode="auto">
          <a:xfrm>
            <a:off x="7842251" y="2744788"/>
            <a:ext cx="2219325" cy="112712"/>
            <a:chOff x="90233" y="2233187"/>
            <a:chExt cx="2218287" cy="111818"/>
          </a:xfrm>
        </p:grpSpPr>
        <p:sp>
          <p:nvSpPr>
            <p:cNvPr id="37960" name="Freeform 83"/>
            <p:cNvSpPr>
              <a:spLocks/>
            </p:cNvSpPr>
            <p:nvPr/>
          </p:nvSpPr>
          <p:spPr bwMode="auto">
            <a:xfrm rot="-214533">
              <a:off x="94020" y="2284544"/>
              <a:ext cx="2212398" cy="39572"/>
            </a:xfrm>
            <a:custGeom>
              <a:avLst/>
              <a:gdLst>
                <a:gd name="T0" fmla="*/ 0 w 10597"/>
                <a:gd name="T1" fmla="*/ 2147483647 h 15884"/>
                <a:gd name="T2" fmla="*/ 2147483647 w 10597"/>
                <a:gd name="T3" fmla="*/ 2147483647 h 15884"/>
                <a:gd name="T4" fmla="*/ 0 60000 65536"/>
                <a:gd name="T5" fmla="*/ 0 60000 65536"/>
                <a:gd name="T6" fmla="*/ 0 w 10597"/>
                <a:gd name="T7" fmla="*/ 0 h 15884"/>
                <a:gd name="T8" fmla="*/ 10597 w 10597"/>
                <a:gd name="T9" fmla="*/ 15884 h 158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97" h="15884">
                  <a:moveTo>
                    <a:pt x="0" y="15884"/>
                  </a:moveTo>
                  <a:cubicBezTo>
                    <a:pt x="3322" y="1046"/>
                    <a:pt x="7402" y="-5372"/>
                    <a:pt x="10597" y="5295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1" name="Freeform 83"/>
            <p:cNvSpPr>
              <a:spLocks/>
            </p:cNvSpPr>
            <p:nvPr/>
          </p:nvSpPr>
          <p:spPr bwMode="auto">
            <a:xfrm rot="-214533">
              <a:off x="93094" y="2297715"/>
              <a:ext cx="2212190" cy="24213"/>
            </a:xfrm>
            <a:custGeom>
              <a:avLst/>
              <a:gdLst>
                <a:gd name="T0" fmla="*/ 0 w 10596"/>
                <a:gd name="T1" fmla="*/ 2147483647 h 9719"/>
                <a:gd name="T2" fmla="*/ 2147483647 w 10596"/>
                <a:gd name="T3" fmla="*/ 2147483647 h 9719"/>
                <a:gd name="T4" fmla="*/ 0 60000 65536"/>
                <a:gd name="T5" fmla="*/ 0 60000 65536"/>
                <a:gd name="T6" fmla="*/ 0 w 10596"/>
                <a:gd name="T7" fmla="*/ 0 h 9719"/>
                <a:gd name="T8" fmla="*/ 10596 w 10596"/>
                <a:gd name="T9" fmla="*/ 9719 h 9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96" h="9719">
                  <a:moveTo>
                    <a:pt x="0" y="9719"/>
                  </a:moveTo>
                  <a:cubicBezTo>
                    <a:pt x="3322" y="-5119"/>
                    <a:pt x="7401" y="-1156"/>
                    <a:pt x="10596" y="951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2" name="Freeform 83"/>
            <p:cNvSpPr>
              <a:spLocks/>
            </p:cNvSpPr>
            <p:nvPr/>
          </p:nvSpPr>
          <p:spPr bwMode="auto">
            <a:xfrm rot="-214533">
              <a:off x="94832" y="2292915"/>
              <a:ext cx="2211146" cy="32347"/>
            </a:xfrm>
            <a:custGeom>
              <a:avLst/>
              <a:gdLst>
                <a:gd name="T0" fmla="*/ 0 w 10591"/>
                <a:gd name="T1" fmla="*/ 2147483647 h 12984"/>
                <a:gd name="T2" fmla="*/ 2147483647 w 10591"/>
                <a:gd name="T3" fmla="*/ 2147483647 h 12984"/>
                <a:gd name="T4" fmla="*/ 0 60000 65536"/>
                <a:gd name="T5" fmla="*/ 0 60000 65536"/>
                <a:gd name="T6" fmla="*/ 0 w 10591"/>
                <a:gd name="T7" fmla="*/ 0 h 12984"/>
                <a:gd name="T8" fmla="*/ 10591 w 10591"/>
                <a:gd name="T9" fmla="*/ 12984 h 129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91" h="12984">
                  <a:moveTo>
                    <a:pt x="0" y="12984"/>
                  </a:moveTo>
                  <a:cubicBezTo>
                    <a:pt x="3322" y="-1854"/>
                    <a:pt x="7396" y="-3997"/>
                    <a:pt x="10591" y="667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3" name="Freeform 83"/>
            <p:cNvSpPr>
              <a:spLocks/>
            </p:cNvSpPr>
            <p:nvPr/>
          </p:nvSpPr>
          <p:spPr bwMode="auto">
            <a:xfrm rot="-214533">
              <a:off x="92984" y="2254881"/>
              <a:ext cx="2214695" cy="68384"/>
            </a:xfrm>
            <a:custGeom>
              <a:avLst/>
              <a:gdLst>
                <a:gd name="T0" fmla="*/ 0 w 10608"/>
                <a:gd name="T1" fmla="*/ 2147483647 h 27449"/>
                <a:gd name="T2" fmla="*/ 2147483647 w 10608"/>
                <a:gd name="T3" fmla="*/ 2147483647 h 27449"/>
                <a:gd name="T4" fmla="*/ 0 60000 65536"/>
                <a:gd name="T5" fmla="*/ 0 60000 65536"/>
                <a:gd name="T6" fmla="*/ 0 w 10608"/>
                <a:gd name="T7" fmla="*/ 0 h 27449"/>
                <a:gd name="T8" fmla="*/ 10608 w 10608"/>
                <a:gd name="T9" fmla="*/ 27449 h 274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08" h="27449">
                  <a:moveTo>
                    <a:pt x="0" y="27449"/>
                  </a:moveTo>
                  <a:cubicBezTo>
                    <a:pt x="3322" y="12611"/>
                    <a:pt x="7413" y="-7689"/>
                    <a:pt x="10608" y="2978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4" name="Freeform 83"/>
            <p:cNvSpPr>
              <a:spLocks/>
            </p:cNvSpPr>
            <p:nvPr/>
          </p:nvSpPr>
          <p:spPr bwMode="auto">
            <a:xfrm rot="-214533">
              <a:off x="93082" y="2302980"/>
              <a:ext cx="2211981" cy="30252"/>
            </a:xfrm>
            <a:custGeom>
              <a:avLst/>
              <a:gdLst>
                <a:gd name="T0" fmla="*/ 0 w 10595"/>
                <a:gd name="T1" fmla="*/ 2147483647 h 12143"/>
                <a:gd name="T2" fmla="*/ 2147483647 w 10595"/>
                <a:gd name="T3" fmla="*/ 2147483647 h 12143"/>
                <a:gd name="T4" fmla="*/ 0 60000 65536"/>
                <a:gd name="T5" fmla="*/ 0 60000 65536"/>
                <a:gd name="T6" fmla="*/ 0 w 10595"/>
                <a:gd name="T7" fmla="*/ 0 h 12143"/>
                <a:gd name="T8" fmla="*/ 10595 w 10595"/>
                <a:gd name="T9" fmla="*/ 12143 h 1214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95" h="12143">
                  <a:moveTo>
                    <a:pt x="0" y="8045"/>
                  </a:moveTo>
                  <a:cubicBezTo>
                    <a:pt x="3322" y="-6793"/>
                    <a:pt x="7400" y="1476"/>
                    <a:pt x="10595" y="12143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5" name="Freeform 83"/>
            <p:cNvSpPr>
              <a:spLocks/>
            </p:cNvSpPr>
            <p:nvPr/>
          </p:nvSpPr>
          <p:spPr bwMode="auto">
            <a:xfrm rot="-214533">
              <a:off x="93282" y="2265638"/>
              <a:ext cx="2214069" cy="60008"/>
            </a:xfrm>
            <a:custGeom>
              <a:avLst/>
              <a:gdLst>
                <a:gd name="T0" fmla="*/ 0 w 10605"/>
                <a:gd name="T1" fmla="*/ 2147483647 h 24087"/>
                <a:gd name="T2" fmla="*/ 2147483647 w 10605"/>
                <a:gd name="T3" fmla="*/ 2147483647 h 24087"/>
                <a:gd name="T4" fmla="*/ 0 60000 65536"/>
                <a:gd name="T5" fmla="*/ 0 60000 65536"/>
                <a:gd name="T6" fmla="*/ 0 w 10605"/>
                <a:gd name="T7" fmla="*/ 0 h 24087"/>
                <a:gd name="T8" fmla="*/ 10605 w 10605"/>
                <a:gd name="T9" fmla="*/ 24087 h 240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05" h="24087">
                  <a:moveTo>
                    <a:pt x="0" y="24087"/>
                  </a:moveTo>
                  <a:cubicBezTo>
                    <a:pt x="3322" y="9249"/>
                    <a:pt x="7410" y="-7265"/>
                    <a:pt x="10605" y="340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6" name="Freeform 83"/>
            <p:cNvSpPr>
              <a:spLocks/>
            </p:cNvSpPr>
            <p:nvPr/>
          </p:nvSpPr>
          <p:spPr bwMode="auto">
            <a:xfrm rot="-214533">
              <a:off x="90233" y="2244108"/>
              <a:ext cx="2217827" cy="78581"/>
            </a:xfrm>
            <a:custGeom>
              <a:avLst/>
              <a:gdLst>
                <a:gd name="T0" fmla="*/ 0 w 10623"/>
                <a:gd name="T1" fmla="*/ 2147483647 h 31542"/>
                <a:gd name="T2" fmla="*/ 2147483647 w 10623"/>
                <a:gd name="T3" fmla="*/ 2147483647 h 31542"/>
                <a:gd name="T4" fmla="*/ 0 60000 65536"/>
                <a:gd name="T5" fmla="*/ 0 60000 65536"/>
                <a:gd name="T6" fmla="*/ 0 w 10623"/>
                <a:gd name="T7" fmla="*/ 0 h 31542"/>
                <a:gd name="T8" fmla="*/ 10623 w 10623"/>
                <a:gd name="T9" fmla="*/ 31542 h 315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23" h="31542">
                  <a:moveTo>
                    <a:pt x="0" y="31542"/>
                  </a:moveTo>
                  <a:cubicBezTo>
                    <a:pt x="3322" y="16704"/>
                    <a:pt x="7428" y="-8076"/>
                    <a:pt x="10623" y="2591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7" name="Freeform 83"/>
            <p:cNvSpPr>
              <a:spLocks/>
            </p:cNvSpPr>
            <p:nvPr/>
          </p:nvSpPr>
          <p:spPr bwMode="auto">
            <a:xfrm rot="-214533">
              <a:off x="93014" y="2275433"/>
              <a:ext cx="2213860" cy="48800"/>
            </a:xfrm>
            <a:custGeom>
              <a:avLst/>
              <a:gdLst>
                <a:gd name="T0" fmla="*/ 0 w 10604"/>
                <a:gd name="T1" fmla="*/ 2147483647 h 19588"/>
                <a:gd name="T2" fmla="*/ 2147483647 w 10604"/>
                <a:gd name="T3" fmla="*/ 2147483647 h 19588"/>
                <a:gd name="T4" fmla="*/ 0 60000 65536"/>
                <a:gd name="T5" fmla="*/ 0 60000 65536"/>
                <a:gd name="T6" fmla="*/ 0 w 10604"/>
                <a:gd name="T7" fmla="*/ 0 h 19588"/>
                <a:gd name="T8" fmla="*/ 10604 w 10604"/>
                <a:gd name="T9" fmla="*/ 19588 h 195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04" h="19588">
                  <a:moveTo>
                    <a:pt x="0" y="19588"/>
                  </a:moveTo>
                  <a:cubicBezTo>
                    <a:pt x="3322" y="4750"/>
                    <a:pt x="7409" y="-6448"/>
                    <a:pt x="10604" y="4219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8" name="Freeform 83"/>
            <p:cNvSpPr>
              <a:spLocks/>
            </p:cNvSpPr>
            <p:nvPr/>
          </p:nvSpPr>
          <p:spPr bwMode="auto">
            <a:xfrm rot="-214533">
              <a:off x="90485" y="2233187"/>
              <a:ext cx="2218035" cy="91545"/>
            </a:xfrm>
            <a:custGeom>
              <a:avLst/>
              <a:gdLst>
                <a:gd name="T0" fmla="*/ 0 w 10624"/>
                <a:gd name="T1" fmla="*/ 2147483647 h 36746"/>
                <a:gd name="T2" fmla="*/ 2147483647 w 10624"/>
                <a:gd name="T3" fmla="*/ 2147483647 h 36746"/>
                <a:gd name="T4" fmla="*/ 0 60000 65536"/>
                <a:gd name="T5" fmla="*/ 0 60000 65536"/>
                <a:gd name="T6" fmla="*/ 0 w 10624"/>
                <a:gd name="T7" fmla="*/ 0 h 36746"/>
                <a:gd name="T8" fmla="*/ 10624 w 10624"/>
                <a:gd name="T9" fmla="*/ 36746 h 367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24" h="36746">
                  <a:moveTo>
                    <a:pt x="0" y="36746"/>
                  </a:moveTo>
                  <a:cubicBezTo>
                    <a:pt x="3322" y="21908"/>
                    <a:pt x="7429" y="-8441"/>
                    <a:pt x="10624" y="2226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69" name="Freeform 83"/>
            <p:cNvSpPr>
              <a:spLocks/>
            </p:cNvSpPr>
            <p:nvPr/>
          </p:nvSpPr>
          <p:spPr bwMode="auto">
            <a:xfrm rot="-214533">
              <a:off x="94710" y="2306776"/>
              <a:ext cx="2210102" cy="38229"/>
            </a:xfrm>
            <a:custGeom>
              <a:avLst/>
              <a:gdLst>
                <a:gd name="T0" fmla="*/ 0 w 10586"/>
                <a:gd name="T1" fmla="*/ 2147483647 h 15345"/>
                <a:gd name="T2" fmla="*/ 2147483647 w 10586"/>
                <a:gd name="T3" fmla="*/ 2147483647 h 15345"/>
                <a:gd name="T4" fmla="*/ 0 60000 65536"/>
                <a:gd name="T5" fmla="*/ 0 60000 65536"/>
                <a:gd name="T6" fmla="*/ 0 w 10586"/>
                <a:gd name="T7" fmla="*/ 0 h 15345"/>
                <a:gd name="T8" fmla="*/ 10586 w 10586"/>
                <a:gd name="T9" fmla="*/ 15345 h 153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86" h="15345">
                  <a:moveTo>
                    <a:pt x="0" y="6735"/>
                  </a:moveTo>
                  <a:cubicBezTo>
                    <a:pt x="3322" y="-8103"/>
                    <a:pt x="7391" y="4678"/>
                    <a:pt x="10586" y="15345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4" name="Freihandform 83"/>
          <p:cNvSpPr/>
          <p:nvPr/>
        </p:nvSpPr>
        <p:spPr>
          <a:xfrm>
            <a:off x="1839913" y="2728914"/>
            <a:ext cx="8229600" cy="2852737"/>
          </a:xfrm>
          <a:custGeom>
            <a:avLst/>
            <a:gdLst>
              <a:gd name="connsiteX0" fmla="*/ 182106 w 8419455"/>
              <a:gd name="connsiteY0" fmla="*/ 3521989 h 4011477"/>
              <a:gd name="connsiteX1" fmla="*/ 1081007 w 8419455"/>
              <a:gd name="connsiteY1" fmla="*/ 3521989 h 4011477"/>
              <a:gd name="connsiteX2" fmla="*/ 6668146 w 8419455"/>
              <a:gd name="connsiteY2" fmla="*/ 585061 h 4011477"/>
              <a:gd name="connsiteX3" fmla="*/ 8419455 w 8419455"/>
              <a:gd name="connsiteY3" fmla="*/ 11623 h 4011477"/>
              <a:gd name="connsiteX0" fmla="*/ 91053 w 8328402"/>
              <a:gd name="connsiteY0" fmla="*/ 3516178 h 3760922"/>
              <a:gd name="connsiteX1" fmla="*/ 1939390 w 8328402"/>
              <a:gd name="connsiteY1" fmla="*/ 2242165 h 3760922"/>
              <a:gd name="connsiteX2" fmla="*/ 6577093 w 8328402"/>
              <a:gd name="connsiteY2" fmla="*/ 579250 h 3760922"/>
              <a:gd name="connsiteX3" fmla="*/ 8328402 w 8328402"/>
              <a:gd name="connsiteY3" fmla="*/ 5812 h 3760922"/>
              <a:gd name="connsiteX0" fmla="*/ 91053 w 8328402"/>
              <a:gd name="connsiteY0" fmla="*/ 3590955 h 3835699"/>
              <a:gd name="connsiteX1" fmla="*/ 1939390 w 8328402"/>
              <a:gd name="connsiteY1" fmla="*/ 2316942 h 3835699"/>
              <a:gd name="connsiteX2" fmla="*/ 6115853 w 8328402"/>
              <a:gd name="connsiteY2" fmla="*/ 372725 h 3835699"/>
              <a:gd name="connsiteX3" fmla="*/ 8328402 w 8328402"/>
              <a:gd name="connsiteY3" fmla="*/ 80589 h 3835699"/>
              <a:gd name="connsiteX0" fmla="*/ 91053 w 8328402"/>
              <a:gd name="connsiteY0" fmla="*/ 3698968 h 3943712"/>
              <a:gd name="connsiteX1" fmla="*/ 2947501 w 8328402"/>
              <a:gd name="connsiteY1" fmla="*/ 3073027 h 3943712"/>
              <a:gd name="connsiteX2" fmla="*/ 6115853 w 8328402"/>
              <a:gd name="connsiteY2" fmla="*/ 480738 h 3943712"/>
              <a:gd name="connsiteX3" fmla="*/ 8328402 w 8328402"/>
              <a:gd name="connsiteY3" fmla="*/ 188602 h 3943712"/>
              <a:gd name="connsiteX0" fmla="*/ 91053 w 8328402"/>
              <a:gd name="connsiteY0" fmla="*/ 3698968 h 3943712"/>
              <a:gd name="connsiteX1" fmla="*/ 2947501 w 8328402"/>
              <a:gd name="connsiteY1" fmla="*/ 3073027 h 3943712"/>
              <a:gd name="connsiteX2" fmla="*/ 6115853 w 8328402"/>
              <a:gd name="connsiteY2" fmla="*/ 480738 h 3943712"/>
              <a:gd name="connsiteX3" fmla="*/ 8328402 w 8328402"/>
              <a:gd name="connsiteY3" fmla="*/ 188602 h 3943712"/>
              <a:gd name="connsiteX0" fmla="*/ 0 w 8237349"/>
              <a:gd name="connsiteY0" fmla="*/ 3698968 h 3744303"/>
              <a:gd name="connsiteX1" fmla="*/ 2856448 w 8237349"/>
              <a:gd name="connsiteY1" fmla="*/ 3073027 h 3744303"/>
              <a:gd name="connsiteX2" fmla="*/ 6024800 w 8237349"/>
              <a:gd name="connsiteY2" fmla="*/ 480738 h 3744303"/>
              <a:gd name="connsiteX3" fmla="*/ 8237349 w 8237349"/>
              <a:gd name="connsiteY3" fmla="*/ 188602 h 3744303"/>
              <a:gd name="connsiteX0" fmla="*/ 0 w 8237349"/>
              <a:gd name="connsiteY0" fmla="*/ 3698968 h 3698968"/>
              <a:gd name="connsiteX1" fmla="*/ 2856448 w 8237349"/>
              <a:gd name="connsiteY1" fmla="*/ 3073027 h 3698968"/>
              <a:gd name="connsiteX2" fmla="*/ 6024800 w 8237349"/>
              <a:gd name="connsiteY2" fmla="*/ 480738 h 3698968"/>
              <a:gd name="connsiteX3" fmla="*/ 8237349 w 8237349"/>
              <a:gd name="connsiteY3" fmla="*/ 188602 h 3698968"/>
              <a:gd name="connsiteX0" fmla="*/ 0 w 8257048"/>
              <a:gd name="connsiteY0" fmla="*/ 3614274 h 3614274"/>
              <a:gd name="connsiteX1" fmla="*/ 2856448 w 8257048"/>
              <a:gd name="connsiteY1" fmla="*/ 2988333 h 3614274"/>
              <a:gd name="connsiteX2" fmla="*/ 6024800 w 8257048"/>
              <a:gd name="connsiteY2" fmla="*/ 396044 h 3614274"/>
              <a:gd name="connsiteX3" fmla="*/ 8257048 w 8257048"/>
              <a:gd name="connsiteY3" fmla="*/ 612070 h 3614274"/>
              <a:gd name="connsiteX0" fmla="*/ 0 w 8257048"/>
              <a:gd name="connsiteY0" fmla="*/ 3254232 h 3254232"/>
              <a:gd name="connsiteX1" fmla="*/ 2856448 w 8257048"/>
              <a:gd name="connsiteY1" fmla="*/ 2628291 h 3254232"/>
              <a:gd name="connsiteX2" fmla="*/ 5880783 w 8257048"/>
              <a:gd name="connsiteY2" fmla="*/ 396044 h 3254232"/>
              <a:gd name="connsiteX3" fmla="*/ 8257048 w 8257048"/>
              <a:gd name="connsiteY3" fmla="*/ 252028 h 3254232"/>
              <a:gd name="connsiteX0" fmla="*/ 0 w 8257048"/>
              <a:gd name="connsiteY0" fmla="*/ 3182224 h 3182224"/>
              <a:gd name="connsiteX1" fmla="*/ 2856448 w 8257048"/>
              <a:gd name="connsiteY1" fmla="*/ 2556283 h 3182224"/>
              <a:gd name="connsiteX2" fmla="*/ 5880783 w 8257048"/>
              <a:gd name="connsiteY2" fmla="*/ 396044 h 3182224"/>
              <a:gd name="connsiteX3" fmla="*/ 8257048 w 8257048"/>
              <a:gd name="connsiteY3" fmla="*/ 180020 h 3182224"/>
              <a:gd name="connsiteX0" fmla="*/ 0 w 8257047"/>
              <a:gd name="connsiteY0" fmla="*/ 3194225 h 3194225"/>
              <a:gd name="connsiteX1" fmla="*/ 2856448 w 8257047"/>
              <a:gd name="connsiteY1" fmla="*/ 2568284 h 3194225"/>
              <a:gd name="connsiteX2" fmla="*/ 5880783 w 8257047"/>
              <a:gd name="connsiteY2" fmla="*/ 408045 h 3194225"/>
              <a:gd name="connsiteX3" fmla="*/ 8257047 w 8257047"/>
              <a:gd name="connsiteY3" fmla="*/ 120013 h 3194225"/>
              <a:gd name="connsiteX0" fmla="*/ 0 w 8257047"/>
              <a:gd name="connsiteY0" fmla="*/ 3194225 h 3194225"/>
              <a:gd name="connsiteX1" fmla="*/ 2856448 w 8257047"/>
              <a:gd name="connsiteY1" fmla="*/ 2568284 h 3194225"/>
              <a:gd name="connsiteX2" fmla="*/ 5880783 w 8257047"/>
              <a:gd name="connsiteY2" fmla="*/ 408045 h 3194225"/>
              <a:gd name="connsiteX3" fmla="*/ 8257047 w 8257047"/>
              <a:gd name="connsiteY3" fmla="*/ 120013 h 3194225"/>
              <a:gd name="connsiteX0" fmla="*/ 0 w 8257047"/>
              <a:gd name="connsiteY0" fmla="*/ 3230229 h 3284843"/>
              <a:gd name="connsiteX1" fmla="*/ 3648536 w 8257047"/>
              <a:gd name="connsiteY1" fmla="*/ 2820314 h 3284843"/>
              <a:gd name="connsiteX2" fmla="*/ 5880783 w 8257047"/>
              <a:gd name="connsiteY2" fmla="*/ 444049 h 3284843"/>
              <a:gd name="connsiteX3" fmla="*/ 8257047 w 8257047"/>
              <a:gd name="connsiteY3" fmla="*/ 156017 h 3284843"/>
              <a:gd name="connsiteX0" fmla="*/ 0 w 8257048"/>
              <a:gd name="connsiteY0" fmla="*/ 3242231 h 3296845"/>
              <a:gd name="connsiteX1" fmla="*/ 3648536 w 8257048"/>
              <a:gd name="connsiteY1" fmla="*/ 2832316 h 3296845"/>
              <a:gd name="connsiteX2" fmla="*/ 5880783 w 8257048"/>
              <a:gd name="connsiteY2" fmla="*/ 456051 h 3296845"/>
              <a:gd name="connsiteX3" fmla="*/ 8257048 w 8257048"/>
              <a:gd name="connsiteY3" fmla="*/ 96012 h 3296845"/>
              <a:gd name="connsiteX0" fmla="*/ 0 w 8113031"/>
              <a:gd name="connsiteY0" fmla="*/ 3181976 h 3236590"/>
              <a:gd name="connsiteX1" fmla="*/ 3648536 w 8113031"/>
              <a:gd name="connsiteY1" fmla="*/ 2772061 h 3236590"/>
              <a:gd name="connsiteX2" fmla="*/ 5880783 w 8113031"/>
              <a:gd name="connsiteY2" fmla="*/ 395796 h 3236590"/>
              <a:gd name="connsiteX3" fmla="*/ 8113031 w 8113031"/>
              <a:gd name="connsiteY3" fmla="*/ 397282 h 3236590"/>
              <a:gd name="connsiteX0" fmla="*/ 0 w 8113031"/>
              <a:gd name="connsiteY0" fmla="*/ 2784694 h 2839308"/>
              <a:gd name="connsiteX1" fmla="*/ 3648536 w 8113031"/>
              <a:gd name="connsiteY1" fmla="*/ 2374779 h 2839308"/>
              <a:gd name="connsiteX2" fmla="*/ 4584640 w 8113031"/>
              <a:gd name="connsiteY2" fmla="*/ 504055 h 2839308"/>
              <a:gd name="connsiteX3" fmla="*/ 8113031 w 8113031"/>
              <a:gd name="connsiteY3" fmla="*/ 0 h 2839308"/>
              <a:gd name="connsiteX0" fmla="*/ 0 w 8113031"/>
              <a:gd name="connsiteY0" fmla="*/ 2784694 h 2813007"/>
              <a:gd name="connsiteX1" fmla="*/ 1542080 w 8113031"/>
              <a:gd name="connsiteY1" fmla="*/ 2348478 h 2813007"/>
              <a:gd name="connsiteX2" fmla="*/ 4584640 w 8113031"/>
              <a:gd name="connsiteY2" fmla="*/ 504055 h 2813007"/>
              <a:gd name="connsiteX3" fmla="*/ 8113031 w 8113031"/>
              <a:gd name="connsiteY3" fmla="*/ 0 h 2813007"/>
              <a:gd name="connsiteX0" fmla="*/ 0 w 8113031"/>
              <a:gd name="connsiteY0" fmla="*/ 2784694 h 2813007"/>
              <a:gd name="connsiteX1" fmla="*/ 1542080 w 8113031"/>
              <a:gd name="connsiteY1" fmla="*/ 2348478 h 2813007"/>
              <a:gd name="connsiteX2" fmla="*/ 4685379 w 8113031"/>
              <a:gd name="connsiteY2" fmla="*/ 442062 h 2813007"/>
              <a:gd name="connsiteX3" fmla="*/ 8113031 w 8113031"/>
              <a:gd name="connsiteY3" fmla="*/ 0 h 2813007"/>
              <a:gd name="connsiteX0" fmla="*/ 0 w 8113031"/>
              <a:gd name="connsiteY0" fmla="*/ 2784694 h 2813007"/>
              <a:gd name="connsiteX1" fmla="*/ 1542080 w 8113031"/>
              <a:gd name="connsiteY1" fmla="*/ 2348478 h 2813007"/>
              <a:gd name="connsiteX2" fmla="*/ 4685379 w 8113031"/>
              <a:gd name="connsiteY2" fmla="*/ 442062 h 2813007"/>
              <a:gd name="connsiteX3" fmla="*/ 8113031 w 8113031"/>
              <a:gd name="connsiteY3" fmla="*/ 0 h 2813007"/>
              <a:gd name="connsiteX0" fmla="*/ 0 w 8113031"/>
              <a:gd name="connsiteY0" fmla="*/ 2784694 h 2813007"/>
              <a:gd name="connsiteX1" fmla="*/ 1542080 w 8113031"/>
              <a:gd name="connsiteY1" fmla="*/ 2348478 h 2813007"/>
              <a:gd name="connsiteX2" fmla="*/ 4685379 w 8113031"/>
              <a:gd name="connsiteY2" fmla="*/ 442062 h 2813007"/>
              <a:gd name="connsiteX3" fmla="*/ 8113031 w 8113031"/>
              <a:gd name="connsiteY3" fmla="*/ 0 h 2813007"/>
              <a:gd name="connsiteX0" fmla="*/ 0 w 8113031"/>
              <a:gd name="connsiteY0" fmla="*/ 2784694 h 2813007"/>
              <a:gd name="connsiteX1" fmla="*/ 1557578 w 8113031"/>
              <a:gd name="connsiteY1" fmla="*/ 2348478 h 2813007"/>
              <a:gd name="connsiteX2" fmla="*/ 4685379 w 8113031"/>
              <a:gd name="connsiteY2" fmla="*/ 442062 h 2813007"/>
              <a:gd name="connsiteX3" fmla="*/ 8113031 w 8113031"/>
              <a:gd name="connsiteY3" fmla="*/ 0 h 2813007"/>
              <a:gd name="connsiteX0" fmla="*/ 0 w 8113031"/>
              <a:gd name="connsiteY0" fmla="*/ 2784694 h 2784694"/>
              <a:gd name="connsiteX1" fmla="*/ 1557578 w 8113031"/>
              <a:gd name="connsiteY1" fmla="*/ 2348478 h 2784694"/>
              <a:gd name="connsiteX2" fmla="*/ 4685379 w 8113031"/>
              <a:gd name="connsiteY2" fmla="*/ 442062 h 2784694"/>
              <a:gd name="connsiteX3" fmla="*/ 8113031 w 8113031"/>
              <a:gd name="connsiteY3" fmla="*/ 0 h 2784694"/>
              <a:gd name="connsiteX0" fmla="*/ 0 w 8113031"/>
              <a:gd name="connsiteY0" fmla="*/ 2784694 h 2784694"/>
              <a:gd name="connsiteX1" fmla="*/ 1557578 w 8113031"/>
              <a:gd name="connsiteY1" fmla="*/ 2348478 h 2784694"/>
              <a:gd name="connsiteX2" fmla="*/ 4685379 w 8113031"/>
              <a:gd name="connsiteY2" fmla="*/ 442062 h 2784694"/>
              <a:gd name="connsiteX3" fmla="*/ 8113031 w 8113031"/>
              <a:gd name="connsiteY3" fmla="*/ 0 h 2784694"/>
              <a:gd name="connsiteX0" fmla="*/ 0 w 8113031"/>
              <a:gd name="connsiteY0" fmla="*/ 2784694 h 2784694"/>
              <a:gd name="connsiteX1" fmla="*/ 1557578 w 8113031"/>
              <a:gd name="connsiteY1" fmla="*/ 2348478 h 2784694"/>
              <a:gd name="connsiteX2" fmla="*/ 4685379 w 8113031"/>
              <a:gd name="connsiteY2" fmla="*/ 442062 h 2784694"/>
              <a:gd name="connsiteX3" fmla="*/ 8113031 w 8113031"/>
              <a:gd name="connsiteY3" fmla="*/ 0 h 2784694"/>
              <a:gd name="connsiteX0" fmla="*/ 0 w 8177325"/>
              <a:gd name="connsiteY0" fmla="*/ 2794219 h 2794219"/>
              <a:gd name="connsiteX1" fmla="*/ 1621872 w 8177325"/>
              <a:gd name="connsiteY1" fmla="*/ 2348478 h 2794219"/>
              <a:gd name="connsiteX2" fmla="*/ 4749673 w 8177325"/>
              <a:gd name="connsiteY2" fmla="*/ 442062 h 2794219"/>
              <a:gd name="connsiteX3" fmla="*/ 8177325 w 8177325"/>
              <a:gd name="connsiteY3" fmla="*/ 0 h 2794219"/>
              <a:gd name="connsiteX0" fmla="*/ 0 w 8177325"/>
              <a:gd name="connsiteY0" fmla="*/ 2794219 h 2794219"/>
              <a:gd name="connsiteX1" fmla="*/ 1621872 w 8177325"/>
              <a:gd name="connsiteY1" fmla="*/ 2348478 h 2794219"/>
              <a:gd name="connsiteX2" fmla="*/ 4749673 w 8177325"/>
              <a:gd name="connsiteY2" fmla="*/ 442062 h 2794219"/>
              <a:gd name="connsiteX3" fmla="*/ 8177325 w 8177325"/>
              <a:gd name="connsiteY3" fmla="*/ 0 h 2794219"/>
              <a:gd name="connsiteX0" fmla="*/ 0 w 8177325"/>
              <a:gd name="connsiteY0" fmla="*/ 2794219 h 2794219"/>
              <a:gd name="connsiteX1" fmla="*/ 1621872 w 8177325"/>
              <a:gd name="connsiteY1" fmla="*/ 2348478 h 2794219"/>
              <a:gd name="connsiteX2" fmla="*/ 4749673 w 8177325"/>
              <a:gd name="connsiteY2" fmla="*/ 442062 h 2794219"/>
              <a:gd name="connsiteX3" fmla="*/ 8177325 w 8177325"/>
              <a:gd name="connsiteY3" fmla="*/ 0 h 2794219"/>
              <a:gd name="connsiteX0" fmla="*/ 0 w 8177325"/>
              <a:gd name="connsiteY0" fmla="*/ 2794219 h 2794219"/>
              <a:gd name="connsiteX1" fmla="*/ 1621872 w 8177325"/>
              <a:gd name="connsiteY1" fmla="*/ 2348478 h 2794219"/>
              <a:gd name="connsiteX2" fmla="*/ 4749673 w 8177325"/>
              <a:gd name="connsiteY2" fmla="*/ 442062 h 2794219"/>
              <a:gd name="connsiteX3" fmla="*/ 8177325 w 8177325"/>
              <a:gd name="connsiteY3" fmla="*/ 0 h 2794219"/>
              <a:gd name="connsiteX0" fmla="*/ 0 w 8148750"/>
              <a:gd name="connsiteY0" fmla="*/ 2846606 h 2846606"/>
              <a:gd name="connsiteX1" fmla="*/ 1621872 w 8148750"/>
              <a:gd name="connsiteY1" fmla="*/ 2400865 h 2846606"/>
              <a:gd name="connsiteX2" fmla="*/ 4749673 w 8148750"/>
              <a:gd name="connsiteY2" fmla="*/ 494449 h 2846606"/>
              <a:gd name="connsiteX3" fmla="*/ 8148750 w 8148750"/>
              <a:gd name="connsiteY3" fmla="*/ 0 h 2846606"/>
              <a:gd name="connsiteX0" fmla="*/ 0 w 8148750"/>
              <a:gd name="connsiteY0" fmla="*/ 2900736 h 2900736"/>
              <a:gd name="connsiteX1" fmla="*/ 1621872 w 8148750"/>
              <a:gd name="connsiteY1" fmla="*/ 2454995 h 2900736"/>
              <a:gd name="connsiteX2" fmla="*/ 5952204 w 8148750"/>
              <a:gd name="connsiteY2" fmla="*/ 224729 h 2900736"/>
              <a:gd name="connsiteX3" fmla="*/ 8148750 w 8148750"/>
              <a:gd name="connsiteY3" fmla="*/ 54130 h 2900736"/>
              <a:gd name="connsiteX0" fmla="*/ 0 w 8148750"/>
              <a:gd name="connsiteY0" fmla="*/ 2846606 h 2846606"/>
              <a:gd name="connsiteX1" fmla="*/ 1621872 w 8148750"/>
              <a:gd name="connsiteY1" fmla="*/ 2400865 h 2846606"/>
              <a:gd name="connsiteX2" fmla="*/ 5952204 w 8148750"/>
              <a:gd name="connsiteY2" fmla="*/ 170599 h 2846606"/>
              <a:gd name="connsiteX3" fmla="*/ 8148750 w 8148750"/>
              <a:gd name="connsiteY3" fmla="*/ 0 h 2846606"/>
              <a:gd name="connsiteX0" fmla="*/ 0 w 8148750"/>
              <a:gd name="connsiteY0" fmla="*/ 2846627 h 2846627"/>
              <a:gd name="connsiteX1" fmla="*/ 1621872 w 8148750"/>
              <a:gd name="connsiteY1" fmla="*/ 2400886 h 2846627"/>
              <a:gd name="connsiteX2" fmla="*/ 5952204 w 8148750"/>
              <a:gd name="connsiteY2" fmla="*/ 170620 h 2846627"/>
              <a:gd name="connsiteX3" fmla="*/ 8148750 w 8148750"/>
              <a:gd name="connsiteY3" fmla="*/ 21 h 2846627"/>
              <a:gd name="connsiteX0" fmla="*/ 0 w 8148750"/>
              <a:gd name="connsiteY0" fmla="*/ 2846627 h 2846627"/>
              <a:gd name="connsiteX1" fmla="*/ 1621872 w 8148750"/>
              <a:gd name="connsiteY1" fmla="*/ 2400886 h 2846627"/>
              <a:gd name="connsiteX2" fmla="*/ 4653325 w 8148750"/>
              <a:gd name="connsiteY2" fmla="*/ 743824 h 2846627"/>
              <a:gd name="connsiteX3" fmla="*/ 5952204 w 8148750"/>
              <a:gd name="connsiteY3" fmla="*/ 170620 h 2846627"/>
              <a:gd name="connsiteX4" fmla="*/ 8148750 w 8148750"/>
              <a:gd name="connsiteY4" fmla="*/ 21 h 2846627"/>
              <a:gd name="connsiteX0" fmla="*/ 0 w 8148750"/>
              <a:gd name="connsiteY0" fmla="*/ 2846627 h 2846627"/>
              <a:gd name="connsiteX1" fmla="*/ 1621872 w 8148750"/>
              <a:gd name="connsiteY1" fmla="*/ 2400886 h 2846627"/>
              <a:gd name="connsiteX2" fmla="*/ 4210412 w 8148750"/>
              <a:gd name="connsiteY2" fmla="*/ 724774 h 2846627"/>
              <a:gd name="connsiteX3" fmla="*/ 5952204 w 8148750"/>
              <a:gd name="connsiteY3" fmla="*/ 170620 h 2846627"/>
              <a:gd name="connsiteX4" fmla="*/ 8148750 w 8148750"/>
              <a:gd name="connsiteY4" fmla="*/ 21 h 2846627"/>
              <a:gd name="connsiteX0" fmla="*/ 0 w 8148750"/>
              <a:gd name="connsiteY0" fmla="*/ 2846627 h 2846627"/>
              <a:gd name="connsiteX1" fmla="*/ 1621872 w 8148750"/>
              <a:gd name="connsiteY1" fmla="*/ 2400886 h 2846627"/>
              <a:gd name="connsiteX2" fmla="*/ 4210412 w 8148750"/>
              <a:gd name="connsiteY2" fmla="*/ 724774 h 2846627"/>
              <a:gd name="connsiteX3" fmla="*/ 5952204 w 8148750"/>
              <a:gd name="connsiteY3" fmla="*/ 170620 h 2846627"/>
              <a:gd name="connsiteX4" fmla="*/ 8148750 w 8148750"/>
              <a:gd name="connsiteY4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4210412 w 8148750"/>
              <a:gd name="connsiteY2" fmla="*/ 724774 h 2846627"/>
              <a:gd name="connsiteX3" fmla="*/ 5952204 w 8148750"/>
              <a:gd name="connsiteY3" fmla="*/ 170620 h 2846627"/>
              <a:gd name="connsiteX4" fmla="*/ 8148750 w 8148750"/>
              <a:gd name="connsiteY4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4210412 w 8148750"/>
              <a:gd name="connsiteY2" fmla="*/ 724774 h 2846627"/>
              <a:gd name="connsiteX3" fmla="*/ 5952204 w 8148750"/>
              <a:gd name="connsiteY3" fmla="*/ 170620 h 2846627"/>
              <a:gd name="connsiteX4" fmla="*/ 8148750 w 8148750"/>
              <a:gd name="connsiteY4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3015025 w 8148750"/>
              <a:gd name="connsiteY2" fmla="*/ 15391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2781662 w 8148750"/>
              <a:gd name="connsiteY2" fmla="*/ 15772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2781662 w 8148750"/>
              <a:gd name="connsiteY2" fmla="*/ 15772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2781662 w 8148750"/>
              <a:gd name="connsiteY2" fmla="*/ 15772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2781662 w 8148750"/>
              <a:gd name="connsiteY2" fmla="*/ 15772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48750"/>
              <a:gd name="connsiteY0" fmla="*/ 2846627 h 2846627"/>
              <a:gd name="connsiteX1" fmla="*/ 1917147 w 8148750"/>
              <a:gd name="connsiteY1" fmla="*/ 2229436 h 2846627"/>
              <a:gd name="connsiteX2" fmla="*/ 2781662 w 8148750"/>
              <a:gd name="connsiteY2" fmla="*/ 1577261 h 2846627"/>
              <a:gd name="connsiteX3" fmla="*/ 4210412 w 8148750"/>
              <a:gd name="connsiteY3" fmla="*/ 724774 h 2846627"/>
              <a:gd name="connsiteX4" fmla="*/ 5952204 w 8148750"/>
              <a:gd name="connsiteY4" fmla="*/ 170620 h 2846627"/>
              <a:gd name="connsiteX5" fmla="*/ 8148750 w 8148750"/>
              <a:gd name="connsiteY5" fmla="*/ 21 h 2846627"/>
              <a:gd name="connsiteX0" fmla="*/ 0 w 8196375"/>
              <a:gd name="connsiteY0" fmla="*/ 2860894 h 2860894"/>
              <a:gd name="connsiteX1" fmla="*/ 1917147 w 8196375"/>
              <a:gd name="connsiteY1" fmla="*/ 2243703 h 2860894"/>
              <a:gd name="connsiteX2" fmla="*/ 2781662 w 8196375"/>
              <a:gd name="connsiteY2" fmla="*/ 1591528 h 2860894"/>
              <a:gd name="connsiteX3" fmla="*/ 4210412 w 8196375"/>
              <a:gd name="connsiteY3" fmla="*/ 739041 h 2860894"/>
              <a:gd name="connsiteX4" fmla="*/ 5952204 w 8196375"/>
              <a:gd name="connsiteY4" fmla="*/ 184887 h 2860894"/>
              <a:gd name="connsiteX5" fmla="*/ 8196375 w 8196375"/>
              <a:gd name="connsiteY5" fmla="*/ 0 h 2860894"/>
              <a:gd name="connsiteX0" fmla="*/ 0 w 8196375"/>
              <a:gd name="connsiteY0" fmla="*/ 2860915 h 2860915"/>
              <a:gd name="connsiteX1" fmla="*/ 1917147 w 8196375"/>
              <a:gd name="connsiteY1" fmla="*/ 2243724 h 2860915"/>
              <a:gd name="connsiteX2" fmla="*/ 2781662 w 8196375"/>
              <a:gd name="connsiteY2" fmla="*/ 1591549 h 2860915"/>
              <a:gd name="connsiteX3" fmla="*/ 4210412 w 8196375"/>
              <a:gd name="connsiteY3" fmla="*/ 739062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17147 w 8196375"/>
              <a:gd name="connsiteY1" fmla="*/ 2243724 h 2860915"/>
              <a:gd name="connsiteX2" fmla="*/ 2781662 w 8196375"/>
              <a:gd name="connsiteY2" fmla="*/ 159154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17147 w 8196375"/>
              <a:gd name="connsiteY1" fmla="*/ 2243724 h 2860915"/>
              <a:gd name="connsiteX2" fmla="*/ 2824524 w 8196375"/>
              <a:gd name="connsiteY2" fmla="*/ 157249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50485 w 8196375"/>
              <a:gd name="connsiteY1" fmla="*/ 2229437 h 2860915"/>
              <a:gd name="connsiteX2" fmla="*/ 2824524 w 8196375"/>
              <a:gd name="connsiteY2" fmla="*/ 157249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50485 w 8196375"/>
              <a:gd name="connsiteY1" fmla="*/ 2229437 h 2860915"/>
              <a:gd name="connsiteX2" fmla="*/ 2824524 w 8196375"/>
              <a:gd name="connsiteY2" fmla="*/ 157249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50485 w 8196375"/>
              <a:gd name="connsiteY1" fmla="*/ 2229437 h 2860915"/>
              <a:gd name="connsiteX2" fmla="*/ 2824524 w 8196375"/>
              <a:gd name="connsiteY2" fmla="*/ 157249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196375"/>
              <a:gd name="connsiteY0" fmla="*/ 2860915 h 2860915"/>
              <a:gd name="connsiteX1" fmla="*/ 1950485 w 8196375"/>
              <a:gd name="connsiteY1" fmla="*/ 2229437 h 2860915"/>
              <a:gd name="connsiteX2" fmla="*/ 2824524 w 8196375"/>
              <a:gd name="connsiteY2" fmla="*/ 1572499 h 2860915"/>
              <a:gd name="connsiteX3" fmla="*/ 4260418 w 8196375"/>
              <a:gd name="connsiteY3" fmla="*/ 698580 h 2860915"/>
              <a:gd name="connsiteX4" fmla="*/ 5983160 w 8196375"/>
              <a:gd name="connsiteY4" fmla="*/ 170620 h 2860915"/>
              <a:gd name="connsiteX5" fmla="*/ 8196375 w 8196375"/>
              <a:gd name="connsiteY5" fmla="*/ 21 h 2860915"/>
              <a:gd name="connsiteX0" fmla="*/ 0 w 8215425"/>
              <a:gd name="connsiteY0" fmla="*/ 2851390 h 2851390"/>
              <a:gd name="connsiteX1" fmla="*/ 1969535 w 8215425"/>
              <a:gd name="connsiteY1" fmla="*/ 2229437 h 2851390"/>
              <a:gd name="connsiteX2" fmla="*/ 2843574 w 8215425"/>
              <a:gd name="connsiteY2" fmla="*/ 1572499 h 2851390"/>
              <a:gd name="connsiteX3" fmla="*/ 4279468 w 8215425"/>
              <a:gd name="connsiteY3" fmla="*/ 698580 h 2851390"/>
              <a:gd name="connsiteX4" fmla="*/ 6002210 w 8215425"/>
              <a:gd name="connsiteY4" fmla="*/ 170620 h 2851390"/>
              <a:gd name="connsiteX5" fmla="*/ 8215425 w 8215425"/>
              <a:gd name="connsiteY5" fmla="*/ 21 h 2851390"/>
              <a:gd name="connsiteX0" fmla="*/ 0 w 8215425"/>
              <a:gd name="connsiteY0" fmla="*/ 2851390 h 2851390"/>
              <a:gd name="connsiteX1" fmla="*/ 1969535 w 8215425"/>
              <a:gd name="connsiteY1" fmla="*/ 2229437 h 2851390"/>
              <a:gd name="connsiteX2" fmla="*/ 2843574 w 8215425"/>
              <a:gd name="connsiteY2" fmla="*/ 1572499 h 2851390"/>
              <a:gd name="connsiteX3" fmla="*/ 4279468 w 8215425"/>
              <a:gd name="connsiteY3" fmla="*/ 698580 h 2851390"/>
              <a:gd name="connsiteX4" fmla="*/ 6002210 w 8215425"/>
              <a:gd name="connsiteY4" fmla="*/ 170620 h 2851390"/>
              <a:gd name="connsiteX5" fmla="*/ 8215425 w 8215425"/>
              <a:gd name="connsiteY5" fmla="*/ 21 h 2851390"/>
              <a:gd name="connsiteX0" fmla="*/ 0 w 8215425"/>
              <a:gd name="connsiteY0" fmla="*/ 2851369 h 2851369"/>
              <a:gd name="connsiteX1" fmla="*/ 1969535 w 8215425"/>
              <a:gd name="connsiteY1" fmla="*/ 2229416 h 2851369"/>
              <a:gd name="connsiteX2" fmla="*/ 2843574 w 8215425"/>
              <a:gd name="connsiteY2" fmla="*/ 1572478 h 2851369"/>
              <a:gd name="connsiteX3" fmla="*/ 4279468 w 8215425"/>
              <a:gd name="connsiteY3" fmla="*/ 698559 h 2851369"/>
              <a:gd name="connsiteX4" fmla="*/ 6002210 w 8215425"/>
              <a:gd name="connsiteY4" fmla="*/ 170599 h 2851369"/>
              <a:gd name="connsiteX5" fmla="*/ 8215425 w 8215425"/>
              <a:gd name="connsiteY5" fmla="*/ 0 h 2851369"/>
              <a:gd name="connsiteX0" fmla="*/ 0 w 8215425"/>
              <a:gd name="connsiteY0" fmla="*/ 2851369 h 2851369"/>
              <a:gd name="connsiteX1" fmla="*/ 1969535 w 8215425"/>
              <a:gd name="connsiteY1" fmla="*/ 2229416 h 2851369"/>
              <a:gd name="connsiteX2" fmla="*/ 2843574 w 8215425"/>
              <a:gd name="connsiteY2" fmla="*/ 1572478 h 2851369"/>
              <a:gd name="connsiteX3" fmla="*/ 4279468 w 8215425"/>
              <a:gd name="connsiteY3" fmla="*/ 698559 h 2851369"/>
              <a:gd name="connsiteX4" fmla="*/ 6002210 w 8215425"/>
              <a:gd name="connsiteY4" fmla="*/ 170599 h 2851369"/>
              <a:gd name="connsiteX5" fmla="*/ 8215425 w 8215425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  <a:gd name="connsiteX0" fmla="*/ 0 w 8229712"/>
              <a:gd name="connsiteY0" fmla="*/ 2851369 h 2851369"/>
              <a:gd name="connsiteX1" fmla="*/ 1969535 w 8229712"/>
              <a:gd name="connsiteY1" fmla="*/ 2229416 h 2851369"/>
              <a:gd name="connsiteX2" fmla="*/ 2843574 w 8229712"/>
              <a:gd name="connsiteY2" fmla="*/ 1572478 h 2851369"/>
              <a:gd name="connsiteX3" fmla="*/ 4279468 w 8229712"/>
              <a:gd name="connsiteY3" fmla="*/ 698559 h 2851369"/>
              <a:gd name="connsiteX4" fmla="*/ 6002210 w 8229712"/>
              <a:gd name="connsiteY4" fmla="*/ 170599 h 2851369"/>
              <a:gd name="connsiteX5" fmla="*/ 8229712 w 8229712"/>
              <a:gd name="connsiteY5" fmla="*/ 0 h 285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712" h="2851369">
                <a:moveTo>
                  <a:pt x="0" y="2851369"/>
                </a:moveTo>
                <a:cubicBezTo>
                  <a:pt x="542724" y="2810845"/>
                  <a:pt x="1198187" y="2752507"/>
                  <a:pt x="1969535" y="2229416"/>
                </a:cubicBezTo>
                <a:cubicBezTo>
                  <a:pt x="2401879" y="1904385"/>
                  <a:pt x="2524363" y="1831277"/>
                  <a:pt x="2843574" y="1572478"/>
                </a:cubicBezTo>
                <a:cubicBezTo>
                  <a:pt x="3502010" y="1069289"/>
                  <a:pt x="3789938" y="926649"/>
                  <a:pt x="4279468" y="698559"/>
                </a:cubicBezTo>
                <a:cubicBezTo>
                  <a:pt x="5044053" y="403048"/>
                  <a:pt x="5419639" y="294566"/>
                  <a:pt x="6002210" y="170599"/>
                </a:cubicBezTo>
                <a:cubicBezTo>
                  <a:pt x="6756379" y="80299"/>
                  <a:pt x="7347874" y="22031"/>
                  <a:pt x="8229712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7918" name="Abgerundetes Rechteck 191"/>
          <p:cNvSpPr>
            <a:spLocks noChangeArrowheads="1"/>
          </p:cNvSpPr>
          <p:nvPr/>
        </p:nvSpPr>
        <p:spPr bwMode="auto">
          <a:xfrm>
            <a:off x="1722438" y="5300663"/>
            <a:ext cx="228600" cy="533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GB" altLang="de-DE">
              <a:latin typeface="Calibri" panose="020F0502020204030204" pitchFamily="34" charset="0"/>
            </a:endParaRPr>
          </a:p>
        </p:txBody>
      </p:sp>
      <p:sp>
        <p:nvSpPr>
          <p:cNvPr id="86" name="Oval 51"/>
          <p:cNvSpPr>
            <a:spLocks noChangeArrowheads="1"/>
          </p:cNvSpPr>
          <p:nvPr/>
        </p:nvSpPr>
        <p:spPr bwMode="auto">
          <a:xfrm>
            <a:off x="1781175" y="5349876"/>
            <a:ext cx="114300" cy="1063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GB" altLang="de-DE">
              <a:latin typeface="Calibri" panose="020F0502020204030204" pitchFamily="34" charset="0"/>
            </a:endParaRPr>
          </a:p>
        </p:txBody>
      </p:sp>
      <p:sp>
        <p:nvSpPr>
          <p:cNvPr id="87" name="Oval 52"/>
          <p:cNvSpPr>
            <a:spLocks noChangeArrowheads="1"/>
          </p:cNvSpPr>
          <p:nvPr/>
        </p:nvSpPr>
        <p:spPr bwMode="auto">
          <a:xfrm>
            <a:off x="1781175" y="5508625"/>
            <a:ext cx="114300" cy="1079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88" name="Oval 53"/>
          <p:cNvSpPr>
            <a:spLocks noChangeArrowheads="1"/>
          </p:cNvSpPr>
          <p:nvPr/>
        </p:nvSpPr>
        <p:spPr bwMode="auto">
          <a:xfrm>
            <a:off x="1781175" y="5668963"/>
            <a:ext cx="114300" cy="10636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89" name="Abgerundetes Rechteck 88"/>
          <p:cNvSpPr>
            <a:spLocks noChangeArrowheads="1"/>
          </p:cNvSpPr>
          <p:nvPr/>
        </p:nvSpPr>
        <p:spPr bwMode="auto">
          <a:xfrm>
            <a:off x="9939338" y="2466976"/>
            <a:ext cx="227012" cy="531813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GB" altLang="de-DE">
              <a:latin typeface="Calibri" panose="020F0502020204030204" pitchFamily="34" charset="0"/>
            </a:endParaRPr>
          </a:p>
        </p:txBody>
      </p:sp>
      <p:sp>
        <p:nvSpPr>
          <p:cNvPr id="90" name="Oval 51"/>
          <p:cNvSpPr>
            <a:spLocks noChangeArrowheads="1"/>
          </p:cNvSpPr>
          <p:nvPr/>
        </p:nvSpPr>
        <p:spPr bwMode="auto">
          <a:xfrm>
            <a:off x="9996488" y="2516188"/>
            <a:ext cx="114300" cy="10636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91" name="Oval 52"/>
          <p:cNvSpPr>
            <a:spLocks noChangeArrowheads="1"/>
          </p:cNvSpPr>
          <p:nvPr/>
        </p:nvSpPr>
        <p:spPr bwMode="auto">
          <a:xfrm>
            <a:off x="9996488" y="2674938"/>
            <a:ext cx="114300" cy="1079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92" name="Oval 53"/>
          <p:cNvSpPr>
            <a:spLocks noChangeArrowheads="1"/>
          </p:cNvSpPr>
          <p:nvPr/>
        </p:nvSpPr>
        <p:spPr bwMode="auto">
          <a:xfrm>
            <a:off x="9996488" y="2835276"/>
            <a:ext cx="114300" cy="1063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GB" altLang="de-DE">
              <a:latin typeface="Calibri" panose="020F0502020204030204" pitchFamily="34" charset="0"/>
            </a:endParaRPr>
          </a:p>
        </p:txBody>
      </p:sp>
      <p:pic>
        <p:nvPicPr>
          <p:cNvPr id="93" name="Picture 2" descr="http://www.imagem.nl/sites/default/files/images/news/landsat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4" y="1955801"/>
            <a:ext cx="10001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780">
            <a:off x="7508876" y="1879601"/>
            <a:ext cx="4937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70"/>
          <p:cNvGrpSpPr>
            <a:grpSpLocks/>
          </p:cNvGrpSpPr>
          <p:nvPr/>
        </p:nvGrpSpPr>
        <p:grpSpPr bwMode="auto">
          <a:xfrm>
            <a:off x="3738563" y="4665664"/>
            <a:ext cx="152400" cy="574675"/>
            <a:chOff x="1048" y="3216"/>
            <a:chExt cx="112" cy="288"/>
          </a:xfrm>
        </p:grpSpPr>
        <p:sp>
          <p:nvSpPr>
            <p:cNvPr id="37958" name="Freeform 71"/>
            <p:cNvSpPr>
              <a:spLocks/>
            </p:cNvSpPr>
            <p:nvPr/>
          </p:nvSpPr>
          <p:spPr bwMode="auto">
            <a:xfrm>
              <a:off x="1048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9" name="Freeform 72"/>
            <p:cNvSpPr>
              <a:spLocks/>
            </p:cNvSpPr>
            <p:nvPr/>
          </p:nvSpPr>
          <p:spPr bwMode="auto">
            <a:xfrm flipH="1">
              <a:off x="1104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4619625" y="4013201"/>
            <a:ext cx="152400" cy="574675"/>
            <a:chOff x="1048" y="3216"/>
            <a:chExt cx="112" cy="288"/>
          </a:xfrm>
        </p:grpSpPr>
        <p:sp>
          <p:nvSpPr>
            <p:cNvPr id="37956" name="Freeform 71"/>
            <p:cNvSpPr>
              <a:spLocks/>
            </p:cNvSpPr>
            <p:nvPr/>
          </p:nvSpPr>
          <p:spPr bwMode="auto">
            <a:xfrm>
              <a:off x="1048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7" name="Freeform 72"/>
            <p:cNvSpPr>
              <a:spLocks/>
            </p:cNvSpPr>
            <p:nvPr/>
          </p:nvSpPr>
          <p:spPr bwMode="auto">
            <a:xfrm flipH="1">
              <a:off x="1104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oup 70"/>
          <p:cNvGrpSpPr>
            <a:grpSpLocks/>
          </p:cNvGrpSpPr>
          <p:nvPr/>
        </p:nvGrpSpPr>
        <p:grpSpPr bwMode="auto">
          <a:xfrm>
            <a:off x="6046788" y="3140076"/>
            <a:ext cx="152400" cy="574675"/>
            <a:chOff x="1048" y="3216"/>
            <a:chExt cx="112" cy="288"/>
          </a:xfrm>
        </p:grpSpPr>
        <p:sp>
          <p:nvSpPr>
            <p:cNvPr id="37954" name="Freeform 71"/>
            <p:cNvSpPr>
              <a:spLocks/>
            </p:cNvSpPr>
            <p:nvPr/>
          </p:nvSpPr>
          <p:spPr bwMode="auto">
            <a:xfrm>
              <a:off x="1048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5" name="Freeform 72"/>
            <p:cNvSpPr>
              <a:spLocks/>
            </p:cNvSpPr>
            <p:nvPr/>
          </p:nvSpPr>
          <p:spPr bwMode="auto">
            <a:xfrm flipH="1">
              <a:off x="1104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0" name="Group 70"/>
          <p:cNvGrpSpPr>
            <a:grpSpLocks/>
          </p:cNvGrpSpPr>
          <p:nvPr/>
        </p:nvGrpSpPr>
        <p:grpSpPr bwMode="auto">
          <a:xfrm>
            <a:off x="7770813" y="2600326"/>
            <a:ext cx="152400" cy="574675"/>
            <a:chOff x="1048" y="3216"/>
            <a:chExt cx="112" cy="288"/>
          </a:xfrm>
        </p:grpSpPr>
        <p:sp>
          <p:nvSpPr>
            <p:cNvPr id="37952" name="Freeform 71"/>
            <p:cNvSpPr>
              <a:spLocks/>
            </p:cNvSpPr>
            <p:nvPr/>
          </p:nvSpPr>
          <p:spPr bwMode="auto">
            <a:xfrm>
              <a:off x="1048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3" name="Freeform 72"/>
            <p:cNvSpPr>
              <a:spLocks/>
            </p:cNvSpPr>
            <p:nvPr/>
          </p:nvSpPr>
          <p:spPr bwMode="auto">
            <a:xfrm flipH="1">
              <a:off x="1104" y="3216"/>
              <a:ext cx="56" cy="288"/>
            </a:xfrm>
            <a:custGeom>
              <a:avLst/>
              <a:gdLst>
                <a:gd name="T0" fmla="*/ 56 w 56"/>
                <a:gd name="T1" fmla="*/ 0 h 288"/>
                <a:gd name="T2" fmla="*/ 8 w 56"/>
                <a:gd name="T3" fmla="*/ 96 h 288"/>
                <a:gd name="T4" fmla="*/ 8 w 56"/>
                <a:gd name="T5" fmla="*/ 192 h 288"/>
                <a:gd name="T6" fmla="*/ 56 w 56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88"/>
                <a:gd name="T14" fmla="*/ 56 w 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88">
                  <a:moveTo>
                    <a:pt x="56" y="0"/>
                  </a:moveTo>
                  <a:cubicBezTo>
                    <a:pt x="36" y="32"/>
                    <a:pt x="16" y="64"/>
                    <a:pt x="8" y="96"/>
                  </a:cubicBezTo>
                  <a:cubicBezTo>
                    <a:pt x="0" y="128"/>
                    <a:pt x="0" y="160"/>
                    <a:pt x="8" y="192"/>
                  </a:cubicBezTo>
                  <a:cubicBezTo>
                    <a:pt x="16" y="224"/>
                    <a:pt x="36" y="256"/>
                    <a:pt x="56" y="288"/>
                  </a:cubicBezTo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199">
            <a:off x="9182100" y="1604964"/>
            <a:ext cx="800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AutoShape 145"/>
          <p:cNvSpPr>
            <a:spLocks noChangeArrowheads="1"/>
          </p:cNvSpPr>
          <p:nvPr/>
        </p:nvSpPr>
        <p:spPr bwMode="auto">
          <a:xfrm rot="400687">
            <a:off x="3938588" y="4964114"/>
            <a:ext cx="1154112" cy="1619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4 w 21600"/>
              <a:gd name="T13" fmla="*/ 8325 h 21600"/>
              <a:gd name="T14" fmla="*/ 20704 w 21600"/>
              <a:gd name="T15" fmla="*/ 132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752" y="0"/>
                </a:moveTo>
                <a:lnTo>
                  <a:pt x="17752" y="8288"/>
                </a:lnTo>
                <a:lnTo>
                  <a:pt x="3375" y="8288"/>
                </a:lnTo>
                <a:lnTo>
                  <a:pt x="3375" y="13312"/>
                </a:lnTo>
                <a:lnTo>
                  <a:pt x="17752" y="13312"/>
                </a:lnTo>
                <a:lnTo>
                  <a:pt x="17752" y="21600"/>
                </a:lnTo>
                <a:lnTo>
                  <a:pt x="21600" y="10800"/>
                </a:lnTo>
                <a:lnTo>
                  <a:pt x="17752" y="0"/>
                </a:lnTo>
                <a:close/>
              </a:path>
              <a:path w="21600" h="21600">
                <a:moveTo>
                  <a:pt x="1350" y="8288"/>
                </a:moveTo>
                <a:lnTo>
                  <a:pt x="1350" y="13312"/>
                </a:lnTo>
                <a:lnTo>
                  <a:pt x="2700" y="13312"/>
                </a:lnTo>
                <a:lnTo>
                  <a:pt x="2700" y="8288"/>
                </a:lnTo>
                <a:lnTo>
                  <a:pt x="1350" y="8288"/>
                </a:lnTo>
                <a:close/>
              </a:path>
              <a:path w="21600" h="21600">
                <a:moveTo>
                  <a:pt x="0" y="8288"/>
                </a:moveTo>
                <a:lnTo>
                  <a:pt x="0" y="13312"/>
                </a:lnTo>
                <a:lnTo>
                  <a:pt x="675" y="13312"/>
                </a:lnTo>
                <a:lnTo>
                  <a:pt x="675" y="8288"/>
                </a:lnTo>
                <a:lnTo>
                  <a:pt x="0" y="82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109" name="Grafik 23" descr="Avg_maps_0.jpeg"/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 bwMode="auto">
          <a:xfrm>
            <a:off x="5130800" y="4213225"/>
            <a:ext cx="2330450" cy="14033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10" name="Grafik 28" descr="Avg_maps_1.jpeg"/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5130800" y="4213225"/>
            <a:ext cx="2330450" cy="14033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11" name="Grafik 31" descr="Avg_maps_2.jpeg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 bwMode="auto">
          <a:xfrm>
            <a:off x="5130800" y="4213225"/>
            <a:ext cx="2330450" cy="14033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12" name="Grafik 34" descr="Avg_maps_3.jpeg"/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 bwMode="auto">
          <a:xfrm>
            <a:off x="5130800" y="4213225"/>
            <a:ext cx="2330450" cy="14033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13" name="Grafik 40" descr="Avg_maps_5.jpeg"/>
          <p:cNvPicPr>
            <a:picLocks noChangeAspect="1"/>
          </p:cNvPicPr>
          <p:nvPr/>
        </p:nvPicPr>
        <p:blipFill rotWithShape="1">
          <a:blip r:embed="rId12"/>
          <a:srcRect/>
          <a:stretch/>
        </p:blipFill>
        <p:spPr bwMode="auto">
          <a:xfrm>
            <a:off x="5130800" y="4213225"/>
            <a:ext cx="2330450" cy="14033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114" name="Textfeld 113"/>
          <p:cNvSpPr txBox="1">
            <a:spLocks noChangeArrowheads="1"/>
          </p:cNvSpPr>
          <p:nvPr/>
        </p:nvSpPr>
        <p:spPr bwMode="auto">
          <a:xfrm>
            <a:off x="6505575" y="5373689"/>
            <a:ext cx="1023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de-DE" altLang="de-DE" sz="1200">
                <a:latin typeface="Calibri" panose="020F0502020204030204" pitchFamily="34" charset="0"/>
              </a:rPr>
              <a:t>Biomass Map</a:t>
            </a:r>
          </a:p>
        </p:txBody>
      </p:sp>
      <p:sp>
        <p:nvSpPr>
          <p:cNvPr id="115" name="AutoShape 145"/>
          <p:cNvSpPr>
            <a:spLocks noChangeArrowheads="1"/>
          </p:cNvSpPr>
          <p:nvPr/>
        </p:nvSpPr>
        <p:spPr bwMode="auto">
          <a:xfrm rot="400687">
            <a:off x="4808539" y="4248151"/>
            <a:ext cx="288925" cy="1619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4 w 21600"/>
              <a:gd name="T13" fmla="*/ 8325 h 21600"/>
              <a:gd name="T14" fmla="*/ 20704 w 21600"/>
              <a:gd name="T15" fmla="*/ 132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752" y="0"/>
                </a:moveTo>
                <a:lnTo>
                  <a:pt x="17752" y="8288"/>
                </a:lnTo>
                <a:lnTo>
                  <a:pt x="3375" y="8288"/>
                </a:lnTo>
                <a:lnTo>
                  <a:pt x="3375" y="13312"/>
                </a:lnTo>
                <a:lnTo>
                  <a:pt x="17752" y="13312"/>
                </a:lnTo>
                <a:lnTo>
                  <a:pt x="17752" y="21600"/>
                </a:lnTo>
                <a:lnTo>
                  <a:pt x="21600" y="10800"/>
                </a:lnTo>
                <a:lnTo>
                  <a:pt x="17752" y="0"/>
                </a:lnTo>
                <a:close/>
              </a:path>
              <a:path w="21600" h="21600">
                <a:moveTo>
                  <a:pt x="1350" y="8288"/>
                </a:moveTo>
                <a:lnTo>
                  <a:pt x="1350" y="13312"/>
                </a:lnTo>
                <a:lnTo>
                  <a:pt x="2700" y="13312"/>
                </a:lnTo>
                <a:lnTo>
                  <a:pt x="2700" y="8288"/>
                </a:lnTo>
                <a:lnTo>
                  <a:pt x="1350" y="8288"/>
                </a:lnTo>
                <a:close/>
              </a:path>
              <a:path w="21600" h="21600">
                <a:moveTo>
                  <a:pt x="0" y="8288"/>
                </a:moveTo>
                <a:lnTo>
                  <a:pt x="0" y="13312"/>
                </a:lnTo>
                <a:lnTo>
                  <a:pt x="675" y="13312"/>
                </a:lnTo>
                <a:lnTo>
                  <a:pt x="675" y="8288"/>
                </a:lnTo>
                <a:lnTo>
                  <a:pt x="0" y="82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116" name="AutoShape 145"/>
          <p:cNvSpPr>
            <a:spLocks noChangeArrowheads="1"/>
          </p:cNvSpPr>
          <p:nvPr/>
        </p:nvSpPr>
        <p:spPr bwMode="auto">
          <a:xfrm rot="4564510">
            <a:off x="5992814" y="3856039"/>
            <a:ext cx="504825" cy="1619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4 w 21600"/>
              <a:gd name="T13" fmla="*/ 8325 h 21600"/>
              <a:gd name="T14" fmla="*/ 20704 w 21600"/>
              <a:gd name="T15" fmla="*/ 132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752" y="0"/>
                </a:moveTo>
                <a:lnTo>
                  <a:pt x="17752" y="8288"/>
                </a:lnTo>
                <a:lnTo>
                  <a:pt x="3375" y="8288"/>
                </a:lnTo>
                <a:lnTo>
                  <a:pt x="3375" y="13312"/>
                </a:lnTo>
                <a:lnTo>
                  <a:pt x="17752" y="13312"/>
                </a:lnTo>
                <a:lnTo>
                  <a:pt x="17752" y="21600"/>
                </a:lnTo>
                <a:lnTo>
                  <a:pt x="21600" y="10800"/>
                </a:lnTo>
                <a:lnTo>
                  <a:pt x="17752" y="0"/>
                </a:lnTo>
                <a:close/>
              </a:path>
              <a:path w="21600" h="21600">
                <a:moveTo>
                  <a:pt x="1350" y="8288"/>
                </a:moveTo>
                <a:lnTo>
                  <a:pt x="1350" y="13312"/>
                </a:lnTo>
                <a:lnTo>
                  <a:pt x="2700" y="13312"/>
                </a:lnTo>
                <a:lnTo>
                  <a:pt x="2700" y="8288"/>
                </a:lnTo>
                <a:lnTo>
                  <a:pt x="1350" y="8288"/>
                </a:lnTo>
                <a:close/>
              </a:path>
              <a:path w="21600" h="21600">
                <a:moveTo>
                  <a:pt x="0" y="8288"/>
                </a:moveTo>
                <a:lnTo>
                  <a:pt x="0" y="13312"/>
                </a:lnTo>
                <a:lnTo>
                  <a:pt x="675" y="13312"/>
                </a:lnTo>
                <a:lnTo>
                  <a:pt x="675" y="8288"/>
                </a:lnTo>
                <a:lnTo>
                  <a:pt x="0" y="82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117" name="AutoShape 145"/>
          <p:cNvSpPr>
            <a:spLocks noChangeArrowheads="1"/>
          </p:cNvSpPr>
          <p:nvPr/>
        </p:nvSpPr>
        <p:spPr bwMode="auto">
          <a:xfrm rot="6796044">
            <a:off x="6876257" y="3525045"/>
            <a:ext cx="1223963" cy="1619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4 w 21600"/>
              <a:gd name="T13" fmla="*/ 8325 h 21600"/>
              <a:gd name="T14" fmla="*/ 20704 w 21600"/>
              <a:gd name="T15" fmla="*/ 132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752" y="0"/>
                </a:moveTo>
                <a:lnTo>
                  <a:pt x="17752" y="8288"/>
                </a:lnTo>
                <a:lnTo>
                  <a:pt x="3375" y="8288"/>
                </a:lnTo>
                <a:lnTo>
                  <a:pt x="3375" y="13312"/>
                </a:lnTo>
                <a:lnTo>
                  <a:pt x="17752" y="13312"/>
                </a:lnTo>
                <a:lnTo>
                  <a:pt x="17752" y="21600"/>
                </a:lnTo>
                <a:lnTo>
                  <a:pt x="21600" y="10800"/>
                </a:lnTo>
                <a:lnTo>
                  <a:pt x="17752" y="0"/>
                </a:lnTo>
                <a:close/>
              </a:path>
              <a:path w="21600" h="21600">
                <a:moveTo>
                  <a:pt x="1350" y="8288"/>
                </a:moveTo>
                <a:lnTo>
                  <a:pt x="1350" y="13312"/>
                </a:lnTo>
                <a:lnTo>
                  <a:pt x="2700" y="13312"/>
                </a:lnTo>
                <a:lnTo>
                  <a:pt x="2700" y="8288"/>
                </a:lnTo>
                <a:lnTo>
                  <a:pt x="1350" y="8288"/>
                </a:lnTo>
                <a:close/>
              </a:path>
              <a:path w="21600" h="21600">
                <a:moveTo>
                  <a:pt x="0" y="8288"/>
                </a:moveTo>
                <a:lnTo>
                  <a:pt x="0" y="13312"/>
                </a:lnTo>
                <a:lnTo>
                  <a:pt x="675" y="13312"/>
                </a:lnTo>
                <a:lnTo>
                  <a:pt x="675" y="8288"/>
                </a:lnTo>
                <a:lnTo>
                  <a:pt x="0" y="82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pic>
        <p:nvPicPr>
          <p:cNvPr id="118" name="Picture 6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631504" y="2552222"/>
            <a:ext cx="1231952" cy="84745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uppieren 119"/>
          <p:cNvGrpSpPr>
            <a:grpSpLocks/>
          </p:cNvGrpSpPr>
          <p:nvPr/>
        </p:nvGrpSpPr>
        <p:grpSpPr bwMode="auto">
          <a:xfrm>
            <a:off x="8112126" y="3321051"/>
            <a:ext cx="2320925" cy="2189163"/>
            <a:chOff x="6660232" y="3645024"/>
            <a:chExt cx="2320712" cy="2188617"/>
          </a:xfrm>
        </p:grpSpPr>
        <p:pic>
          <p:nvPicPr>
            <p:cNvPr id="37948" name="Grafik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645024"/>
              <a:ext cx="2310148" cy="218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49" name="Grafik 1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864180"/>
              <a:ext cx="664456" cy="108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50" name="Text Box 18"/>
            <p:cNvSpPr txBox="1">
              <a:spLocks noChangeArrowheads="1"/>
            </p:cNvSpPr>
            <p:nvPr/>
          </p:nvSpPr>
          <p:spPr bwMode="auto">
            <a:xfrm>
              <a:off x="7865328" y="3680913"/>
              <a:ext cx="1115616" cy="133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110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110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de-DE" sz="1200">
                  <a:latin typeface="Calibri" panose="020F0502020204030204" pitchFamily="34" charset="0"/>
                </a:rPr>
                <a:t>Yield Map for </a:t>
              </a:r>
              <a:br>
                <a:rPr lang="en-GB" altLang="de-DE" sz="1200">
                  <a:latin typeface="Calibri" panose="020F0502020204030204" pitchFamily="34" charset="0"/>
                </a:rPr>
              </a:br>
              <a:r>
                <a:rPr lang="en-GB" altLang="de-DE" sz="1200">
                  <a:latin typeface="Calibri" panose="020F0502020204030204" pitchFamily="34" charset="0"/>
                </a:rPr>
                <a:t>Entire Farm [t/ha]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GB" altLang="de-DE" sz="120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GB" altLang="de-DE">
                <a:latin typeface="Calibri" panose="020F0502020204030204" pitchFamily="34" charset="0"/>
              </a:endParaRPr>
            </a:p>
          </p:txBody>
        </p:sp>
        <p:pic>
          <p:nvPicPr>
            <p:cNvPr id="3795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412010"/>
              <a:ext cx="1296144" cy="457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945" name="Textfeld 124"/>
          <p:cNvSpPr txBox="1">
            <a:spLocks noChangeArrowheads="1"/>
          </p:cNvSpPr>
          <p:nvPr/>
        </p:nvSpPr>
        <p:spPr bwMode="auto">
          <a:xfrm>
            <a:off x="5519739" y="1268414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de-DE" altLang="de-DE" b="1"/>
              <a:t>Satellite Data</a:t>
            </a:r>
          </a:p>
        </p:txBody>
      </p:sp>
      <p:sp>
        <p:nvSpPr>
          <p:cNvPr id="37946" name="Textfeld 72"/>
          <p:cNvSpPr txBox="1">
            <a:spLocks noChangeArrowheads="1"/>
          </p:cNvSpPr>
          <p:nvPr/>
        </p:nvSpPr>
        <p:spPr bwMode="auto">
          <a:xfrm>
            <a:off x="1389850" y="6247081"/>
            <a:ext cx="2276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110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10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de-DE" altLang="de-DE" dirty="0"/>
              <a:t>© VISTA GmbH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2610328" y="329138"/>
            <a:ext cx="6606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solidFill>
                  <a:srgbClr val="61B244"/>
                </a:solidFill>
              </a:rPr>
              <a:t>N-Manager PRO</a:t>
            </a:r>
          </a:p>
        </p:txBody>
      </p:sp>
    </p:spTree>
    <p:extLst>
      <p:ext uri="{BB962C8B-B14F-4D97-AF65-F5344CB8AC3E}">
        <p14:creationId xmlns:p14="http://schemas.microsoft.com/office/powerpoint/2010/main" val="40278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0CC1E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0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89" grpId="0" animBg="1"/>
      <p:bldP spid="90" grpId="0" animBg="1"/>
      <p:bldP spid="91" grpId="0" animBg="1"/>
      <p:bldP spid="92" grpId="0" animBg="1"/>
      <p:bldP spid="1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78" y="1292220"/>
            <a:ext cx="10326872" cy="318549"/>
          </a:xfrm>
        </p:spPr>
        <p:txBody>
          <a:bodyPr/>
          <a:lstStyle/>
          <a:p>
            <a:r>
              <a:rPr lang="de-DE" dirty="0" smtClean="0"/>
              <a:t>Angebot </a:t>
            </a:r>
            <a:endParaRPr lang="de-DE" b="1" dirty="0"/>
          </a:p>
        </p:txBody>
      </p:sp>
      <p:sp>
        <p:nvSpPr>
          <p:cNvPr id="12" name="Rechteck 11"/>
          <p:cNvSpPr/>
          <p:nvPr/>
        </p:nvSpPr>
        <p:spPr>
          <a:xfrm>
            <a:off x="489098" y="1828683"/>
            <a:ext cx="11302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Die FarmFacts Akademie bietet für 2019 einen Feldversuch an: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Teilnehmen kann jeder, der N-Manager (PRO) erproben will und sich der Pilotgruppe anschließt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Teilnehmer organisieren Flächen (und Maschinen) – Mindestfläche im Betrieb 10 ha / Mindestschlagfläche 2 ha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Alle Teilnehmer zusammen mindestens 100 ha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Für alle Flächen werden TF-Basis und TF-Ertragspotentialkarten gemacht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Für alle Flächen werden N-Applikationskarten erstellt </a:t>
            </a:r>
            <a:br>
              <a:rPr lang="de-DE" sz="2400" dirty="0" smtClean="0"/>
            </a:br>
            <a:r>
              <a:rPr lang="de-DE" sz="2400" dirty="0" smtClean="0">
                <a:solidFill>
                  <a:srgbClr val="61B244"/>
                </a:solidFill>
                <a:sym typeface="Wingdings" panose="05000000000000000000" pitchFamily="2" charset="2"/>
              </a:rPr>
              <a:t> </a:t>
            </a:r>
            <a:r>
              <a:rPr lang="de-DE" sz="2400" dirty="0" smtClean="0">
                <a:solidFill>
                  <a:srgbClr val="61B244"/>
                </a:solidFill>
              </a:rPr>
              <a:t>N-Manager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Optional kann eine Satellitenüberwachung gebucht werden </a:t>
            </a:r>
            <a:br>
              <a:rPr lang="de-DE" sz="2400" dirty="0" smtClean="0"/>
            </a:br>
            <a:r>
              <a:rPr lang="de-DE" sz="2400" dirty="0" smtClean="0">
                <a:solidFill>
                  <a:srgbClr val="61B244"/>
                </a:solidFill>
                <a:sym typeface="Wingdings" panose="05000000000000000000" pitchFamily="2" charset="2"/>
              </a:rPr>
              <a:t> N-Manager PRO</a:t>
            </a:r>
          </a:p>
        </p:txBody>
      </p:sp>
    </p:spTree>
    <p:extLst>
      <p:ext uri="{BB962C8B-B14F-4D97-AF65-F5344CB8AC3E}">
        <p14:creationId xmlns:p14="http://schemas.microsoft.com/office/powerpoint/2010/main" val="16626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339057" y="6264998"/>
            <a:ext cx="1852943" cy="59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 smtClean="0"/>
          </a:p>
        </p:txBody>
      </p:sp>
      <p:pic>
        <p:nvPicPr>
          <p:cNvPr id="3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8" y="2738438"/>
            <a:ext cx="445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 rot="19962792">
            <a:off x="100327" y="2578545"/>
            <a:ext cx="7351712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4800" dirty="0" smtClean="0">
                <a:solidFill>
                  <a:srgbClr val="009650"/>
                </a:solidFill>
                <a:latin typeface="Freestyle Script" panose="030804020302050B0404" pitchFamily="66" charset="0"/>
              </a:rPr>
              <a:t/>
            </a:r>
            <a:br>
              <a:rPr lang="de-DE" altLang="de-DE" sz="4800" dirty="0" smtClean="0">
                <a:solidFill>
                  <a:srgbClr val="009650"/>
                </a:solidFill>
                <a:latin typeface="Freestyle Script" panose="030804020302050B0404" pitchFamily="66" charset="0"/>
              </a:rPr>
            </a:br>
            <a:r>
              <a:rPr lang="de-DE" altLang="de-DE" sz="4800" dirty="0" smtClean="0">
                <a:solidFill>
                  <a:srgbClr val="009650"/>
                </a:solidFill>
                <a:latin typeface="Freestyle Script" panose="030804020302050B0404" pitchFamily="66" charset="0"/>
              </a:rPr>
              <a:t>Wir wissen auch das, von dem Sie noch gar nicht ahnen, dass Sie es wissen wollen!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30078" y="5907852"/>
            <a:ext cx="4724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dirty="0" smtClean="0">
                <a:solidFill>
                  <a:srgbClr val="009650"/>
                </a:solidFill>
              </a:rPr>
              <a:t>www.nextfarming.de</a:t>
            </a:r>
          </a:p>
          <a:p>
            <a:pPr algn="r"/>
            <a:r>
              <a:rPr lang="de-DE" sz="2800" dirty="0" smtClean="0">
                <a:solidFill>
                  <a:srgbClr val="009650"/>
                </a:solidFill>
              </a:rPr>
              <a:t>Josef.Bosch@FarmFacts.de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180975"/>
            <a:ext cx="3070527" cy="7955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334924" y="144160"/>
            <a:ext cx="292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/>
              <a:t>Akademie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8644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So reagiert der Gesetzgeber: Die Düngeverordnung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8029575" y="2071427"/>
            <a:ext cx="2838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r>
              <a:rPr lang="de-DE" sz="2400" dirty="0" smtClean="0"/>
              <a:t>So regelt die Düngeverordnung die N-Düngung zu Winterweizen.</a:t>
            </a:r>
          </a:p>
          <a:p>
            <a:endParaRPr lang="de-DE" sz="2400" dirty="0"/>
          </a:p>
          <a:p>
            <a:endParaRPr lang="de-DE" sz="24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16" y="2171700"/>
            <a:ext cx="6075370" cy="388681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004892" y="2905125"/>
            <a:ext cx="289255" cy="266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Legende mit Linie 2 7"/>
          <p:cNvSpPr/>
          <p:nvPr/>
        </p:nvSpPr>
        <p:spPr>
          <a:xfrm>
            <a:off x="7421251" y="4486940"/>
            <a:ext cx="4338358" cy="1477925"/>
          </a:xfrm>
          <a:prstGeom prst="borderCallout2">
            <a:avLst>
              <a:gd name="adj1" fmla="val 27495"/>
              <a:gd name="adj2" fmla="val -1306"/>
              <a:gd name="adj3" fmla="val 18750"/>
              <a:gd name="adj4" fmla="val -16667"/>
              <a:gd name="adj5" fmla="val -88518"/>
              <a:gd name="adj6" fmla="val -51424"/>
            </a:avLst>
          </a:prstGeom>
          <a:solidFill>
            <a:srgbClr val="61B244"/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 80 </a:t>
            </a:r>
            <a:r>
              <a:rPr lang="de-DE" dirty="0" err="1" smtClean="0"/>
              <a:t>dt</a:t>
            </a:r>
            <a:r>
              <a:rPr lang="de-DE" dirty="0" smtClean="0"/>
              <a:t>/ha hat ein Winterweizen (C) 210 kg N Gesamtbedarf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 min. muss abgezogen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Den </a:t>
            </a:r>
            <a:r>
              <a:rPr lang="de-DE" dirty="0"/>
              <a:t>R</a:t>
            </a:r>
            <a:r>
              <a:rPr lang="de-DE" dirty="0" smtClean="0"/>
              <a:t>est darf der Landwirt düngen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9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So reagiert der Gesetzgeber: Die Düngeverordnung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7176977" y="2401888"/>
            <a:ext cx="44763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r>
              <a:rPr lang="de-DE" sz="2000" dirty="0" smtClean="0"/>
              <a:t>Bei einem natürlichem N-min.-Wert von </a:t>
            </a:r>
            <a:r>
              <a:rPr lang="de-DE" sz="2000" dirty="0" smtClean="0">
                <a:solidFill>
                  <a:srgbClr val="FF0000"/>
                </a:solidFill>
              </a:rPr>
              <a:t>45 kg/ha </a:t>
            </a:r>
          </a:p>
          <a:p>
            <a:r>
              <a:rPr lang="de-DE" sz="2000" dirty="0" smtClean="0"/>
              <a:t>darf der Landwirt </a:t>
            </a:r>
            <a:r>
              <a:rPr lang="de-DE" sz="2000" dirty="0" smtClean="0">
                <a:solidFill>
                  <a:srgbClr val="FF0000"/>
                </a:solidFill>
              </a:rPr>
              <a:t>165 </a:t>
            </a:r>
            <a:r>
              <a:rPr lang="de-DE" sz="2000" dirty="0" err="1" smtClean="0">
                <a:solidFill>
                  <a:srgbClr val="FF0000"/>
                </a:solidFill>
              </a:rPr>
              <a:t>kgN</a:t>
            </a:r>
            <a:r>
              <a:rPr lang="de-DE" sz="2000" dirty="0" smtClean="0">
                <a:solidFill>
                  <a:srgbClr val="FF0000"/>
                </a:solidFill>
              </a:rPr>
              <a:t>/ha </a:t>
            </a:r>
          </a:p>
          <a:p>
            <a:r>
              <a:rPr lang="de-DE" sz="2000" dirty="0" smtClean="0"/>
              <a:t>düngen. </a:t>
            </a:r>
          </a:p>
          <a:p>
            <a:r>
              <a:rPr lang="de-DE" sz="2000" dirty="0" smtClean="0"/>
              <a:t>Werden </a:t>
            </a:r>
            <a:r>
              <a:rPr lang="de-DE" sz="2000" dirty="0" smtClean="0">
                <a:solidFill>
                  <a:srgbClr val="FF0000"/>
                </a:solidFill>
              </a:rPr>
              <a:t>80 </a:t>
            </a:r>
            <a:r>
              <a:rPr lang="de-DE" sz="2000" dirty="0" err="1" smtClean="0">
                <a:solidFill>
                  <a:srgbClr val="FF0000"/>
                </a:solidFill>
              </a:rPr>
              <a:t>dt</a:t>
            </a:r>
            <a:r>
              <a:rPr lang="de-DE" sz="2000" dirty="0" smtClean="0">
                <a:solidFill>
                  <a:srgbClr val="FF0000"/>
                </a:solidFill>
              </a:rPr>
              <a:t> Weizen </a:t>
            </a:r>
            <a:r>
              <a:rPr lang="de-DE" sz="2000" dirty="0" smtClean="0"/>
              <a:t>geerntet sind genau diese </a:t>
            </a:r>
            <a:r>
              <a:rPr lang="de-DE" sz="2000" dirty="0" smtClean="0">
                <a:solidFill>
                  <a:srgbClr val="FF0000"/>
                </a:solidFill>
              </a:rPr>
              <a:t>165 </a:t>
            </a:r>
            <a:r>
              <a:rPr lang="de-DE" sz="2000" dirty="0" err="1" smtClean="0">
                <a:solidFill>
                  <a:srgbClr val="FF0000"/>
                </a:solidFill>
              </a:rPr>
              <a:t>kgN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smtClean="0"/>
              <a:t>als wertvolles Eiweiß im Weizenkorn gebunden und werden vom Feld abgefahren.</a:t>
            </a:r>
          </a:p>
          <a:p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15" y="2170625"/>
            <a:ext cx="6075370" cy="388681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004892" y="2905125"/>
            <a:ext cx="289255" cy="266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 rot="1782987">
            <a:off x="2278230" y="3445199"/>
            <a:ext cx="3572540" cy="1160024"/>
          </a:xfrm>
          <a:prstGeom prst="rect">
            <a:avLst/>
          </a:prstGeom>
          <a:solidFill>
            <a:srgbClr val="61B2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Optimum erreicht?</a:t>
            </a:r>
            <a:endParaRPr lang="de-DE" dirty="0"/>
          </a:p>
        </p:txBody>
      </p:sp>
      <p:sp>
        <p:nvSpPr>
          <p:cNvPr id="11" name="Stern mit 24 Zacken 10"/>
          <p:cNvSpPr/>
          <p:nvPr/>
        </p:nvSpPr>
        <p:spPr>
          <a:xfrm>
            <a:off x="4565319" y="4696032"/>
            <a:ext cx="1457655" cy="1297699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NEIN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Aktuelle Defizite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678933" y="1977538"/>
            <a:ext cx="99536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Nie wird der Ertrag erreicht, den man plant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Erlaubt die Jahreswitterung einen höheren Ertrag, hat man mit der zu geringen N-Düngung Ertrag verschenkt</a:t>
            </a:r>
            <a:br>
              <a:rPr lang="de-DE" sz="2400" dirty="0" smtClean="0"/>
            </a:br>
            <a:r>
              <a:rPr lang="de-DE" sz="2400" dirty="0" smtClean="0">
                <a:sym typeface="Wingdings" panose="05000000000000000000" pitchFamily="2" charset="2"/>
              </a:rPr>
              <a:t> unnötiger Ertragsverlust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Verhindert die Jahreswitterung den durchschnittlichen Ertrag, hat man zu viel N gedüngt </a:t>
            </a:r>
            <a:br>
              <a:rPr lang="de-DE" sz="2400" dirty="0" smtClean="0"/>
            </a:br>
            <a:r>
              <a:rPr lang="de-DE" sz="2400" dirty="0" smtClean="0">
                <a:sym typeface="Wingdings" panose="05000000000000000000" pitchFamily="2" charset="2"/>
              </a:rPr>
              <a:t> zu hohe Kosten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 Umweltbelastung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941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3B492C-600F-B54A-AE85-3CA892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126"/>
            <a:ext cx="10003908" cy="318549"/>
          </a:xfrm>
        </p:spPr>
        <p:txBody>
          <a:bodyPr/>
          <a:lstStyle/>
          <a:p>
            <a:r>
              <a:rPr lang="de-DE" dirty="0" smtClean="0"/>
              <a:t>Aktuelle Defizite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678933" y="1977538"/>
            <a:ext cx="99536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de-DE" sz="2400" b="1" dirty="0" smtClean="0"/>
              <a:t>Nie wird in einem Feld überall der gleiche Ertrag erreicht</a:t>
            </a:r>
          </a:p>
          <a:p>
            <a:r>
              <a:rPr lang="de-DE" sz="2400" dirty="0"/>
              <a:t/>
            </a:r>
            <a:br>
              <a:rPr lang="de-DE" sz="2400" dirty="0"/>
            </a:br>
            <a:endParaRPr lang="de-DE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Erlaubt der Boden einen höheren Ertrag, hat man mit der zu geringen N-Düngung Ertrag verschenkt</a:t>
            </a:r>
            <a:br>
              <a:rPr lang="de-DE" sz="2400" dirty="0" smtClean="0"/>
            </a:br>
            <a:r>
              <a:rPr lang="de-DE" sz="2400" dirty="0" smtClean="0">
                <a:sym typeface="Wingdings" panose="05000000000000000000" pitchFamily="2" charset="2"/>
              </a:rPr>
              <a:t> unnötiger Ertragsverlust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Verhindert der Boden den durchschnittlichen Ertrag, hat man zu viel N gedüngt </a:t>
            </a:r>
            <a:br>
              <a:rPr lang="de-DE" sz="2400" dirty="0" smtClean="0"/>
            </a:br>
            <a:r>
              <a:rPr lang="de-DE" sz="2400" dirty="0" smtClean="0">
                <a:sym typeface="Wingdings" panose="05000000000000000000" pitchFamily="2" charset="2"/>
              </a:rPr>
              <a:t> zu hohe Kosten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 Umweltbelastung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349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Schritt 1: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914525" y="3239758"/>
            <a:ext cx="9344025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chemeClr val="tx1"/>
                </a:solidFill>
              </a:rPr>
              <a:t>Analyse der Flächen per Satellit und Erstellung von TF-Basiskarten</a:t>
            </a:r>
          </a:p>
        </p:txBody>
      </p:sp>
    </p:spTree>
    <p:extLst>
      <p:ext uri="{BB962C8B-B14F-4D97-AF65-F5344CB8AC3E}">
        <p14:creationId xmlns:p14="http://schemas.microsoft.com/office/powerpoint/2010/main" val="23030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119473"/>
            <a:ext cx="8366494" cy="637097"/>
          </a:xfrm>
        </p:spPr>
        <p:txBody>
          <a:bodyPr/>
          <a:lstStyle/>
          <a:p>
            <a:r>
              <a:rPr lang="de-DE" dirty="0" smtClean="0"/>
              <a:t>Satelliten erkennen Unterschiede auf den Feldern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8650" y="2422611"/>
            <a:ext cx="2959363" cy="12464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de-DE" altLang="de-DE" sz="1800" dirty="0" err="1" smtClean="0">
                <a:solidFill>
                  <a:schemeClr val="tx1"/>
                </a:solidFill>
              </a:rPr>
              <a:t>Talking</a:t>
            </a:r>
            <a:r>
              <a:rPr lang="de-DE" altLang="de-DE" sz="1800" dirty="0" smtClean="0">
                <a:solidFill>
                  <a:schemeClr val="tx1"/>
                </a:solidFill>
              </a:rPr>
              <a:t> Fields – Basiskarten:</a:t>
            </a:r>
          </a:p>
          <a:p>
            <a:r>
              <a:rPr lang="de-DE" altLang="de-DE" sz="1800" dirty="0" smtClean="0">
                <a:solidFill>
                  <a:schemeClr val="tx1"/>
                </a:solidFill>
              </a:rPr>
              <a:t/>
            </a:r>
            <a:br>
              <a:rPr lang="de-DE" altLang="de-DE" sz="1800" dirty="0" smtClean="0">
                <a:solidFill>
                  <a:schemeClr val="tx1"/>
                </a:solidFill>
              </a:rPr>
            </a:br>
            <a:r>
              <a:rPr lang="de-DE" altLang="de-DE" sz="1800" dirty="0" smtClean="0">
                <a:solidFill>
                  <a:schemeClr val="tx1"/>
                </a:solidFill>
              </a:rPr>
              <a:t>Die Pflanzen selbst zeigen uns, wo und wie hoch die Unterschiede sind.</a:t>
            </a: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3831736" y="1953283"/>
            <a:ext cx="3841733" cy="4210831"/>
            <a:chOff x="151" y="919"/>
            <a:chExt cx="2766" cy="2969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020" y="2610"/>
              <a:ext cx="1897" cy="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b="1" dirty="0"/>
                <a:t>Fernerkundung: Beständige Standortunterschiede </a:t>
              </a:r>
            </a:p>
          </p:txBody>
        </p:sp>
        <p:pic>
          <p:nvPicPr>
            <p:cNvPr id="9" name="Picture 41" descr="Bodenzonen"/>
            <p:cNvPicPr>
              <a:picLocks noChangeAspect="1" noChangeArrowheads="1"/>
            </p:cNvPicPr>
            <p:nvPr/>
          </p:nvPicPr>
          <p:blipFill>
            <a:blip r:embed="rId2" cstate="print"/>
            <a:srcRect r="1321"/>
            <a:stretch>
              <a:fillRect/>
            </a:stretch>
          </p:blipFill>
          <p:spPr bwMode="auto">
            <a:xfrm>
              <a:off x="151" y="919"/>
              <a:ext cx="1776" cy="158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10" name="Picture 42" descr="nordpfei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" y="948"/>
              <a:ext cx="10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528" y="920"/>
              <a:ext cx="672" cy="154"/>
              <a:chOff x="1200" y="3216"/>
              <a:chExt cx="672" cy="154"/>
            </a:xfrm>
          </p:grpSpPr>
          <p:sp>
            <p:nvSpPr>
              <p:cNvPr id="15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216"/>
                <a:ext cx="43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000"/>
                  <a:t>150 m</a:t>
                </a:r>
              </a:p>
            </p:txBody>
          </p:sp>
          <p:sp>
            <p:nvSpPr>
              <p:cNvPr id="16" name="Rectangle 45"/>
              <p:cNvSpPr>
                <a:spLocks noChangeArrowheads="1"/>
              </p:cNvSpPr>
              <p:nvPr/>
            </p:nvSpPr>
            <p:spPr bwMode="auto">
              <a:xfrm>
                <a:off x="1200" y="3264"/>
                <a:ext cx="288" cy="4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pic>
          <p:nvPicPr>
            <p:cNvPr id="12" name="Picture 46" descr="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2" y="2374"/>
              <a:ext cx="497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8" descr="legende_Bodenzon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2614"/>
              <a:ext cx="806" cy="127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066" y="3396"/>
              <a:ext cx="176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/>
                <a:t>Mehrjährig beobachtete Biomasse-unterschiede in %</a:t>
              </a:r>
            </a:p>
          </p:txBody>
        </p:sp>
      </p:grpSp>
      <p:grpSp>
        <p:nvGrpSpPr>
          <p:cNvPr id="17" name="Group 52"/>
          <p:cNvGrpSpPr>
            <a:grpSpLocks/>
          </p:cNvGrpSpPr>
          <p:nvPr/>
        </p:nvGrpSpPr>
        <p:grpSpPr bwMode="auto">
          <a:xfrm>
            <a:off x="8017062" y="1954680"/>
            <a:ext cx="3494505" cy="4175955"/>
            <a:chOff x="2064" y="912"/>
            <a:chExt cx="2467" cy="2931"/>
          </a:xfrm>
        </p:grpSpPr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509" y="3342"/>
              <a:ext cx="2022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/>
                <a:t>Ertragsfähigkeit des Bodens:</a:t>
              </a:r>
            </a:p>
            <a:p>
              <a:r>
                <a:rPr lang="de-DE" sz="1600" dirty="0"/>
                <a:t>1 = hohe Ertragsfähigkeit</a:t>
              </a:r>
            </a:p>
            <a:p>
              <a:r>
                <a:rPr lang="de-DE" sz="1600" dirty="0"/>
                <a:t>4 = niedrige Ertragsfähigkeit</a:t>
              </a:r>
            </a:p>
          </p:txBody>
        </p:sp>
        <p:pic>
          <p:nvPicPr>
            <p:cNvPr id="19" name="Picture 10" descr="zustandsstuf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3385"/>
              <a:ext cx="324" cy="4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2064" y="912"/>
              <a:ext cx="1734" cy="1587"/>
              <a:chOff x="2045" y="919"/>
              <a:chExt cx="1734" cy="1587"/>
            </a:xfrm>
          </p:grpSpPr>
          <p:pic>
            <p:nvPicPr>
              <p:cNvPr id="22" name="Picture 24" descr="Zustandsstuf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45" y="919"/>
                <a:ext cx="1734" cy="1587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</p:pic>
          <p:pic>
            <p:nvPicPr>
              <p:cNvPr id="23" name="Picture 25" descr="nordpfei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48" y="947"/>
                <a:ext cx="100" cy="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>
                <a:off x="2366" y="919"/>
                <a:ext cx="672" cy="154"/>
                <a:chOff x="1200" y="3216"/>
                <a:chExt cx="672" cy="154"/>
              </a:xfrm>
            </p:grpSpPr>
            <p:sp>
              <p:nvSpPr>
                <p:cNvPr id="2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40" y="3216"/>
                  <a:ext cx="432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e-DE" sz="1000"/>
                    <a:t>150 m</a:t>
                  </a:r>
                </a:p>
              </p:txBody>
            </p:sp>
            <p:sp>
              <p:nvSpPr>
                <p:cNvPr id="26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3264"/>
                  <a:ext cx="288" cy="4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</p:grpSp>
        </p:grpSp>
        <p:sp>
          <p:nvSpPr>
            <p:cNvPr id="21" name="Text Box 50"/>
            <p:cNvSpPr txBox="1">
              <a:spLocks noChangeArrowheads="1"/>
            </p:cNvSpPr>
            <p:nvPr/>
          </p:nvSpPr>
          <p:spPr bwMode="auto">
            <a:xfrm>
              <a:off x="2699" y="2681"/>
              <a:ext cx="163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/>
                <a:t>Hofbodenkarte aus bodenkundlichen Verfahren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1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1D993EC2-B0F5-A646-B9AE-2A6B5F582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1278747"/>
            <a:ext cx="8366494" cy="318549"/>
          </a:xfrm>
        </p:spPr>
        <p:txBody>
          <a:bodyPr/>
          <a:lstStyle/>
          <a:p>
            <a:r>
              <a:rPr lang="de-DE" dirty="0" smtClean="0"/>
              <a:t>Ein Beispiel eines 8 ha-Feldes im Regensburger </a:t>
            </a:r>
            <a:r>
              <a:rPr lang="de-DE" dirty="0" err="1" smtClean="0"/>
              <a:t>Gäu</a:t>
            </a:r>
            <a:endParaRPr lang="de-DE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98" y="1893379"/>
            <a:ext cx="4019818" cy="43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91" y="2040193"/>
            <a:ext cx="4437416" cy="40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NEXT Farmin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4A12C"/>
      </a:accent1>
      <a:accent2>
        <a:srgbClr val="93C11F"/>
      </a:accent2>
      <a:accent3>
        <a:srgbClr val="009650"/>
      </a:accent3>
      <a:accent4>
        <a:srgbClr val="CDDC00"/>
      </a:accent4>
      <a:accent5>
        <a:srgbClr val="B3E0CB"/>
      </a:accent5>
      <a:accent6>
        <a:srgbClr val="000000"/>
      </a:accent6>
      <a:hlink>
        <a:srgbClr val="93C11F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NEXT Farmin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4A12C"/>
      </a:accent1>
      <a:accent2>
        <a:srgbClr val="93C11F"/>
      </a:accent2>
      <a:accent3>
        <a:srgbClr val="009650"/>
      </a:accent3>
      <a:accent4>
        <a:srgbClr val="CDDC00"/>
      </a:accent4>
      <a:accent5>
        <a:srgbClr val="B3E0CB"/>
      </a:accent5>
      <a:accent6>
        <a:srgbClr val="000000"/>
      </a:accent6>
      <a:hlink>
        <a:srgbClr val="93C11F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601</Words>
  <Application>Microsoft Office PowerPoint</Application>
  <PresentationFormat>Breitbild</PresentationFormat>
  <Paragraphs>281</Paragraphs>
  <Slides>28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MS PGothic</vt:lpstr>
      <vt:lpstr>MS PGothic</vt:lpstr>
      <vt:lpstr>Akzidenz-Grotesk Next</vt:lpstr>
      <vt:lpstr>Akzidenz-Grotesk Next Regular</vt:lpstr>
      <vt:lpstr>Arial</vt:lpstr>
      <vt:lpstr>Arial Regular</vt:lpstr>
      <vt:lpstr>Calibri</vt:lpstr>
      <vt:lpstr>Freestyle Script</vt:lpstr>
      <vt:lpstr>Wingdings</vt:lpstr>
      <vt:lpstr>Office</vt:lpstr>
      <vt:lpstr>Benutzerdefiniertes Design</vt:lpstr>
      <vt:lpstr>Fernerkundung und intelligentes Düngemanagement                                                                    mit „NEXT Farming“ </vt:lpstr>
      <vt:lpstr>Thesen zu Umweltschutz, Klimawandel und N-Düngung</vt:lpstr>
      <vt:lpstr>So reagiert der Gesetzgeber: Die Düngeverordnung</vt:lpstr>
      <vt:lpstr>So reagiert der Gesetzgeber: Die Düngeverordnung</vt:lpstr>
      <vt:lpstr>Aktuelle Defizite</vt:lpstr>
      <vt:lpstr>Aktuelle Defizite</vt:lpstr>
      <vt:lpstr>Schritt 1:</vt:lpstr>
      <vt:lpstr>Satelliten erkennen Unterschiede auf den Feldern</vt:lpstr>
      <vt:lpstr>Ein Beispiel eines 8 ha-Feldes im Regensburger Gäu</vt:lpstr>
      <vt:lpstr>PowerPoint-Präsentation</vt:lpstr>
      <vt:lpstr>Schritt 2: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Schritt 3:</vt:lpstr>
      <vt:lpstr>PowerPoint-Präsentation</vt:lpstr>
      <vt:lpstr>PowerPoint-Präsentation</vt:lpstr>
      <vt:lpstr>Schritt 4:</vt:lpstr>
      <vt:lpstr>Die Düngergaben in Einzelgaben aufgeteilt werden:</vt:lpstr>
      <vt:lpstr>Die Düngergaben in Einzelgaben aufgeteilt werden:</vt:lpstr>
      <vt:lpstr>Schritt 5:</vt:lpstr>
      <vt:lpstr>Übertragung auf den Schlepper</vt:lpstr>
      <vt:lpstr>Schritt 6: (für den, der noch mehr will …)</vt:lpstr>
      <vt:lpstr>PowerPoint-Präsentation</vt:lpstr>
      <vt:lpstr>Angebot 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Dr. Bosch</cp:lastModifiedBy>
  <cp:revision>178</cp:revision>
  <dcterms:created xsi:type="dcterms:W3CDTF">2018-05-18T09:58:35Z</dcterms:created>
  <dcterms:modified xsi:type="dcterms:W3CDTF">2019-01-09T13:04:47Z</dcterms:modified>
</cp:coreProperties>
</file>