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38"/>
  </p:notesMasterIdLst>
  <p:sldIdLst>
    <p:sldId id="406" r:id="rId3"/>
    <p:sldId id="360" r:id="rId4"/>
    <p:sldId id="359" r:id="rId5"/>
    <p:sldId id="407" r:id="rId6"/>
    <p:sldId id="366" r:id="rId7"/>
    <p:sldId id="367" r:id="rId8"/>
    <p:sldId id="368" r:id="rId9"/>
    <p:sldId id="369" r:id="rId10"/>
    <p:sldId id="409" r:id="rId11"/>
    <p:sldId id="373" r:id="rId12"/>
    <p:sldId id="408" r:id="rId13"/>
    <p:sldId id="413" r:id="rId14"/>
    <p:sldId id="414" r:id="rId15"/>
    <p:sldId id="415" r:id="rId16"/>
    <p:sldId id="416" r:id="rId17"/>
    <p:sldId id="417" r:id="rId18"/>
    <p:sldId id="402" r:id="rId19"/>
    <p:sldId id="419" r:id="rId20"/>
    <p:sldId id="410" r:id="rId21"/>
    <p:sldId id="420" r:id="rId22"/>
    <p:sldId id="422" r:id="rId23"/>
    <p:sldId id="421" r:id="rId24"/>
    <p:sldId id="411" r:id="rId25"/>
    <p:sldId id="412" r:id="rId26"/>
    <p:sldId id="426" r:id="rId27"/>
    <p:sldId id="427" r:id="rId28"/>
    <p:sldId id="428" r:id="rId29"/>
    <p:sldId id="425" r:id="rId30"/>
    <p:sldId id="429" r:id="rId31"/>
    <p:sldId id="430" r:id="rId32"/>
    <p:sldId id="431" r:id="rId33"/>
    <p:sldId id="423" r:id="rId34"/>
    <p:sldId id="418" r:id="rId35"/>
    <p:sldId id="424" r:id="rId36"/>
    <p:sldId id="364"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037"/>
    <a:srgbClr val="009650"/>
    <a:srgbClr val="61B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5" autoAdjust="0"/>
    <p:restoredTop sz="89068" autoAdjust="0"/>
  </p:normalViewPr>
  <p:slideViewPr>
    <p:cSldViewPr snapToGrid="0" snapToObjects="1">
      <p:cViewPr varScale="1">
        <p:scale>
          <a:sx n="100" d="100"/>
          <a:sy n="100" d="100"/>
        </p:scale>
        <p:origin x="240"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6" d="100"/>
          <a:sy n="86" d="100"/>
        </p:scale>
        <p:origin x="273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2490F5DC-A59F-B641-9886-B0F880DC0713}" type="datetimeFigureOut">
              <a:rPr lang="de-DE" smtClean="0"/>
              <a:pPr/>
              <a:t>31.07.2019</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AEE062D7-3D4C-C148-9061-3F5D7B6B8888}" type="slidenum">
              <a:rPr lang="de-DE" smtClean="0"/>
              <a:pPr/>
              <a:t>‹Nr.›</a:t>
            </a:fld>
            <a:endParaRPr lang="de-DE" dirty="0"/>
          </a:p>
        </p:txBody>
      </p:sp>
    </p:spTree>
    <p:extLst>
      <p:ext uri="{BB962C8B-B14F-4D97-AF65-F5344CB8AC3E}">
        <p14:creationId xmlns:p14="http://schemas.microsoft.com/office/powerpoint/2010/main" val="3012859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1</a:t>
            </a:fld>
            <a:endParaRPr lang="de-DE" dirty="0"/>
          </a:p>
        </p:txBody>
      </p:sp>
    </p:spTree>
    <p:extLst>
      <p:ext uri="{BB962C8B-B14F-4D97-AF65-F5344CB8AC3E}">
        <p14:creationId xmlns:p14="http://schemas.microsoft.com/office/powerpoint/2010/main" val="2187128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23</a:t>
            </a:fld>
            <a:endParaRPr lang="de-DE" dirty="0"/>
          </a:p>
        </p:txBody>
      </p:sp>
    </p:spTree>
    <p:extLst>
      <p:ext uri="{BB962C8B-B14F-4D97-AF65-F5344CB8AC3E}">
        <p14:creationId xmlns:p14="http://schemas.microsoft.com/office/powerpoint/2010/main" val="79255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24</a:t>
            </a:fld>
            <a:endParaRPr lang="de-DE" dirty="0"/>
          </a:p>
        </p:txBody>
      </p:sp>
    </p:spTree>
    <p:extLst>
      <p:ext uri="{BB962C8B-B14F-4D97-AF65-F5344CB8AC3E}">
        <p14:creationId xmlns:p14="http://schemas.microsoft.com/office/powerpoint/2010/main" val="1582852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25</a:t>
            </a:fld>
            <a:endParaRPr lang="de-DE" dirty="0"/>
          </a:p>
        </p:txBody>
      </p:sp>
    </p:spTree>
    <p:extLst>
      <p:ext uri="{BB962C8B-B14F-4D97-AF65-F5344CB8AC3E}">
        <p14:creationId xmlns:p14="http://schemas.microsoft.com/office/powerpoint/2010/main" val="174287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26</a:t>
            </a:fld>
            <a:endParaRPr lang="de-DE" dirty="0"/>
          </a:p>
        </p:txBody>
      </p:sp>
    </p:spTree>
    <p:extLst>
      <p:ext uri="{BB962C8B-B14F-4D97-AF65-F5344CB8AC3E}">
        <p14:creationId xmlns:p14="http://schemas.microsoft.com/office/powerpoint/2010/main" val="1460215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27</a:t>
            </a:fld>
            <a:endParaRPr lang="de-DE" dirty="0"/>
          </a:p>
        </p:txBody>
      </p:sp>
    </p:spTree>
    <p:extLst>
      <p:ext uri="{BB962C8B-B14F-4D97-AF65-F5344CB8AC3E}">
        <p14:creationId xmlns:p14="http://schemas.microsoft.com/office/powerpoint/2010/main" val="340404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28</a:t>
            </a:fld>
            <a:endParaRPr lang="de-DE" dirty="0"/>
          </a:p>
        </p:txBody>
      </p:sp>
    </p:spTree>
    <p:extLst>
      <p:ext uri="{BB962C8B-B14F-4D97-AF65-F5344CB8AC3E}">
        <p14:creationId xmlns:p14="http://schemas.microsoft.com/office/powerpoint/2010/main" val="3674189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29</a:t>
            </a:fld>
            <a:endParaRPr lang="de-DE" dirty="0"/>
          </a:p>
        </p:txBody>
      </p:sp>
    </p:spTree>
    <p:extLst>
      <p:ext uri="{BB962C8B-B14F-4D97-AF65-F5344CB8AC3E}">
        <p14:creationId xmlns:p14="http://schemas.microsoft.com/office/powerpoint/2010/main" val="415993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30</a:t>
            </a:fld>
            <a:endParaRPr lang="de-DE" dirty="0"/>
          </a:p>
        </p:txBody>
      </p:sp>
    </p:spTree>
    <p:extLst>
      <p:ext uri="{BB962C8B-B14F-4D97-AF65-F5344CB8AC3E}">
        <p14:creationId xmlns:p14="http://schemas.microsoft.com/office/powerpoint/2010/main" val="311917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31</a:t>
            </a:fld>
            <a:endParaRPr lang="de-DE" dirty="0"/>
          </a:p>
        </p:txBody>
      </p:sp>
    </p:spTree>
    <p:extLst>
      <p:ext uri="{BB962C8B-B14F-4D97-AF65-F5344CB8AC3E}">
        <p14:creationId xmlns:p14="http://schemas.microsoft.com/office/powerpoint/2010/main" val="3780419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32</a:t>
            </a:fld>
            <a:endParaRPr lang="de-DE" dirty="0"/>
          </a:p>
        </p:txBody>
      </p:sp>
    </p:spTree>
    <p:extLst>
      <p:ext uri="{BB962C8B-B14F-4D97-AF65-F5344CB8AC3E}">
        <p14:creationId xmlns:p14="http://schemas.microsoft.com/office/powerpoint/2010/main" val="354968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3</a:t>
            </a:fld>
            <a:endParaRPr lang="de-DE" dirty="0"/>
          </a:p>
        </p:txBody>
      </p:sp>
    </p:spTree>
    <p:extLst>
      <p:ext uri="{BB962C8B-B14F-4D97-AF65-F5344CB8AC3E}">
        <p14:creationId xmlns:p14="http://schemas.microsoft.com/office/powerpoint/2010/main" val="3103988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xfrm>
            <a:off x="4002978" y="9615543"/>
            <a:ext cx="3062351" cy="5061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4" tIns="46607" rIns="93214" bIns="46607"/>
          <a:lstStyle>
            <a:lvl1pPr eaLnBrk="0" hangingPunct="0">
              <a:defRPr>
                <a:solidFill>
                  <a:schemeClr val="tx1"/>
                </a:solidFill>
                <a:latin typeface="Arial" charset="0"/>
              </a:defRPr>
            </a:lvl1pPr>
            <a:lvl2pPr marL="797958" indent="-306907" eaLnBrk="0" hangingPunct="0">
              <a:defRPr>
                <a:solidFill>
                  <a:schemeClr val="tx1"/>
                </a:solidFill>
                <a:latin typeface="Arial" charset="0"/>
              </a:defRPr>
            </a:lvl2pPr>
            <a:lvl3pPr marL="1227628" indent="-245526" eaLnBrk="0" hangingPunct="0">
              <a:defRPr>
                <a:solidFill>
                  <a:schemeClr val="tx1"/>
                </a:solidFill>
                <a:latin typeface="Arial" charset="0"/>
              </a:defRPr>
            </a:lvl3pPr>
            <a:lvl4pPr marL="1718679" indent="-245526" eaLnBrk="0" hangingPunct="0">
              <a:defRPr>
                <a:solidFill>
                  <a:schemeClr val="tx1"/>
                </a:solidFill>
                <a:latin typeface="Arial" charset="0"/>
              </a:defRPr>
            </a:lvl4pPr>
            <a:lvl5pPr marL="2209730" indent="-245526" eaLnBrk="0" hangingPunct="0">
              <a:defRPr>
                <a:solidFill>
                  <a:schemeClr val="tx1"/>
                </a:solidFill>
                <a:latin typeface="Arial" charset="0"/>
              </a:defRPr>
            </a:lvl5pPr>
            <a:lvl6pPr marL="2700781" indent="-245526" eaLnBrk="0" fontAlgn="base" hangingPunct="0">
              <a:spcBef>
                <a:spcPct val="0"/>
              </a:spcBef>
              <a:spcAft>
                <a:spcPct val="0"/>
              </a:spcAft>
              <a:defRPr>
                <a:solidFill>
                  <a:schemeClr val="tx1"/>
                </a:solidFill>
                <a:latin typeface="Arial" charset="0"/>
              </a:defRPr>
            </a:lvl6pPr>
            <a:lvl7pPr marL="3191831" indent="-245526" eaLnBrk="0" fontAlgn="base" hangingPunct="0">
              <a:spcBef>
                <a:spcPct val="0"/>
              </a:spcBef>
              <a:spcAft>
                <a:spcPct val="0"/>
              </a:spcAft>
              <a:defRPr>
                <a:solidFill>
                  <a:schemeClr val="tx1"/>
                </a:solidFill>
                <a:latin typeface="Arial" charset="0"/>
              </a:defRPr>
            </a:lvl7pPr>
            <a:lvl8pPr marL="3682882" indent="-245526" eaLnBrk="0" fontAlgn="base" hangingPunct="0">
              <a:spcBef>
                <a:spcPct val="0"/>
              </a:spcBef>
              <a:spcAft>
                <a:spcPct val="0"/>
              </a:spcAft>
              <a:defRPr>
                <a:solidFill>
                  <a:schemeClr val="tx1"/>
                </a:solidFill>
                <a:latin typeface="Arial" charset="0"/>
              </a:defRPr>
            </a:lvl8pPr>
            <a:lvl9pPr marL="4173933" indent="-245526" eaLnBrk="0" fontAlgn="base" hangingPunct="0">
              <a:spcBef>
                <a:spcPct val="0"/>
              </a:spcBef>
              <a:spcAft>
                <a:spcPct val="0"/>
              </a:spcAft>
              <a:defRPr>
                <a:solidFill>
                  <a:schemeClr val="tx1"/>
                </a:solidFill>
                <a:latin typeface="Arial" charset="0"/>
              </a:defRPr>
            </a:lvl9pPr>
          </a:lstStyle>
          <a:p>
            <a:pPr eaLnBrk="1" hangingPunct="1"/>
            <a:fld id="{85853EA9-C1F8-4441-AE22-41005CE014AF}" type="slidenum">
              <a:rPr lang="de-DE" smtClean="0"/>
              <a:pPr eaLnBrk="1" hangingPunct="1"/>
              <a:t>35</a:t>
            </a:fld>
            <a:endParaRPr lang="de-DE"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extLst>
      <p:ext uri="{BB962C8B-B14F-4D97-AF65-F5344CB8AC3E}">
        <p14:creationId xmlns:p14="http://schemas.microsoft.com/office/powerpoint/2010/main" val="780362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4</a:t>
            </a:fld>
            <a:endParaRPr lang="de-DE" dirty="0"/>
          </a:p>
        </p:txBody>
      </p:sp>
    </p:spTree>
    <p:extLst>
      <p:ext uri="{BB962C8B-B14F-4D97-AF65-F5344CB8AC3E}">
        <p14:creationId xmlns:p14="http://schemas.microsoft.com/office/powerpoint/2010/main" val="2815276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bwMode="auto">
          <a:xfrm>
            <a:off x="158750" y="758825"/>
            <a:ext cx="6750050" cy="3797300"/>
          </a:xfrm>
          <a:noFill/>
          <a:ln>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55300" name="Foliennummernplatzhalter 3"/>
          <p:cNvSpPr>
            <a:spLocks noGrp="1"/>
          </p:cNvSpPr>
          <p:nvPr>
            <p:ph type="sldNum" sz="quarter" idx="4294967295"/>
          </p:nvPr>
        </p:nvSpPr>
        <p:spPr bwMode="auto">
          <a:xfrm>
            <a:off x="4002543" y="9615451"/>
            <a:ext cx="3062787" cy="5064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4" tIns="46607" rIns="93214" bIns="46607"/>
          <a:lstStyle>
            <a:lvl1pPr>
              <a:defRPr>
                <a:solidFill>
                  <a:schemeClr val="tx1"/>
                </a:solidFill>
                <a:latin typeface="Arial" panose="020B0604020202020204" pitchFamily="34" charset="0"/>
                <a:ea typeface="MS PGothic" panose="020B0600070205080204" pitchFamily="34" charset="-128"/>
              </a:defRPr>
            </a:lvl1pPr>
            <a:lvl2pPr marL="757363" indent="-291294">
              <a:defRPr>
                <a:solidFill>
                  <a:schemeClr val="tx1"/>
                </a:solidFill>
                <a:latin typeface="Arial" panose="020B0604020202020204" pitchFamily="34" charset="0"/>
                <a:ea typeface="MS PGothic" panose="020B0600070205080204" pitchFamily="34" charset="-128"/>
              </a:defRPr>
            </a:lvl2pPr>
            <a:lvl3pPr marL="1165174" indent="-233035">
              <a:defRPr>
                <a:solidFill>
                  <a:schemeClr val="tx1"/>
                </a:solidFill>
                <a:latin typeface="Arial" panose="020B0604020202020204" pitchFamily="34" charset="0"/>
                <a:ea typeface="MS PGothic" panose="020B0600070205080204" pitchFamily="34" charset="-128"/>
              </a:defRPr>
            </a:lvl3pPr>
            <a:lvl4pPr marL="1631244" indent="-233035">
              <a:defRPr>
                <a:solidFill>
                  <a:schemeClr val="tx1"/>
                </a:solidFill>
                <a:latin typeface="Arial" panose="020B0604020202020204" pitchFamily="34" charset="0"/>
                <a:ea typeface="MS PGothic" panose="020B0600070205080204" pitchFamily="34" charset="-128"/>
              </a:defRPr>
            </a:lvl4pPr>
            <a:lvl5pPr marL="2097314" indent="-233035">
              <a:defRPr>
                <a:solidFill>
                  <a:schemeClr val="tx1"/>
                </a:solidFill>
                <a:latin typeface="Arial" panose="020B0604020202020204" pitchFamily="34" charset="0"/>
                <a:ea typeface="MS PGothic" panose="020B0600070205080204" pitchFamily="34" charset="-128"/>
              </a:defRPr>
            </a:lvl5pPr>
            <a:lvl6pPr marL="2563383" indent="-23303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9453" indent="-23303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5523" indent="-23303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1592" indent="-23303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DE5CA3-BE68-474E-8A48-87F67C0D8152}" type="slidenum">
              <a:rPr lang="de-DE" altLang="de-DE"/>
              <a:pPr/>
              <a:t>5</a:t>
            </a:fld>
            <a:endParaRPr lang="de-DE" altLang="de-DE"/>
          </a:p>
        </p:txBody>
      </p:sp>
    </p:spTree>
    <p:extLst>
      <p:ext uri="{BB962C8B-B14F-4D97-AF65-F5344CB8AC3E}">
        <p14:creationId xmlns:p14="http://schemas.microsoft.com/office/powerpoint/2010/main" val="160877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bwMode="auto">
          <a:xfrm>
            <a:off x="98425" y="749300"/>
            <a:ext cx="6669088" cy="3751263"/>
          </a:xfrm>
          <a:noFill/>
          <a:ln>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60420" name="Foliennummernplatzhalter 3"/>
          <p:cNvSpPr>
            <a:spLocks noGrp="1"/>
          </p:cNvSpPr>
          <p:nvPr>
            <p:ph type="sldNum" sz="quarter" idx="4294967295"/>
          </p:nvPr>
        </p:nvSpPr>
        <p:spPr bwMode="auto">
          <a:xfrm>
            <a:off x="3888139" y="9496483"/>
            <a:ext cx="2976165" cy="4999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3" tIns="45721" rIns="91443" bIns="45721"/>
          <a:lstStyle>
            <a:lvl1pPr eaLnBrk="0" hangingPunct="0">
              <a:spcBef>
                <a:spcPct val="30000"/>
              </a:spcBef>
              <a:spcAft>
                <a:spcPts val="714"/>
              </a:spcAft>
              <a:defRPr sz="1200">
                <a:solidFill>
                  <a:schemeClr val="tx1"/>
                </a:solidFill>
                <a:latin typeface="Arial" panose="020B0604020202020204" pitchFamily="34" charset="0"/>
                <a:ea typeface="ＭＳ Ｐゴシック" panose="020B0600070205080204" pitchFamily="34" charset="-128"/>
              </a:defRPr>
            </a:lvl1pPr>
            <a:lvl2pPr marL="757363" indent="-291294"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2pPr>
            <a:lvl3pPr marL="116517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3pPr>
            <a:lvl4pPr marL="163124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9731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5pPr>
            <a:lvl6pPr marL="256338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6pPr>
            <a:lvl7pPr marL="302945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7pPr>
            <a:lvl8pPr marL="349552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8pPr>
            <a:lvl9pPr marL="3961592"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0"/>
              </a:spcAft>
            </a:pPr>
            <a:fld id="{3343432E-DB58-4089-82D5-F5D416122D68}" type="slidenum">
              <a:rPr lang="de-DE" altLang="de-DE" sz="1800"/>
              <a:pPr eaLnBrk="1" hangingPunct="1">
                <a:spcBef>
                  <a:spcPct val="0"/>
                </a:spcBef>
                <a:spcAft>
                  <a:spcPct val="0"/>
                </a:spcAft>
              </a:pPr>
              <a:t>6</a:t>
            </a:fld>
            <a:endParaRPr lang="de-DE" altLang="de-DE" sz="1800"/>
          </a:p>
        </p:txBody>
      </p:sp>
    </p:spTree>
    <p:extLst>
      <p:ext uri="{BB962C8B-B14F-4D97-AF65-F5344CB8AC3E}">
        <p14:creationId xmlns:p14="http://schemas.microsoft.com/office/powerpoint/2010/main" val="1703637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bwMode="auto">
          <a:xfrm>
            <a:off x="98425" y="749300"/>
            <a:ext cx="6669088" cy="3751263"/>
          </a:xfrm>
          <a:noFill/>
          <a:ln>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60420" name="Foliennummernplatzhalter 3"/>
          <p:cNvSpPr>
            <a:spLocks noGrp="1"/>
          </p:cNvSpPr>
          <p:nvPr>
            <p:ph type="sldNum" sz="quarter" idx="4294967295"/>
          </p:nvPr>
        </p:nvSpPr>
        <p:spPr bwMode="auto">
          <a:xfrm>
            <a:off x="3888139" y="9496483"/>
            <a:ext cx="2976165" cy="4999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3" tIns="45721" rIns="91443" bIns="45721"/>
          <a:lstStyle>
            <a:lvl1pPr eaLnBrk="0" hangingPunct="0">
              <a:spcBef>
                <a:spcPct val="30000"/>
              </a:spcBef>
              <a:spcAft>
                <a:spcPts val="714"/>
              </a:spcAft>
              <a:defRPr sz="1200">
                <a:solidFill>
                  <a:schemeClr val="tx1"/>
                </a:solidFill>
                <a:latin typeface="Arial" panose="020B0604020202020204" pitchFamily="34" charset="0"/>
                <a:ea typeface="ＭＳ Ｐゴシック" panose="020B0600070205080204" pitchFamily="34" charset="-128"/>
              </a:defRPr>
            </a:lvl1pPr>
            <a:lvl2pPr marL="757363" indent="-291294"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2pPr>
            <a:lvl3pPr marL="116517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3pPr>
            <a:lvl4pPr marL="163124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9731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5pPr>
            <a:lvl6pPr marL="256338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6pPr>
            <a:lvl7pPr marL="302945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7pPr>
            <a:lvl8pPr marL="349552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8pPr>
            <a:lvl9pPr marL="3961592"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0"/>
              </a:spcAft>
            </a:pPr>
            <a:fld id="{3343432E-DB58-4089-82D5-F5D416122D68}" type="slidenum">
              <a:rPr lang="de-DE" altLang="de-DE" sz="1800"/>
              <a:pPr eaLnBrk="1" hangingPunct="1">
                <a:spcBef>
                  <a:spcPct val="0"/>
                </a:spcBef>
                <a:spcAft>
                  <a:spcPct val="0"/>
                </a:spcAft>
              </a:pPr>
              <a:t>7</a:t>
            </a:fld>
            <a:endParaRPr lang="de-DE" altLang="de-DE" sz="1800"/>
          </a:p>
        </p:txBody>
      </p:sp>
    </p:spTree>
    <p:extLst>
      <p:ext uri="{BB962C8B-B14F-4D97-AF65-F5344CB8AC3E}">
        <p14:creationId xmlns:p14="http://schemas.microsoft.com/office/powerpoint/2010/main" val="262572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bwMode="auto">
          <a:xfrm>
            <a:off x="98425" y="749300"/>
            <a:ext cx="6669088" cy="3751263"/>
          </a:xfrm>
          <a:noFill/>
          <a:ln>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60420" name="Foliennummernplatzhalter 3"/>
          <p:cNvSpPr>
            <a:spLocks noGrp="1"/>
          </p:cNvSpPr>
          <p:nvPr>
            <p:ph type="sldNum" sz="quarter" idx="4294967295"/>
          </p:nvPr>
        </p:nvSpPr>
        <p:spPr bwMode="auto">
          <a:xfrm>
            <a:off x="3888139" y="9496483"/>
            <a:ext cx="2976165" cy="4999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3" tIns="45721" rIns="91443" bIns="45721"/>
          <a:lstStyle>
            <a:lvl1pPr eaLnBrk="0" hangingPunct="0">
              <a:spcBef>
                <a:spcPct val="30000"/>
              </a:spcBef>
              <a:spcAft>
                <a:spcPts val="714"/>
              </a:spcAft>
              <a:defRPr sz="1200">
                <a:solidFill>
                  <a:schemeClr val="tx1"/>
                </a:solidFill>
                <a:latin typeface="Arial" panose="020B0604020202020204" pitchFamily="34" charset="0"/>
                <a:ea typeface="ＭＳ Ｐゴシック" panose="020B0600070205080204" pitchFamily="34" charset="-128"/>
              </a:defRPr>
            </a:lvl1pPr>
            <a:lvl2pPr marL="757363" indent="-291294"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2pPr>
            <a:lvl3pPr marL="116517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3pPr>
            <a:lvl4pPr marL="163124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9731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5pPr>
            <a:lvl6pPr marL="256338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6pPr>
            <a:lvl7pPr marL="302945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7pPr>
            <a:lvl8pPr marL="349552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8pPr>
            <a:lvl9pPr marL="3961592"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0"/>
              </a:spcAft>
            </a:pPr>
            <a:fld id="{3343432E-DB58-4089-82D5-F5D416122D68}" type="slidenum">
              <a:rPr lang="de-DE" altLang="de-DE" sz="1800"/>
              <a:pPr eaLnBrk="1" hangingPunct="1">
                <a:spcBef>
                  <a:spcPct val="0"/>
                </a:spcBef>
                <a:spcAft>
                  <a:spcPct val="0"/>
                </a:spcAft>
              </a:pPr>
              <a:t>8</a:t>
            </a:fld>
            <a:endParaRPr lang="de-DE" altLang="de-DE" sz="1800"/>
          </a:p>
        </p:txBody>
      </p:sp>
    </p:spTree>
    <p:extLst>
      <p:ext uri="{BB962C8B-B14F-4D97-AF65-F5344CB8AC3E}">
        <p14:creationId xmlns:p14="http://schemas.microsoft.com/office/powerpoint/2010/main" val="986711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bwMode="auto">
          <a:xfrm>
            <a:off x="98425" y="749300"/>
            <a:ext cx="6669088" cy="3751263"/>
          </a:xfrm>
          <a:noFill/>
          <a:ln>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60420" name="Foliennummernplatzhalter 3"/>
          <p:cNvSpPr>
            <a:spLocks noGrp="1"/>
          </p:cNvSpPr>
          <p:nvPr>
            <p:ph type="sldNum" sz="quarter" idx="4294967295"/>
          </p:nvPr>
        </p:nvSpPr>
        <p:spPr bwMode="auto">
          <a:xfrm>
            <a:off x="3888139" y="9496483"/>
            <a:ext cx="2976165" cy="4999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3" tIns="45721" rIns="91443" bIns="45721"/>
          <a:lstStyle>
            <a:lvl1pPr eaLnBrk="0" hangingPunct="0">
              <a:spcBef>
                <a:spcPct val="30000"/>
              </a:spcBef>
              <a:spcAft>
                <a:spcPts val="714"/>
              </a:spcAft>
              <a:defRPr sz="1200">
                <a:solidFill>
                  <a:schemeClr val="tx1"/>
                </a:solidFill>
                <a:latin typeface="Arial" panose="020B0604020202020204" pitchFamily="34" charset="0"/>
                <a:ea typeface="ＭＳ Ｐゴシック" panose="020B0600070205080204" pitchFamily="34" charset="-128"/>
              </a:defRPr>
            </a:lvl1pPr>
            <a:lvl2pPr marL="757363" indent="-291294"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2pPr>
            <a:lvl3pPr marL="116517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3pPr>
            <a:lvl4pPr marL="163124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97314" indent="-233035" eaLnBrk="0"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5pPr>
            <a:lvl6pPr marL="256338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6pPr>
            <a:lvl7pPr marL="302945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7pPr>
            <a:lvl8pPr marL="3495523"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8pPr>
            <a:lvl9pPr marL="3961592" indent="-233035" eaLnBrk="0" fontAlgn="base" hangingPunct="0">
              <a:spcBef>
                <a:spcPct val="30000"/>
              </a:spcBef>
              <a:spcAft>
                <a:spcPts val="714"/>
              </a:spcAft>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0"/>
              </a:spcAft>
            </a:pPr>
            <a:fld id="{3343432E-DB58-4089-82D5-F5D416122D68}" type="slidenum">
              <a:rPr lang="de-DE" altLang="de-DE" sz="1800"/>
              <a:pPr eaLnBrk="1" hangingPunct="1">
                <a:spcBef>
                  <a:spcPct val="0"/>
                </a:spcBef>
                <a:spcAft>
                  <a:spcPct val="0"/>
                </a:spcAft>
              </a:pPr>
              <a:t>10</a:t>
            </a:fld>
            <a:endParaRPr lang="de-DE" altLang="de-DE" sz="1800"/>
          </a:p>
        </p:txBody>
      </p:sp>
    </p:spTree>
    <p:extLst>
      <p:ext uri="{BB962C8B-B14F-4D97-AF65-F5344CB8AC3E}">
        <p14:creationId xmlns:p14="http://schemas.microsoft.com/office/powerpoint/2010/main" val="6389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EE062D7-3D4C-C148-9061-3F5D7B6B8888}" type="slidenum">
              <a:rPr lang="de-DE" smtClean="0"/>
              <a:pPr/>
              <a:t>14</a:t>
            </a:fld>
            <a:endParaRPr lang="de-DE" dirty="0"/>
          </a:p>
        </p:txBody>
      </p:sp>
    </p:spTree>
    <p:extLst>
      <p:ext uri="{BB962C8B-B14F-4D97-AF65-F5344CB8AC3E}">
        <p14:creationId xmlns:p14="http://schemas.microsoft.com/office/powerpoint/2010/main" val="2741843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2BADE66E-121D-0B43-9936-4A08283B0A27}"/>
              </a:ext>
            </a:extLst>
          </p:cNvPr>
          <p:cNvPicPr>
            <a:picLocks noChangeAspect="1"/>
          </p:cNvPicPr>
          <p:nvPr userDrawn="1"/>
        </p:nvPicPr>
        <p:blipFill>
          <a:blip r:embed="rId2"/>
          <a:stretch>
            <a:fillRect/>
          </a:stretch>
        </p:blipFill>
        <p:spPr>
          <a:xfrm>
            <a:off x="355221" y="1026160"/>
            <a:ext cx="11471018" cy="5301447"/>
          </a:xfrm>
          <a:prstGeom prst="rect">
            <a:avLst/>
          </a:prstGeom>
        </p:spPr>
      </p:pic>
      <p:sp>
        <p:nvSpPr>
          <p:cNvPr id="11" name="Inhaltsplatzhalter 13">
            <a:extLst>
              <a:ext uri="{FF2B5EF4-FFF2-40B4-BE49-F238E27FC236}">
                <a16:creationId xmlns:a16="http://schemas.microsoft.com/office/drawing/2014/main" xmlns="" id="{20D4405C-F5D4-D24B-AB0F-A33724F83B87}"/>
              </a:ext>
            </a:extLst>
          </p:cNvPr>
          <p:cNvSpPr>
            <a:spLocks noGrp="1"/>
          </p:cNvSpPr>
          <p:nvPr>
            <p:ph sz="quarter" idx="13" hasCustomPrompt="1"/>
          </p:nvPr>
        </p:nvSpPr>
        <p:spPr>
          <a:xfrm>
            <a:off x="628649" y="1822753"/>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12" name="Title Placeholder 1">
            <a:extLst>
              <a:ext uri="{FF2B5EF4-FFF2-40B4-BE49-F238E27FC236}">
                <a16:creationId xmlns:a16="http://schemas.microsoft.com/office/drawing/2014/main" xmlns="" id="{8AEE8558-70E1-2640-99AD-0EC449AFF79D}"/>
              </a:ext>
            </a:extLst>
          </p:cNvPr>
          <p:cNvSpPr>
            <a:spLocks noGrp="1"/>
          </p:cNvSpPr>
          <p:nvPr>
            <p:ph type="title" hasCustomPrompt="1"/>
          </p:nvPr>
        </p:nvSpPr>
        <p:spPr>
          <a:xfrm>
            <a:off x="628650" y="1396567"/>
            <a:ext cx="10162918" cy="332399"/>
          </a:xfrm>
          <a:prstGeom prst="rect">
            <a:avLst/>
          </a:prstGeom>
        </p:spPr>
        <p:txBody>
          <a:bodyPr vert="horz" wrap="square" lIns="0" tIns="0" rIns="0" bIns="0" rtlCol="0" anchor="ctr">
            <a:noAutofit/>
          </a:bodyPr>
          <a:lstStyle>
            <a:lvl1pPr>
              <a:defRPr sz="2400" b="0" i="0">
                <a:solidFill>
                  <a:schemeClr val="bg1"/>
                </a:solidFill>
                <a:latin typeface="Arial Regular"/>
              </a:defRPr>
            </a:lvl1pPr>
          </a:lstStyle>
          <a:p>
            <a:r>
              <a:rPr lang="de-DE" dirty="0">
                <a:effectLst/>
                <a:latin typeface="Akzidenz-Grotesk Next" panose="02000503000000020003" pitchFamily="2" charset="77"/>
              </a:rPr>
              <a:t>Ich bin der Titel der Präsentation mit langer Headline.</a:t>
            </a:r>
          </a:p>
        </p:txBody>
      </p:sp>
      <p:sp>
        <p:nvSpPr>
          <p:cNvPr id="6" name="Textplatzhalter 5">
            <a:extLst>
              <a:ext uri="{FF2B5EF4-FFF2-40B4-BE49-F238E27FC236}">
                <a16:creationId xmlns:a16="http://schemas.microsoft.com/office/drawing/2014/main" xmlns="" id="{C555E06B-2C58-9043-B0F3-9E232DACFE45}"/>
              </a:ext>
            </a:extLst>
          </p:cNvPr>
          <p:cNvSpPr>
            <a:spLocks noGrp="1"/>
          </p:cNvSpPr>
          <p:nvPr>
            <p:ph type="body" sz="quarter" idx="14" hasCustomPrompt="1"/>
          </p:nvPr>
        </p:nvSpPr>
        <p:spPr>
          <a:xfrm>
            <a:off x="6522085" y="6502515"/>
            <a:ext cx="4684395" cy="165020"/>
          </a:xfrm>
          <a:prstGeom prst="rect">
            <a:avLst/>
          </a:prstGeom>
        </p:spPr>
        <p:txBody>
          <a:bodyPr lIns="0" tIns="0" rIns="0" bIns="0"/>
          <a:lstStyle>
            <a:lvl1pPr marL="0" indent="0" algn="r">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Ort</a:t>
            </a:r>
          </a:p>
        </p:txBody>
      </p:sp>
    </p:spTree>
    <p:extLst>
      <p:ext uri="{BB962C8B-B14F-4D97-AF65-F5344CB8AC3E}">
        <p14:creationId xmlns:p14="http://schemas.microsoft.com/office/powerpoint/2010/main" val="36543565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trenner LIV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D9C3ED89-84BE-AD42-A56F-569C85CB52CF}"/>
              </a:ext>
            </a:extLst>
          </p:cNvPr>
          <p:cNvSpPr/>
          <p:nvPr userDrawn="1"/>
        </p:nvSpPr>
        <p:spPr>
          <a:xfrm>
            <a:off x="330203" y="1043872"/>
            <a:ext cx="9113201" cy="4288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xmlns="" id="{C7B86F59-C068-D643-BF52-676401AD0AA1}"/>
              </a:ext>
            </a:extLst>
          </p:cNvPr>
          <p:cNvPicPr>
            <a:picLocks noChangeAspect="1"/>
          </p:cNvPicPr>
          <p:nvPr userDrawn="1"/>
        </p:nvPicPr>
        <p:blipFill>
          <a:blip r:embed="rId2"/>
          <a:stretch>
            <a:fillRect/>
          </a:stretch>
        </p:blipFill>
        <p:spPr>
          <a:xfrm>
            <a:off x="628649" y="2422270"/>
            <a:ext cx="11243559" cy="3925516"/>
          </a:xfrm>
          <a:prstGeom prst="rect">
            <a:avLst/>
          </a:prstGeom>
        </p:spPr>
      </p:pic>
      <p:sp>
        <p:nvSpPr>
          <p:cNvPr id="7" name="Title Placeholder 1">
            <a:extLst>
              <a:ext uri="{FF2B5EF4-FFF2-40B4-BE49-F238E27FC236}">
                <a16:creationId xmlns:a16="http://schemas.microsoft.com/office/drawing/2014/main" xmlns="" id="{1C0C59B4-30E9-6949-944C-E63237425410}"/>
              </a:ext>
            </a:extLst>
          </p:cNvPr>
          <p:cNvSpPr>
            <a:spLocks noGrp="1"/>
          </p:cNvSpPr>
          <p:nvPr>
            <p:ph type="title" hasCustomPrompt="1"/>
          </p:nvPr>
        </p:nvSpPr>
        <p:spPr>
          <a:xfrm>
            <a:off x="628650" y="1482971"/>
            <a:ext cx="8738870" cy="332399"/>
          </a:xfrm>
          <a:prstGeom prst="rect">
            <a:avLst/>
          </a:prstGeom>
        </p:spPr>
        <p:txBody>
          <a:bodyPr vert="horz" wrap="square" lIns="0" tIns="0" rIns="0" bIns="0" rtlCol="0" anchor="ctr">
            <a:spAutoFit/>
          </a:bodyPr>
          <a:lstStyle>
            <a:lvl1pPr>
              <a:defRPr sz="2400" b="0" i="0" baseline="0">
                <a:solidFill>
                  <a:schemeClr val="bg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LIVE</a:t>
            </a:r>
            <a:r>
              <a:rPr lang="de-DE" dirty="0">
                <a:effectLst/>
                <a:latin typeface="Akzidenz-Grotesk Next" panose="02000503000000020003" pitchFamily="2" charset="77"/>
              </a:rPr>
              <a:t>.</a:t>
            </a:r>
          </a:p>
        </p:txBody>
      </p:sp>
      <p:sp>
        <p:nvSpPr>
          <p:cNvPr id="8" name="Inhaltsplatzhalter 13">
            <a:extLst>
              <a:ext uri="{FF2B5EF4-FFF2-40B4-BE49-F238E27FC236}">
                <a16:creationId xmlns:a16="http://schemas.microsoft.com/office/drawing/2014/main" xmlns="" id="{F782DE19-0CD6-E747-AE8F-64764A34E31B}"/>
              </a:ext>
            </a:extLst>
          </p:cNvPr>
          <p:cNvSpPr>
            <a:spLocks noGrp="1"/>
          </p:cNvSpPr>
          <p:nvPr>
            <p:ph sz="quarter" idx="13" hasCustomPrompt="1"/>
          </p:nvPr>
        </p:nvSpPr>
        <p:spPr>
          <a:xfrm>
            <a:off x="628649" y="1909157"/>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9" name="Textplatzhalter 3">
            <a:extLst>
              <a:ext uri="{FF2B5EF4-FFF2-40B4-BE49-F238E27FC236}">
                <a16:creationId xmlns:a16="http://schemas.microsoft.com/office/drawing/2014/main" xmlns="" id="{EDD44CDF-9E76-D44D-BD26-86D78E8783E0}"/>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3244036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trenner OFFIC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F7493813-3305-2742-9A8C-94956EE88FAB}"/>
              </a:ext>
            </a:extLst>
          </p:cNvPr>
          <p:cNvSpPr/>
          <p:nvPr userDrawn="1"/>
        </p:nvSpPr>
        <p:spPr>
          <a:xfrm>
            <a:off x="330203" y="1043872"/>
            <a:ext cx="9113201" cy="4288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xmlns="" id="{6ED3760C-DA5F-5D45-B382-CCE98E8C40DC}"/>
              </a:ext>
            </a:extLst>
          </p:cNvPr>
          <p:cNvPicPr>
            <a:picLocks noChangeAspect="1"/>
          </p:cNvPicPr>
          <p:nvPr userDrawn="1"/>
        </p:nvPicPr>
        <p:blipFill>
          <a:blip r:embed="rId2"/>
          <a:stretch>
            <a:fillRect/>
          </a:stretch>
        </p:blipFill>
        <p:spPr>
          <a:xfrm>
            <a:off x="628650" y="2422270"/>
            <a:ext cx="11243557" cy="3925516"/>
          </a:xfrm>
          <a:prstGeom prst="rect">
            <a:avLst/>
          </a:prstGeom>
        </p:spPr>
      </p:pic>
      <p:sp>
        <p:nvSpPr>
          <p:cNvPr id="7" name="Title Placeholder 1">
            <a:extLst>
              <a:ext uri="{FF2B5EF4-FFF2-40B4-BE49-F238E27FC236}">
                <a16:creationId xmlns:a16="http://schemas.microsoft.com/office/drawing/2014/main" xmlns="" id="{55404735-E747-1C4E-B631-F1F1AF5BE5F3}"/>
              </a:ext>
            </a:extLst>
          </p:cNvPr>
          <p:cNvSpPr>
            <a:spLocks noGrp="1"/>
          </p:cNvSpPr>
          <p:nvPr>
            <p:ph type="title" hasCustomPrompt="1"/>
          </p:nvPr>
        </p:nvSpPr>
        <p:spPr>
          <a:xfrm>
            <a:off x="628650" y="1482971"/>
            <a:ext cx="8738870" cy="332399"/>
          </a:xfrm>
          <a:prstGeom prst="rect">
            <a:avLst/>
          </a:prstGeom>
        </p:spPr>
        <p:txBody>
          <a:bodyPr vert="horz" wrap="square" lIns="0" tIns="0" rIns="0" bIns="0" rtlCol="0" anchor="ctr">
            <a:spAutoFit/>
          </a:bodyPr>
          <a:lstStyle>
            <a:lvl1pPr>
              <a:defRPr sz="2400" b="0" i="0" baseline="0">
                <a:solidFill>
                  <a:schemeClr val="bg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OFFICE</a:t>
            </a:r>
            <a:r>
              <a:rPr lang="de-DE" dirty="0">
                <a:effectLst/>
                <a:latin typeface="Akzidenz-Grotesk Next" panose="02000503000000020003" pitchFamily="2" charset="77"/>
              </a:rPr>
              <a:t>.</a:t>
            </a:r>
          </a:p>
        </p:txBody>
      </p:sp>
      <p:sp>
        <p:nvSpPr>
          <p:cNvPr id="8" name="Inhaltsplatzhalter 13">
            <a:extLst>
              <a:ext uri="{FF2B5EF4-FFF2-40B4-BE49-F238E27FC236}">
                <a16:creationId xmlns:a16="http://schemas.microsoft.com/office/drawing/2014/main" xmlns="" id="{26DFF2EE-08A0-6141-940D-221A6D9B5613}"/>
              </a:ext>
            </a:extLst>
          </p:cNvPr>
          <p:cNvSpPr>
            <a:spLocks noGrp="1"/>
          </p:cNvSpPr>
          <p:nvPr>
            <p:ph sz="quarter" idx="13" hasCustomPrompt="1"/>
          </p:nvPr>
        </p:nvSpPr>
        <p:spPr>
          <a:xfrm>
            <a:off x="628649" y="1909157"/>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9" name="Textplatzhalter 3">
            <a:extLst>
              <a:ext uri="{FF2B5EF4-FFF2-40B4-BE49-F238E27FC236}">
                <a16:creationId xmlns:a16="http://schemas.microsoft.com/office/drawing/2014/main" xmlns="" id="{31C7D004-FEC9-0E48-A789-81E488CCD9E8}"/>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13931397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PACKA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C358A38B-8CC7-CA46-8D85-D7F162B26B56}"/>
              </a:ext>
            </a:extLst>
          </p:cNvPr>
          <p:cNvSpPr/>
          <p:nvPr userDrawn="1"/>
        </p:nvSpPr>
        <p:spPr>
          <a:xfrm>
            <a:off x="330203" y="1043872"/>
            <a:ext cx="9113201" cy="42887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a:extLst>
              <a:ext uri="{FF2B5EF4-FFF2-40B4-BE49-F238E27FC236}">
                <a16:creationId xmlns:a16="http://schemas.microsoft.com/office/drawing/2014/main" xmlns="" id="{079F6047-91BF-A94B-A984-877F2F548E83}"/>
              </a:ext>
            </a:extLst>
          </p:cNvPr>
          <p:cNvPicPr>
            <a:picLocks noChangeAspect="1"/>
          </p:cNvPicPr>
          <p:nvPr userDrawn="1"/>
        </p:nvPicPr>
        <p:blipFill>
          <a:blip r:embed="rId2"/>
          <a:stretch>
            <a:fillRect/>
          </a:stretch>
        </p:blipFill>
        <p:spPr>
          <a:xfrm>
            <a:off x="628650" y="2422270"/>
            <a:ext cx="11243557" cy="3925516"/>
          </a:xfrm>
          <a:prstGeom prst="rect">
            <a:avLst/>
          </a:prstGeom>
        </p:spPr>
      </p:pic>
      <p:sp>
        <p:nvSpPr>
          <p:cNvPr id="8" name="Title Placeholder 1">
            <a:extLst>
              <a:ext uri="{FF2B5EF4-FFF2-40B4-BE49-F238E27FC236}">
                <a16:creationId xmlns:a16="http://schemas.microsoft.com/office/drawing/2014/main" xmlns="" id="{BC5BFA60-0FEF-9D48-B7FE-E7C1A7FCCCE1}"/>
              </a:ext>
            </a:extLst>
          </p:cNvPr>
          <p:cNvSpPr>
            <a:spLocks noGrp="1"/>
          </p:cNvSpPr>
          <p:nvPr>
            <p:ph type="title" hasCustomPrompt="1"/>
          </p:nvPr>
        </p:nvSpPr>
        <p:spPr>
          <a:xfrm>
            <a:off x="628650" y="1482971"/>
            <a:ext cx="8738870" cy="332399"/>
          </a:xfrm>
          <a:prstGeom prst="rect">
            <a:avLst/>
          </a:prstGeom>
        </p:spPr>
        <p:txBody>
          <a:bodyPr vert="horz" wrap="square" lIns="0" tIns="0" rIns="0" bIns="0" rtlCol="0" anchor="ctr">
            <a:spAutoFit/>
          </a:bodyPr>
          <a:lstStyle>
            <a:lvl1pPr>
              <a:defRPr sz="2400" b="0" i="0" baseline="0">
                <a:solidFill>
                  <a:schemeClr val="bg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PACKAGE</a:t>
            </a:r>
            <a:r>
              <a:rPr lang="de-DE" dirty="0">
                <a:effectLst/>
                <a:latin typeface="Akzidenz-Grotesk Next" panose="02000503000000020003" pitchFamily="2" charset="77"/>
              </a:rPr>
              <a:t>.</a:t>
            </a:r>
          </a:p>
        </p:txBody>
      </p:sp>
      <p:sp>
        <p:nvSpPr>
          <p:cNvPr id="9" name="Inhaltsplatzhalter 13">
            <a:extLst>
              <a:ext uri="{FF2B5EF4-FFF2-40B4-BE49-F238E27FC236}">
                <a16:creationId xmlns:a16="http://schemas.microsoft.com/office/drawing/2014/main" xmlns="" id="{4E7FD24C-E352-3B40-AFE1-609AA7B279BB}"/>
              </a:ext>
            </a:extLst>
          </p:cNvPr>
          <p:cNvSpPr>
            <a:spLocks noGrp="1"/>
          </p:cNvSpPr>
          <p:nvPr>
            <p:ph sz="quarter" idx="13" hasCustomPrompt="1"/>
          </p:nvPr>
        </p:nvSpPr>
        <p:spPr>
          <a:xfrm>
            <a:off x="628649" y="1909157"/>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10" name="Textplatzhalter 3">
            <a:extLst>
              <a:ext uri="{FF2B5EF4-FFF2-40B4-BE49-F238E27FC236}">
                <a16:creationId xmlns:a16="http://schemas.microsoft.com/office/drawing/2014/main" xmlns="" id="{91AEE8A2-8001-7746-81AE-FDDA39B9CFF9}"/>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38561515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trenner APP">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38C6AD24-69B3-864F-97F2-591AA50889DD}"/>
              </a:ext>
            </a:extLst>
          </p:cNvPr>
          <p:cNvSpPr/>
          <p:nvPr userDrawn="1"/>
        </p:nvSpPr>
        <p:spPr>
          <a:xfrm>
            <a:off x="330203" y="1043872"/>
            <a:ext cx="9113201" cy="4288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xmlns="" id="{B69984F1-E26B-8342-B16A-72B8ED5ACD1B}"/>
              </a:ext>
            </a:extLst>
          </p:cNvPr>
          <p:cNvPicPr>
            <a:picLocks noChangeAspect="1"/>
          </p:cNvPicPr>
          <p:nvPr userDrawn="1"/>
        </p:nvPicPr>
        <p:blipFill>
          <a:blip r:embed="rId2"/>
          <a:stretch>
            <a:fillRect/>
          </a:stretch>
        </p:blipFill>
        <p:spPr>
          <a:xfrm>
            <a:off x="628650" y="2422270"/>
            <a:ext cx="11243557" cy="3925516"/>
          </a:xfrm>
          <a:prstGeom prst="rect">
            <a:avLst/>
          </a:prstGeom>
        </p:spPr>
      </p:pic>
      <p:sp>
        <p:nvSpPr>
          <p:cNvPr id="7" name="Title Placeholder 1">
            <a:extLst>
              <a:ext uri="{FF2B5EF4-FFF2-40B4-BE49-F238E27FC236}">
                <a16:creationId xmlns:a16="http://schemas.microsoft.com/office/drawing/2014/main" xmlns="" id="{B498B8C5-0F69-644B-86FE-287B09AA7BC5}"/>
              </a:ext>
            </a:extLst>
          </p:cNvPr>
          <p:cNvSpPr>
            <a:spLocks noGrp="1"/>
          </p:cNvSpPr>
          <p:nvPr>
            <p:ph type="title" hasCustomPrompt="1"/>
          </p:nvPr>
        </p:nvSpPr>
        <p:spPr>
          <a:xfrm>
            <a:off x="628650" y="1482971"/>
            <a:ext cx="8738870" cy="332399"/>
          </a:xfrm>
          <a:prstGeom prst="rect">
            <a:avLst/>
          </a:prstGeom>
        </p:spPr>
        <p:txBody>
          <a:bodyPr vert="horz" wrap="square" lIns="0" tIns="0" rIns="0" bIns="0" rtlCol="0" anchor="ctr">
            <a:spAutoFit/>
          </a:bodyPr>
          <a:lstStyle>
            <a:lvl1pPr>
              <a:defRPr sz="2400" b="0" i="0" baseline="0">
                <a:solidFill>
                  <a:schemeClr val="tx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APP</a:t>
            </a:r>
            <a:r>
              <a:rPr lang="de-DE" dirty="0">
                <a:effectLst/>
                <a:latin typeface="Akzidenz-Grotesk Next" panose="02000503000000020003" pitchFamily="2" charset="77"/>
              </a:rPr>
              <a:t>.</a:t>
            </a:r>
          </a:p>
        </p:txBody>
      </p:sp>
      <p:sp>
        <p:nvSpPr>
          <p:cNvPr id="8" name="Inhaltsplatzhalter 13">
            <a:extLst>
              <a:ext uri="{FF2B5EF4-FFF2-40B4-BE49-F238E27FC236}">
                <a16:creationId xmlns:a16="http://schemas.microsoft.com/office/drawing/2014/main" xmlns="" id="{F21EFE93-8380-8541-8A8B-107E55A3748A}"/>
              </a:ext>
            </a:extLst>
          </p:cNvPr>
          <p:cNvSpPr>
            <a:spLocks noGrp="1"/>
          </p:cNvSpPr>
          <p:nvPr>
            <p:ph sz="quarter" idx="13" hasCustomPrompt="1"/>
          </p:nvPr>
        </p:nvSpPr>
        <p:spPr>
          <a:xfrm>
            <a:off x="628649" y="1909157"/>
            <a:ext cx="7756525" cy="235449"/>
          </a:xfrm>
          <a:prstGeom prst="rect">
            <a:avLst/>
          </a:prstGeom>
        </p:spPr>
        <p:txBody>
          <a:bodyPr lIns="0" tIns="0" rIns="0" bIns="0">
            <a:spAutoFit/>
          </a:bodyPr>
          <a:lstStyle>
            <a:lvl1pPr marL="0" indent="0">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9" name="Textplatzhalter 3">
            <a:extLst>
              <a:ext uri="{FF2B5EF4-FFF2-40B4-BE49-F238E27FC236}">
                <a16:creationId xmlns:a16="http://schemas.microsoft.com/office/drawing/2014/main" xmlns="" id="{4385C6D8-091F-BA4C-B972-F675D3475CF5}"/>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180081529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trenner SERVIC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xmlns="" id="{068C0B03-66D0-E440-8FCE-4D20B9217D7C}"/>
              </a:ext>
            </a:extLst>
          </p:cNvPr>
          <p:cNvSpPr/>
          <p:nvPr userDrawn="1"/>
        </p:nvSpPr>
        <p:spPr>
          <a:xfrm>
            <a:off x="330203" y="1043872"/>
            <a:ext cx="9113201" cy="42887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a:extLst>
              <a:ext uri="{FF2B5EF4-FFF2-40B4-BE49-F238E27FC236}">
                <a16:creationId xmlns:a16="http://schemas.microsoft.com/office/drawing/2014/main" xmlns="" id="{31CB1D76-1A43-FB4A-B253-9B1C6A11DE9A}"/>
              </a:ext>
            </a:extLst>
          </p:cNvPr>
          <p:cNvPicPr>
            <a:picLocks noChangeAspect="1"/>
          </p:cNvPicPr>
          <p:nvPr userDrawn="1"/>
        </p:nvPicPr>
        <p:blipFill>
          <a:blip r:embed="rId2"/>
          <a:stretch>
            <a:fillRect/>
          </a:stretch>
        </p:blipFill>
        <p:spPr>
          <a:xfrm>
            <a:off x="628650" y="2422270"/>
            <a:ext cx="11243557" cy="3925516"/>
          </a:xfrm>
          <a:prstGeom prst="rect">
            <a:avLst/>
          </a:prstGeom>
        </p:spPr>
      </p:pic>
      <p:sp>
        <p:nvSpPr>
          <p:cNvPr id="12" name="Title Placeholder 1">
            <a:extLst>
              <a:ext uri="{FF2B5EF4-FFF2-40B4-BE49-F238E27FC236}">
                <a16:creationId xmlns:a16="http://schemas.microsoft.com/office/drawing/2014/main" xmlns="" id="{64C3A41C-1359-5E45-AA50-74F078F02E88}"/>
              </a:ext>
            </a:extLst>
          </p:cNvPr>
          <p:cNvSpPr>
            <a:spLocks noGrp="1"/>
          </p:cNvSpPr>
          <p:nvPr>
            <p:ph type="title" hasCustomPrompt="1"/>
          </p:nvPr>
        </p:nvSpPr>
        <p:spPr>
          <a:xfrm>
            <a:off x="628650" y="1482971"/>
            <a:ext cx="8738870" cy="332399"/>
          </a:xfrm>
          <a:prstGeom prst="rect">
            <a:avLst/>
          </a:prstGeom>
        </p:spPr>
        <p:txBody>
          <a:bodyPr vert="horz" wrap="square" lIns="0" tIns="0" rIns="0" bIns="0" rtlCol="0" anchor="ctr">
            <a:spAutoFit/>
          </a:bodyPr>
          <a:lstStyle>
            <a:lvl1pPr>
              <a:defRPr sz="2400" b="0" i="0" baseline="0">
                <a:solidFill>
                  <a:schemeClr val="tx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SERVICE</a:t>
            </a:r>
            <a:r>
              <a:rPr lang="de-DE" dirty="0">
                <a:effectLst/>
                <a:latin typeface="Akzidenz-Grotesk Next" panose="02000503000000020003" pitchFamily="2" charset="77"/>
              </a:rPr>
              <a:t>.</a:t>
            </a:r>
          </a:p>
        </p:txBody>
      </p:sp>
      <p:sp>
        <p:nvSpPr>
          <p:cNvPr id="13" name="Inhaltsplatzhalter 13">
            <a:extLst>
              <a:ext uri="{FF2B5EF4-FFF2-40B4-BE49-F238E27FC236}">
                <a16:creationId xmlns:a16="http://schemas.microsoft.com/office/drawing/2014/main" xmlns="" id="{18548B9B-E65B-354E-BF50-38B2EAA959CD}"/>
              </a:ext>
            </a:extLst>
          </p:cNvPr>
          <p:cNvSpPr>
            <a:spLocks noGrp="1"/>
          </p:cNvSpPr>
          <p:nvPr>
            <p:ph sz="quarter" idx="13" hasCustomPrompt="1"/>
          </p:nvPr>
        </p:nvSpPr>
        <p:spPr>
          <a:xfrm>
            <a:off x="628649" y="1909157"/>
            <a:ext cx="7756525" cy="235449"/>
          </a:xfrm>
          <a:prstGeom prst="rect">
            <a:avLst/>
          </a:prstGeom>
        </p:spPr>
        <p:txBody>
          <a:bodyPr lIns="0" tIns="0" rIns="0" bIns="0">
            <a:spAutoFit/>
          </a:bodyPr>
          <a:lstStyle>
            <a:lvl1pPr marL="0" indent="0">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8" name="Textplatzhalter 3">
            <a:extLst>
              <a:ext uri="{FF2B5EF4-FFF2-40B4-BE49-F238E27FC236}">
                <a16:creationId xmlns:a16="http://schemas.microsoft.com/office/drawing/2014/main" xmlns="" id="{11841DAC-06A7-FC42-9739-AEFEFD29BDCC}"/>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355795995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trenner LIVE oder übergreifend großflächi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xmlns="" id="{48FF8BD0-0AC9-B34F-9470-959AA600C997}"/>
              </a:ext>
            </a:extLst>
          </p:cNvPr>
          <p:cNvSpPr/>
          <p:nvPr userDrawn="1"/>
        </p:nvSpPr>
        <p:spPr>
          <a:xfrm>
            <a:off x="329188" y="1036321"/>
            <a:ext cx="11536747" cy="5308628"/>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pic>
        <p:nvPicPr>
          <p:cNvPr id="11" name="Grafik 10">
            <a:extLst>
              <a:ext uri="{FF2B5EF4-FFF2-40B4-BE49-F238E27FC236}">
                <a16:creationId xmlns:a16="http://schemas.microsoft.com/office/drawing/2014/main" xmlns="" id="{F4183382-847F-BE49-BC39-8061EFCC3CA4}"/>
              </a:ext>
            </a:extLst>
          </p:cNvPr>
          <p:cNvPicPr>
            <a:picLocks noChangeAspect="1"/>
          </p:cNvPicPr>
          <p:nvPr userDrawn="1"/>
        </p:nvPicPr>
        <p:blipFill>
          <a:blip r:embed="rId2"/>
          <a:stretch>
            <a:fillRect/>
          </a:stretch>
        </p:blipFill>
        <p:spPr>
          <a:xfrm>
            <a:off x="9469843" y="4604288"/>
            <a:ext cx="2396092" cy="1740659"/>
          </a:xfrm>
          <a:prstGeom prst="rect">
            <a:avLst/>
          </a:prstGeom>
        </p:spPr>
      </p:pic>
      <p:sp>
        <p:nvSpPr>
          <p:cNvPr id="12" name="Title Placeholder 1">
            <a:extLst>
              <a:ext uri="{FF2B5EF4-FFF2-40B4-BE49-F238E27FC236}">
                <a16:creationId xmlns:a16="http://schemas.microsoft.com/office/drawing/2014/main" xmlns="" id="{49D42B6D-CF8C-364D-BB20-F939A35B0BA6}"/>
              </a:ext>
            </a:extLst>
          </p:cNvPr>
          <p:cNvSpPr>
            <a:spLocks noGrp="1"/>
          </p:cNvSpPr>
          <p:nvPr>
            <p:ph type="title" hasCustomPrompt="1"/>
          </p:nvPr>
        </p:nvSpPr>
        <p:spPr>
          <a:xfrm>
            <a:off x="628650" y="2490705"/>
            <a:ext cx="9511030" cy="332399"/>
          </a:xfrm>
          <a:prstGeom prst="rect">
            <a:avLst/>
          </a:prstGeom>
        </p:spPr>
        <p:txBody>
          <a:bodyPr vert="horz" wrap="square" lIns="0" tIns="0" rIns="0" bIns="0" rtlCol="0" anchor="ctr">
            <a:spAutoFit/>
          </a:bodyPr>
          <a:lstStyle>
            <a:lvl1pPr>
              <a:defRPr sz="2400" b="0" i="0" baseline="0">
                <a:solidFill>
                  <a:schemeClr val="bg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a:t>
            </a:r>
            <a:r>
              <a:rPr lang="de-DE" baseline="30000" dirty="0">
                <a:effectLst/>
                <a:latin typeface="Akzidenz-Grotesk Next" panose="02000503000000020003" pitchFamily="2" charset="77"/>
              </a:rPr>
              <a:t>LIVE</a:t>
            </a:r>
            <a:r>
              <a:rPr lang="de-DE" dirty="0">
                <a:effectLst/>
                <a:latin typeface="Akzidenz-Grotesk Next" panose="02000503000000020003" pitchFamily="2" charset="77"/>
              </a:rPr>
              <a:t> oder übergreifend.</a:t>
            </a:r>
          </a:p>
        </p:txBody>
      </p:sp>
      <p:sp>
        <p:nvSpPr>
          <p:cNvPr id="16" name="Inhaltsplatzhalter 13">
            <a:extLst>
              <a:ext uri="{FF2B5EF4-FFF2-40B4-BE49-F238E27FC236}">
                <a16:creationId xmlns:a16="http://schemas.microsoft.com/office/drawing/2014/main" xmlns="" id="{D36ACC53-E0DD-DA41-BA83-3AADDF1078D7}"/>
              </a:ext>
            </a:extLst>
          </p:cNvPr>
          <p:cNvSpPr>
            <a:spLocks noGrp="1"/>
          </p:cNvSpPr>
          <p:nvPr>
            <p:ph sz="quarter" idx="13" hasCustomPrompt="1"/>
          </p:nvPr>
        </p:nvSpPr>
        <p:spPr>
          <a:xfrm>
            <a:off x="628650" y="2940125"/>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6" name="Textplatzhalter 3">
            <a:extLst>
              <a:ext uri="{FF2B5EF4-FFF2-40B4-BE49-F238E27FC236}">
                <a16:creationId xmlns:a16="http://schemas.microsoft.com/office/drawing/2014/main" xmlns="" id="{C1ACA950-C369-1048-8523-F978F2746EA8}"/>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6553582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eltrenner OFFICE großflächi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xmlns="" id="{63DE9E01-6951-1D49-8C6B-201F5DE8D33B}"/>
              </a:ext>
            </a:extLst>
          </p:cNvPr>
          <p:cNvSpPr/>
          <p:nvPr userDrawn="1"/>
        </p:nvSpPr>
        <p:spPr>
          <a:xfrm>
            <a:off x="329189" y="1036320"/>
            <a:ext cx="11526114" cy="5308629"/>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8" name="Title Placeholder 1">
            <a:extLst>
              <a:ext uri="{FF2B5EF4-FFF2-40B4-BE49-F238E27FC236}">
                <a16:creationId xmlns:a16="http://schemas.microsoft.com/office/drawing/2014/main" xmlns="" id="{31A3FEDF-32A2-1142-ACBA-35E16461DC61}"/>
              </a:ext>
            </a:extLst>
          </p:cNvPr>
          <p:cNvSpPr>
            <a:spLocks noGrp="1"/>
          </p:cNvSpPr>
          <p:nvPr>
            <p:ph type="title" hasCustomPrompt="1"/>
          </p:nvPr>
        </p:nvSpPr>
        <p:spPr>
          <a:xfrm>
            <a:off x="628650" y="2490705"/>
            <a:ext cx="6357366" cy="332399"/>
          </a:xfrm>
          <a:prstGeom prst="rect">
            <a:avLst/>
          </a:prstGeom>
        </p:spPr>
        <p:txBody>
          <a:bodyPr vert="horz" wrap="square" lIns="0" tIns="0" rIns="0" bIns="0" rtlCol="0" anchor="ctr">
            <a:spAutoFit/>
          </a:bodyPr>
          <a:lstStyle>
            <a:lvl1pPr>
              <a:defRPr sz="2400" b="0" i="0" baseline="0">
                <a:solidFill>
                  <a:schemeClr val="bg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a:t>
            </a:r>
            <a:r>
              <a:rPr lang="de-DE" baseline="30000" dirty="0">
                <a:effectLst/>
                <a:latin typeface="Akzidenz-Grotesk Next" panose="02000503000000020003" pitchFamily="2" charset="77"/>
              </a:rPr>
              <a:t>OFFICE</a:t>
            </a:r>
            <a:r>
              <a:rPr lang="de-DE" dirty="0">
                <a:effectLst/>
                <a:latin typeface="Akzidenz-Grotesk Next" panose="02000503000000020003" pitchFamily="2" charset="77"/>
              </a:rPr>
              <a:t>.</a:t>
            </a:r>
          </a:p>
        </p:txBody>
      </p:sp>
      <p:sp>
        <p:nvSpPr>
          <p:cNvPr id="9" name="Inhaltsplatzhalter 13">
            <a:extLst>
              <a:ext uri="{FF2B5EF4-FFF2-40B4-BE49-F238E27FC236}">
                <a16:creationId xmlns:a16="http://schemas.microsoft.com/office/drawing/2014/main" xmlns="" id="{15D64FAB-DD7D-304F-9B33-4DB4B569FF99}"/>
              </a:ext>
            </a:extLst>
          </p:cNvPr>
          <p:cNvSpPr>
            <a:spLocks noGrp="1"/>
          </p:cNvSpPr>
          <p:nvPr>
            <p:ph sz="quarter" idx="13" hasCustomPrompt="1"/>
          </p:nvPr>
        </p:nvSpPr>
        <p:spPr>
          <a:xfrm>
            <a:off x="628650" y="2940125"/>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pic>
        <p:nvPicPr>
          <p:cNvPr id="13" name="Grafik 12">
            <a:extLst>
              <a:ext uri="{FF2B5EF4-FFF2-40B4-BE49-F238E27FC236}">
                <a16:creationId xmlns:a16="http://schemas.microsoft.com/office/drawing/2014/main" xmlns="" id="{E9316F03-7B8B-DA41-8748-8CE522EF5FF8}"/>
              </a:ext>
            </a:extLst>
          </p:cNvPr>
          <p:cNvPicPr>
            <a:picLocks noChangeAspect="1"/>
          </p:cNvPicPr>
          <p:nvPr userDrawn="1"/>
        </p:nvPicPr>
        <p:blipFill>
          <a:blip r:embed="rId2"/>
          <a:stretch>
            <a:fillRect/>
          </a:stretch>
        </p:blipFill>
        <p:spPr>
          <a:xfrm>
            <a:off x="9469843" y="4604288"/>
            <a:ext cx="2396092" cy="1740659"/>
          </a:xfrm>
          <a:prstGeom prst="rect">
            <a:avLst/>
          </a:prstGeom>
        </p:spPr>
      </p:pic>
      <p:sp>
        <p:nvSpPr>
          <p:cNvPr id="6" name="Textplatzhalter 3">
            <a:extLst>
              <a:ext uri="{FF2B5EF4-FFF2-40B4-BE49-F238E27FC236}">
                <a16:creationId xmlns:a16="http://schemas.microsoft.com/office/drawing/2014/main" xmlns="" id="{E26F7A5A-6C83-314F-9427-5654D751011E}"/>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3305148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trenner PACKAGES großflächi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C07914EE-8ECF-E949-B0B6-DFD7AAFA8062}"/>
              </a:ext>
            </a:extLst>
          </p:cNvPr>
          <p:cNvSpPr/>
          <p:nvPr userDrawn="1"/>
        </p:nvSpPr>
        <p:spPr>
          <a:xfrm>
            <a:off x="329188" y="1036321"/>
            <a:ext cx="11526114" cy="5308628"/>
          </a:xfrm>
          <a:prstGeom prst="rect">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6" name="Title Placeholder 1">
            <a:extLst>
              <a:ext uri="{FF2B5EF4-FFF2-40B4-BE49-F238E27FC236}">
                <a16:creationId xmlns:a16="http://schemas.microsoft.com/office/drawing/2014/main" xmlns="" id="{247926CB-1B69-8446-AFF0-C4D99170D343}"/>
              </a:ext>
            </a:extLst>
          </p:cNvPr>
          <p:cNvSpPr>
            <a:spLocks noGrp="1"/>
          </p:cNvSpPr>
          <p:nvPr>
            <p:ph type="title" hasCustomPrompt="1"/>
          </p:nvPr>
        </p:nvSpPr>
        <p:spPr>
          <a:xfrm>
            <a:off x="628650" y="2490705"/>
            <a:ext cx="6357366" cy="332399"/>
          </a:xfrm>
          <a:prstGeom prst="rect">
            <a:avLst/>
          </a:prstGeom>
        </p:spPr>
        <p:txBody>
          <a:bodyPr vert="horz" wrap="square" lIns="0" tIns="0" rIns="0" bIns="0" rtlCol="0" anchor="ctr">
            <a:spAutoFit/>
          </a:bodyPr>
          <a:lstStyle>
            <a:lvl1pPr>
              <a:defRPr sz="2400" b="0" i="0" baseline="0">
                <a:solidFill>
                  <a:schemeClr val="bg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a:t>
            </a:r>
            <a:r>
              <a:rPr lang="de-DE" baseline="30000" dirty="0">
                <a:effectLst/>
                <a:latin typeface="Akzidenz-Grotesk Next" panose="02000503000000020003" pitchFamily="2" charset="77"/>
              </a:rPr>
              <a:t>PACKAGE</a:t>
            </a:r>
            <a:r>
              <a:rPr lang="de-DE" dirty="0">
                <a:effectLst/>
                <a:latin typeface="Akzidenz-Grotesk Next" panose="02000503000000020003" pitchFamily="2" charset="77"/>
              </a:rPr>
              <a:t>.</a:t>
            </a:r>
          </a:p>
        </p:txBody>
      </p:sp>
      <p:sp>
        <p:nvSpPr>
          <p:cNvPr id="7" name="Inhaltsplatzhalter 13">
            <a:extLst>
              <a:ext uri="{FF2B5EF4-FFF2-40B4-BE49-F238E27FC236}">
                <a16:creationId xmlns:a16="http://schemas.microsoft.com/office/drawing/2014/main" xmlns="" id="{E3AC76F1-7A95-2F47-840E-1F92A06C02F8}"/>
              </a:ext>
            </a:extLst>
          </p:cNvPr>
          <p:cNvSpPr>
            <a:spLocks noGrp="1"/>
          </p:cNvSpPr>
          <p:nvPr>
            <p:ph sz="quarter" idx="13" hasCustomPrompt="1"/>
          </p:nvPr>
        </p:nvSpPr>
        <p:spPr>
          <a:xfrm>
            <a:off x="628650" y="2940125"/>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pic>
        <p:nvPicPr>
          <p:cNvPr id="11" name="Grafik 10">
            <a:extLst>
              <a:ext uri="{FF2B5EF4-FFF2-40B4-BE49-F238E27FC236}">
                <a16:creationId xmlns:a16="http://schemas.microsoft.com/office/drawing/2014/main" xmlns="" id="{FBC56A9A-6F8A-BF46-96C8-A901A3486D80}"/>
              </a:ext>
            </a:extLst>
          </p:cNvPr>
          <p:cNvPicPr>
            <a:picLocks noChangeAspect="1"/>
          </p:cNvPicPr>
          <p:nvPr userDrawn="1"/>
        </p:nvPicPr>
        <p:blipFill>
          <a:blip r:embed="rId2"/>
          <a:stretch>
            <a:fillRect/>
          </a:stretch>
        </p:blipFill>
        <p:spPr>
          <a:xfrm>
            <a:off x="9469843" y="4604288"/>
            <a:ext cx="2396092" cy="1740659"/>
          </a:xfrm>
          <a:prstGeom prst="rect">
            <a:avLst/>
          </a:prstGeom>
        </p:spPr>
      </p:pic>
      <p:sp>
        <p:nvSpPr>
          <p:cNvPr id="8" name="Textplatzhalter 3">
            <a:extLst>
              <a:ext uri="{FF2B5EF4-FFF2-40B4-BE49-F238E27FC236}">
                <a16:creationId xmlns:a16="http://schemas.microsoft.com/office/drawing/2014/main" xmlns="" id="{883A32C5-A9F7-364C-89E8-10ED387E0540}"/>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17909317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trenner APP großflächi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317D82EB-743A-5444-AF55-7ED903206108}"/>
              </a:ext>
            </a:extLst>
          </p:cNvPr>
          <p:cNvSpPr/>
          <p:nvPr userDrawn="1"/>
        </p:nvSpPr>
        <p:spPr>
          <a:xfrm>
            <a:off x="329188" y="1026161"/>
            <a:ext cx="11526114" cy="5318788"/>
          </a:xfrm>
          <a:prstGeom prst="rect">
            <a:avLst/>
          </a:prstGeom>
          <a:solidFill>
            <a:srgbClr val="D1D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6" name="Title Placeholder 1">
            <a:extLst>
              <a:ext uri="{FF2B5EF4-FFF2-40B4-BE49-F238E27FC236}">
                <a16:creationId xmlns:a16="http://schemas.microsoft.com/office/drawing/2014/main" xmlns="" id="{3AEB7935-BB21-E04B-9A75-FFEBF87E28A0}"/>
              </a:ext>
            </a:extLst>
          </p:cNvPr>
          <p:cNvSpPr>
            <a:spLocks noGrp="1"/>
          </p:cNvSpPr>
          <p:nvPr>
            <p:ph type="title" hasCustomPrompt="1"/>
          </p:nvPr>
        </p:nvSpPr>
        <p:spPr>
          <a:xfrm>
            <a:off x="628650" y="2490705"/>
            <a:ext cx="9612630" cy="332399"/>
          </a:xfrm>
          <a:prstGeom prst="rect">
            <a:avLst/>
          </a:prstGeom>
        </p:spPr>
        <p:txBody>
          <a:bodyPr vert="horz" wrap="square" lIns="0" tIns="0" rIns="0" bIns="0" rtlCol="0" anchor="ctr">
            <a:spAutoFit/>
          </a:bodyPr>
          <a:lstStyle>
            <a:lvl1pPr>
              <a:defRPr sz="2400" b="0" i="0" baseline="0">
                <a:solidFill>
                  <a:schemeClr val="tx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a:t>
            </a:r>
            <a:r>
              <a:rPr lang="de-DE" baseline="30000" dirty="0">
                <a:effectLst/>
                <a:latin typeface="Akzidenz-Grotesk Next" panose="02000503000000020003" pitchFamily="2" charset="77"/>
              </a:rPr>
              <a:t>APP</a:t>
            </a:r>
            <a:r>
              <a:rPr lang="de-DE" dirty="0">
                <a:effectLst/>
                <a:latin typeface="Akzidenz-Grotesk Next" panose="02000503000000020003" pitchFamily="2" charset="77"/>
              </a:rPr>
              <a:t>.</a:t>
            </a:r>
          </a:p>
        </p:txBody>
      </p:sp>
      <p:sp>
        <p:nvSpPr>
          <p:cNvPr id="7" name="Inhaltsplatzhalter 13">
            <a:extLst>
              <a:ext uri="{FF2B5EF4-FFF2-40B4-BE49-F238E27FC236}">
                <a16:creationId xmlns:a16="http://schemas.microsoft.com/office/drawing/2014/main" xmlns="" id="{0BC000F0-890A-CF45-AEC1-A3B61E8037D0}"/>
              </a:ext>
            </a:extLst>
          </p:cNvPr>
          <p:cNvSpPr>
            <a:spLocks noGrp="1"/>
          </p:cNvSpPr>
          <p:nvPr>
            <p:ph sz="quarter" idx="13" hasCustomPrompt="1"/>
          </p:nvPr>
        </p:nvSpPr>
        <p:spPr>
          <a:xfrm>
            <a:off x="628650" y="2940125"/>
            <a:ext cx="7756525" cy="235449"/>
          </a:xfrm>
          <a:prstGeom prst="rect">
            <a:avLst/>
          </a:prstGeom>
        </p:spPr>
        <p:txBody>
          <a:bodyPr lIns="0" tIns="0" rIns="0" bIns="0">
            <a:spAutoFit/>
          </a:bodyPr>
          <a:lstStyle>
            <a:lvl1pPr marL="0" indent="0">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pic>
        <p:nvPicPr>
          <p:cNvPr id="11" name="Grafik 10">
            <a:extLst>
              <a:ext uri="{FF2B5EF4-FFF2-40B4-BE49-F238E27FC236}">
                <a16:creationId xmlns:a16="http://schemas.microsoft.com/office/drawing/2014/main" xmlns="" id="{259B5B57-6801-6F4F-B9B4-A88A173BBEFA}"/>
              </a:ext>
            </a:extLst>
          </p:cNvPr>
          <p:cNvPicPr>
            <a:picLocks noChangeAspect="1"/>
          </p:cNvPicPr>
          <p:nvPr userDrawn="1"/>
        </p:nvPicPr>
        <p:blipFill>
          <a:blip r:embed="rId2"/>
          <a:stretch>
            <a:fillRect/>
          </a:stretch>
        </p:blipFill>
        <p:spPr>
          <a:xfrm>
            <a:off x="9469843" y="4604288"/>
            <a:ext cx="2396092" cy="1740659"/>
          </a:xfrm>
          <a:prstGeom prst="rect">
            <a:avLst/>
          </a:prstGeom>
        </p:spPr>
      </p:pic>
      <p:sp>
        <p:nvSpPr>
          <p:cNvPr id="8" name="Textplatzhalter 3">
            <a:extLst>
              <a:ext uri="{FF2B5EF4-FFF2-40B4-BE49-F238E27FC236}">
                <a16:creationId xmlns:a16="http://schemas.microsoft.com/office/drawing/2014/main" xmlns="" id="{AD3C7376-903D-D84A-BBBA-5BF0774543AB}"/>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9623051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eltrenner SERVICE großflächi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4A1EC44F-D80A-F240-8F09-1C827C4B0135}"/>
              </a:ext>
            </a:extLst>
          </p:cNvPr>
          <p:cNvSpPr/>
          <p:nvPr userDrawn="1"/>
        </p:nvSpPr>
        <p:spPr>
          <a:xfrm>
            <a:off x="329189" y="1036321"/>
            <a:ext cx="11526114" cy="5308628"/>
          </a:xfrm>
          <a:prstGeom prst="rect">
            <a:avLst/>
          </a:prstGeom>
          <a:solidFill>
            <a:srgbClr val="B3E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6" name="Title Placeholder 1">
            <a:extLst>
              <a:ext uri="{FF2B5EF4-FFF2-40B4-BE49-F238E27FC236}">
                <a16:creationId xmlns:a16="http://schemas.microsoft.com/office/drawing/2014/main" xmlns="" id="{034B6302-AA3C-5D46-8D0E-8D03B81A5A3B}"/>
              </a:ext>
            </a:extLst>
          </p:cNvPr>
          <p:cNvSpPr>
            <a:spLocks noGrp="1"/>
          </p:cNvSpPr>
          <p:nvPr>
            <p:ph type="title" hasCustomPrompt="1"/>
          </p:nvPr>
        </p:nvSpPr>
        <p:spPr>
          <a:xfrm>
            <a:off x="628650" y="2490705"/>
            <a:ext cx="9338310" cy="332399"/>
          </a:xfrm>
          <a:prstGeom prst="rect">
            <a:avLst/>
          </a:prstGeom>
        </p:spPr>
        <p:txBody>
          <a:bodyPr vert="horz" wrap="square" lIns="0" tIns="0" rIns="0" bIns="0" rtlCol="0" anchor="ctr">
            <a:spAutoFit/>
          </a:bodyPr>
          <a:lstStyle>
            <a:lvl1pPr>
              <a:defRPr sz="2400" b="0" i="0" baseline="0">
                <a:solidFill>
                  <a:schemeClr val="tx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a:t>
            </a:r>
            <a:r>
              <a:rPr lang="de-DE" baseline="30000" dirty="0">
                <a:effectLst/>
                <a:latin typeface="Akzidenz-Grotesk Next" panose="02000503000000020003" pitchFamily="2" charset="77"/>
              </a:rPr>
              <a:t>SERVICE</a:t>
            </a:r>
            <a:r>
              <a:rPr lang="de-DE" dirty="0">
                <a:effectLst/>
                <a:latin typeface="Akzidenz-Grotesk Next" panose="02000503000000020003" pitchFamily="2" charset="77"/>
              </a:rPr>
              <a:t>.</a:t>
            </a:r>
          </a:p>
        </p:txBody>
      </p:sp>
      <p:sp>
        <p:nvSpPr>
          <p:cNvPr id="7" name="Inhaltsplatzhalter 13">
            <a:extLst>
              <a:ext uri="{FF2B5EF4-FFF2-40B4-BE49-F238E27FC236}">
                <a16:creationId xmlns:a16="http://schemas.microsoft.com/office/drawing/2014/main" xmlns="" id="{2222D2D5-3F4D-E44B-BCCB-F0DD364F705E}"/>
              </a:ext>
            </a:extLst>
          </p:cNvPr>
          <p:cNvSpPr>
            <a:spLocks noGrp="1"/>
          </p:cNvSpPr>
          <p:nvPr>
            <p:ph sz="quarter" idx="13" hasCustomPrompt="1"/>
          </p:nvPr>
        </p:nvSpPr>
        <p:spPr>
          <a:xfrm>
            <a:off x="628650" y="2940125"/>
            <a:ext cx="7756525" cy="235449"/>
          </a:xfrm>
          <a:prstGeom prst="rect">
            <a:avLst/>
          </a:prstGeom>
        </p:spPr>
        <p:txBody>
          <a:bodyPr lIns="0" tIns="0" rIns="0" bIns="0">
            <a:spAutoFit/>
          </a:bodyPr>
          <a:lstStyle>
            <a:lvl1pPr marL="0" indent="0">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pic>
        <p:nvPicPr>
          <p:cNvPr id="11" name="Grafik 10">
            <a:extLst>
              <a:ext uri="{FF2B5EF4-FFF2-40B4-BE49-F238E27FC236}">
                <a16:creationId xmlns:a16="http://schemas.microsoft.com/office/drawing/2014/main" xmlns="" id="{B0CC9039-BEF0-4B4E-8B32-A3D289D49655}"/>
              </a:ext>
            </a:extLst>
          </p:cNvPr>
          <p:cNvPicPr>
            <a:picLocks noChangeAspect="1"/>
          </p:cNvPicPr>
          <p:nvPr userDrawn="1"/>
        </p:nvPicPr>
        <p:blipFill>
          <a:blip r:embed="rId2"/>
          <a:stretch>
            <a:fillRect/>
          </a:stretch>
        </p:blipFill>
        <p:spPr>
          <a:xfrm>
            <a:off x="9469843" y="4604288"/>
            <a:ext cx="2396092" cy="1740659"/>
          </a:xfrm>
          <a:prstGeom prst="rect">
            <a:avLst/>
          </a:prstGeom>
        </p:spPr>
      </p:pic>
      <p:sp>
        <p:nvSpPr>
          <p:cNvPr id="8" name="Textplatzhalter 3">
            <a:extLst>
              <a:ext uri="{FF2B5EF4-FFF2-40B4-BE49-F238E27FC236}">
                <a16:creationId xmlns:a16="http://schemas.microsoft.com/office/drawing/2014/main" xmlns="" id="{6F714254-0792-214B-8DFA-87CA9CBC8210}"/>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32023871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mit Kreis">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xmlns="" id="{782F4AB8-FF07-8A45-964A-E825B435C639}"/>
              </a:ext>
            </a:extLst>
          </p:cNvPr>
          <p:cNvPicPr>
            <a:picLocks noChangeAspect="1"/>
          </p:cNvPicPr>
          <p:nvPr userDrawn="1"/>
        </p:nvPicPr>
        <p:blipFill>
          <a:blip r:embed="rId2"/>
          <a:stretch>
            <a:fillRect/>
          </a:stretch>
        </p:blipFill>
        <p:spPr>
          <a:xfrm>
            <a:off x="355221" y="1026160"/>
            <a:ext cx="11471018" cy="5301447"/>
          </a:xfrm>
          <a:prstGeom prst="rect">
            <a:avLst/>
          </a:prstGeom>
        </p:spPr>
      </p:pic>
      <p:pic>
        <p:nvPicPr>
          <p:cNvPr id="16" name="Grafik 15">
            <a:extLst>
              <a:ext uri="{FF2B5EF4-FFF2-40B4-BE49-F238E27FC236}">
                <a16:creationId xmlns:a16="http://schemas.microsoft.com/office/drawing/2014/main" xmlns="" id="{0AC3348C-537E-9541-8FA9-135A7D612C2F}"/>
              </a:ext>
            </a:extLst>
          </p:cNvPr>
          <p:cNvPicPr>
            <a:picLocks noChangeAspect="1"/>
          </p:cNvPicPr>
          <p:nvPr userDrawn="1"/>
        </p:nvPicPr>
        <p:blipFill>
          <a:blip r:embed="rId3"/>
          <a:stretch>
            <a:fillRect/>
          </a:stretch>
        </p:blipFill>
        <p:spPr>
          <a:xfrm>
            <a:off x="10401033" y="1890978"/>
            <a:ext cx="1152000" cy="1152000"/>
          </a:xfrm>
          <a:prstGeom prst="rect">
            <a:avLst/>
          </a:prstGeom>
        </p:spPr>
      </p:pic>
      <p:sp>
        <p:nvSpPr>
          <p:cNvPr id="24" name="Inhaltsplatzhalter 23">
            <a:extLst>
              <a:ext uri="{FF2B5EF4-FFF2-40B4-BE49-F238E27FC236}">
                <a16:creationId xmlns:a16="http://schemas.microsoft.com/office/drawing/2014/main" xmlns="" id="{87BB5D16-1A6D-9D4B-9104-DADD2DB6C879}"/>
              </a:ext>
            </a:extLst>
          </p:cNvPr>
          <p:cNvSpPr>
            <a:spLocks noGrp="1"/>
          </p:cNvSpPr>
          <p:nvPr>
            <p:ph sz="quarter" idx="14" hasCustomPrompt="1"/>
          </p:nvPr>
        </p:nvSpPr>
        <p:spPr>
          <a:xfrm>
            <a:off x="10420697" y="2129465"/>
            <a:ext cx="1169987" cy="596900"/>
          </a:xfrm>
          <a:prstGeom prst="rect">
            <a:avLst/>
          </a:prstGeom>
        </p:spPr>
        <p:txBody>
          <a:bodyPr/>
          <a:lstStyle>
            <a:lvl1pPr marL="0" indent="0">
              <a:buNone/>
              <a:defRPr sz="1000" b="0" i="0">
                <a:latin typeface="Arial Regular"/>
              </a:defRPr>
            </a:lvl1pPr>
            <a:lvl2pPr marL="457200" indent="0">
              <a:buNone/>
              <a:defRPr sz="1000" b="0" i="0">
                <a:latin typeface="Akzidenz-Grotesk Next" panose="02000503000000020003" pitchFamily="2" charset="77"/>
              </a:defRPr>
            </a:lvl2pPr>
            <a:lvl3pPr marL="914400" indent="0">
              <a:buNone/>
              <a:defRPr sz="1000" b="0" i="0">
                <a:latin typeface="Akzidenz-Grotesk Next" panose="02000503000000020003" pitchFamily="2" charset="77"/>
              </a:defRPr>
            </a:lvl3pPr>
            <a:lvl4pPr marL="1371600" indent="0">
              <a:buNone/>
              <a:defRPr sz="1000" b="0" i="0">
                <a:latin typeface="Akzidenz-Grotesk Next" panose="02000503000000020003" pitchFamily="2" charset="77"/>
              </a:defRPr>
            </a:lvl4pPr>
            <a:lvl5pPr marL="1828800" indent="0">
              <a:buNone/>
              <a:defRPr sz="1000" b="0" i="0">
                <a:latin typeface="Akzidenz-Grotesk Next" panose="02000503000000020003" pitchFamily="2" charset="77"/>
              </a:defRPr>
            </a:lvl5pPr>
          </a:lstStyle>
          <a:p>
            <a:pPr algn="ctr"/>
            <a:r>
              <a:rPr lang="de-DE" sz="1000" b="0" i="0" dirty="0">
                <a:solidFill>
                  <a:schemeClr val="bg1"/>
                </a:solidFill>
                <a:effectLst/>
                <a:latin typeface="Akzidenz-Grotesk Next Regular" panose="02000503000000020003" pitchFamily="2" charset="77"/>
              </a:rPr>
              <a:t>Platz für</a:t>
            </a:r>
          </a:p>
          <a:p>
            <a:pPr algn="ctr"/>
            <a:r>
              <a:rPr lang="de-DE" sz="1000" b="0" i="0" dirty="0">
                <a:solidFill>
                  <a:schemeClr val="bg1"/>
                </a:solidFill>
                <a:effectLst/>
                <a:latin typeface="Akzidenz-Grotesk Next Regular" panose="02000503000000020003" pitchFamily="2" charset="77"/>
              </a:rPr>
              <a:t>Inhalt.</a:t>
            </a:r>
          </a:p>
          <a:p>
            <a:pPr lvl="0"/>
            <a:endParaRPr lang="de-DE" dirty="0"/>
          </a:p>
        </p:txBody>
      </p:sp>
      <p:sp>
        <p:nvSpPr>
          <p:cNvPr id="7" name="Inhaltsplatzhalter 13">
            <a:extLst>
              <a:ext uri="{FF2B5EF4-FFF2-40B4-BE49-F238E27FC236}">
                <a16:creationId xmlns:a16="http://schemas.microsoft.com/office/drawing/2014/main" xmlns="" id="{CF4A8D8F-8DA8-6143-8A89-9481F50B8008}"/>
              </a:ext>
            </a:extLst>
          </p:cNvPr>
          <p:cNvSpPr>
            <a:spLocks noGrp="1"/>
          </p:cNvSpPr>
          <p:nvPr>
            <p:ph sz="quarter" idx="13" hasCustomPrompt="1"/>
          </p:nvPr>
        </p:nvSpPr>
        <p:spPr>
          <a:xfrm>
            <a:off x="628649" y="1822753"/>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8" name="Title Placeholder 1">
            <a:extLst>
              <a:ext uri="{FF2B5EF4-FFF2-40B4-BE49-F238E27FC236}">
                <a16:creationId xmlns:a16="http://schemas.microsoft.com/office/drawing/2014/main" xmlns="" id="{3C7B4642-DE87-9141-9635-6B72BE6721C2}"/>
              </a:ext>
            </a:extLst>
          </p:cNvPr>
          <p:cNvSpPr>
            <a:spLocks noGrp="1"/>
          </p:cNvSpPr>
          <p:nvPr>
            <p:ph type="title" hasCustomPrompt="1"/>
          </p:nvPr>
        </p:nvSpPr>
        <p:spPr>
          <a:xfrm>
            <a:off x="628650" y="1396567"/>
            <a:ext cx="10162918" cy="332399"/>
          </a:xfrm>
          <a:prstGeom prst="rect">
            <a:avLst/>
          </a:prstGeom>
        </p:spPr>
        <p:txBody>
          <a:bodyPr vert="horz" wrap="square" lIns="0" tIns="0" rIns="0" bIns="0" rtlCol="0" anchor="ctr">
            <a:noAutofit/>
          </a:bodyPr>
          <a:lstStyle>
            <a:lvl1pPr>
              <a:defRPr sz="2400" b="0" i="0">
                <a:solidFill>
                  <a:schemeClr val="bg1"/>
                </a:solidFill>
                <a:latin typeface="Arial Regular"/>
              </a:defRPr>
            </a:lvl1pPr>
          </a:lstStyle>
          <a:p>
            <a:r>
              <a:rPr lang="de-DE" dirty="0">
                <a:effectLst/>
                <a:latin typeface="Akzidenz-Grotesk Next" panose="02000503000000020003" pitchFamily="2" charset="77"/>
              </a:rPr>
              <a:t>Ich bin der Titel der Präsentation.</a:t>
            </a:r>
          </a:p>
        </p:txBody>
      </p:sp>
      <p:sp>
        <p:nvSpPr>
          <p:cNvPr id="10" name="Textplatzhalter 5">
            <a:extLst>
              <a:ext uri="{FF2B5EF4-FFF2-40B4-BE49-F238E27FC236}">
                <a16:creationId xmlns:a16="http://schemas.microsoft.com/office/drawing/2014/main" xmlns="" id="{96AFC5CA-885B-8A4A-A617-030DE4A37525}"/>
              </a:ext>
            </a:extLst>
          </p:cNvPr>
          <p:cNvSpPr>
            <a:spLocks noGrp="1"/>
          </p:cNvSpPr>
          <p:nvPr>
            <p:ph type="body" sz="quarter" idx="15" hasCustomPrompt="1"/>
          </p:nvPr>
        </p:nvSpPr>
        <p:spPr>
          <a:xfrm>
            <a:off x="6522085" y="6502515"/>
            <a:ext cx="4684395" cy="165020"/>
          </a:xfrm>
          <a:prstGeom prst="rect">
            <a:avLst/>
          </a:prstGeom>
        </p:spPr>
        <p:txBody>
          <a:bodyPr lIns="0" tIns="0" rIns="0" bIns="0"/>
          <a:lstStyle>
            <a:lvl1pPr marL="0" indent="0" algn="r">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Ort</a:t>
            </a:r>
          </a:p>
        </p:txBody>
      </p:sp>
    </p:spTree>
    <p:extLst>
      <p:ext uri="{BB962C8B-B14F-4D97-AF65-F5344CB8AC3E}">
        <p14:creationId xmlns:p14="http://schemas.microsoft.com/office/powerpoint/2010/main" val="2338800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trenner NEXT Farming übergreifend großflächi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xmlns="" id="{13C2A558-F70D-7D49-8408-ED110B77B445}"/>
              </a:ext>
            </a:extLst>
          </p:cNvPr>
          <p:cNvSpPr>
            <a:spLocks noGrp="1"/>
          </p:cNvSpPr>
          <p:nvPr>
            <p:ph type="title" hasCustomPrompt="1"/>
          </p:nvPr>
        </p:nvSpPr>
        <p:spPr>
          <a:xfrm>
            <a:off x="628649" y="2490705"/>
            <a:ext cx="10598151" cy="332399"/>
          </a:xfrm>
          <a:prstGeom prst="rect">
            <a:avLst/>
          </a:prstGeom>
        </p:spPr>
        <p:txBody>
          <a:bodyPr vert="horz" wrap="square" lIns="0" tIns="0" rIns="0" bIns="0" rtlCol="0" anchor="ctr">
            <a:spAutoFit/>
          </a:bodyPr>
          <a:lstStyle>
            <a:lvl1pPr>
              <a:defRPr lang="de-DE" sz="2400" b="0" i="0" smtClean="0">
                <a:solidFill>
                  <a:srgbClr val="84BF41"/>
                </a:solidFill>
                <a:effectLst/>
                <a:latin typeface="Arial Regular"/>
              </a:defRPr>
            </a:lvl1pPr>
          </a:lstStyle>
          <a:p>
            <a:r>
              <a:rPr lang="de-DE" dirty="0">
                <a:solidFill>
                  <a:srgbClr val="79BD3B"/>
                </a:solidFill>
                <a:effectLst/>
                <a:latin typeface="Akzidenz-Grotesk Next" panose="02000503000000020003" pitchFamily="2" charset="77"/>
              </a:rPr>
              <a:t>Ich bin ein </a:t>
            </a:r>
            <a:r>
              <a:rPr lang="de-DE" dirty="0" err="1">
                <a:solidFill>
                  <a:srgbClr val="79BD3B"/>
                </a:solidFill>
                <a:effectLst/>
                <a:latin typeface="Akzidenz-Grotesk Next" panose="02000503000000020003" pitchFamily="2" charset="77"/>
              </a:rPr>
              <a:t>Kapiteltrenner</a:t>
            </a:r>
            <a:r>
              <a:rPr lang="de-DE" dirty="0">
                <a:solidFill>
                  <a:srgbClr val="79BD3B"/>
                </a:solidFill>
                <a:effectLst/>
                <a:latin typeface="Akzidenz-Grotesk Next" panose="02000503000000020003" pitchFamily="2" charset="77"/>
              </a:rPr>
              <a:t> für NEXT </a:t>
            </a:r>
            <a:r>
              <a:rPr lang="de-DE" dirty="0" err="1">
                <a:solidFill>
                  <a:srgbClr val="79BD3B"/>
                </a:solidFill>
                <a:effectLst/>
                <a:latin typeface="Akzidenz-Grotesk Next" panose="02000503000000020003" pitchFamily="2" charset="77"/>
              </a:rPr>
              <a:t>Farming</a:t>
            </a:r>
            <a:r>
              <a:rPr lang="de-DE" dirty="0">
                <a:solidFill>
                  <a:srgbClr val="79BD3B"/>
                </a:solidFill>
                <a:effectLst/>
                <a:latin typeface="Akzidenz-Grotesk Next" panose="02000503000000020003" pitchFamily="2" charset="77"/>
              </a:rPr>
              <a:t> übergreifend.</a:t>
            </a:r>
          </a:p>
        </p:txBody>
      </p:sp>
      <p:sp>
        <p:nvSpPr>
          <p:cNvPr id="6" name="Rechteck 5">
            <a:extLst>
              <a:ext uri="{FF2B5EF4-FFF2-40B4-BE49-F238E27FC236}">
                <a16:creationId xmlns:a16="http://schemas.microsoft.com/office/drawing/2014/main" xmlns="" id="{67B0C62D-DA7A-FC44-96EC-AA2C9AC75806}"/>
              </a:ext>
            </a:extLst>
          </p:cNvPr>
          <p:cNvSpPr/>
          <p:nvPr userDrawn="1"/>
        </p:nvSpPr>
        <p:spPr>
          <a:xfrm>
            <a:off x="329188" y="1036321"/>
            <a:ext cx="11504849" cy="5308628"/>
          </a:xfrm>
          <a:prstGeom prst="rect">
            <a:avLst/>
          </a:prstGeom>
          <a:noFill/>
          <a:ln>
            <a:solidFill>
              <a:srgbClr val="61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Inhaltsplatzhalter 13">
            <a:extLst>
              <a:ext uri="{FF2B5EF4-FFF2-40B4-BE49-F238E27FC236}">
                <a16:creationId xmlns:a16="http://schemas.microsoft.com/office/drawing/2014/main" xmlns="" id="{34D886D3-8D51-7E48-8BF6-7BC2211767FA}"/>
              </a:ext>
            </a:extLst>
          </p:cNvPr>
          <p:cNvSpPr>
            <a:spLocks noGrp="1"/>
          </p:cNvSpPr>
          <p:nvPr>
            <p:ph sz="quarter" idx="13" hasCustomPrompt="1"/>
          </p:nvPr>
        </p:nvSpPr>
        <p:spPr>
          <a:xfrm>
            <a:off x="628650" y="2940125"/>
            <a:ext cx="7756525" cy="235449"/>
          </a:xfrm>
          <a:prstGeom prst="rect">
            <a:avLst/>
          </a:prstGeom>
        </p:spPr>
        <p:txBody>
          <a:bodyPr lIns="0" tIns="0" rIns="0" bIns="0">
            <a:spAutoFit/>
          </a:bodyPr>
          <a:lstStyle>
            <a:lvl1pPr marL="0" indent="0">
              <a:buNone/>
              <a:defRPr sz="1700" b="0" i="0">
                <a:solidFill>
                  <a:srgbClr val="84BF4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pic>
        <p:nvPicPr>
          <p:cNvPr id="8" name="Grafik 7">
            <a:extLst>
              <a:ext uri="{FF2B5EF4-FFF2-40B4-BE49-F238E27FC236}">
                <a16:creationId xmlns:a16="http://schemas.microsoft.com/office/drawing/2014/main" xmlns="" id="{438E6973-ECEF-1942-8AFE-CCBFDF815221}"/>
              </a:ext>
            </a:extLst>
          </p:cNvPr>
          <p:cNvPicPr>
            <a:picLocks noChangeAspect="1"/>
          </p:cNvPicPr>
          <p:nvPr userDrawn="1"/>
        </p:nvPicPr>
        <p:blipFill>
          <a:blip r:embed="rId2"/>
          <a:stretch>
            <a:fillRect/>
          </a:stretch>
        </p:blipFill>
        <p:spPr>
          <a:xfrm>
            <a:off x="7216557" y="4389121"/>
            <a:ext cx="4328470" cy="1955827"/>
          </a:xfrm>
          <a:prstGeom prst="rect">
            <a:avLst/>
          </a:prstGeom>
        </p:spPr>
      </p:pic>
      <p:sp>
        <p:nvSpPr>
          <p:cNvPr id="9" name="Textplatzhalter 3">
            <a:extLst>
              <a:ext uri="{FF2B5EF4-FFF2-40B4-BE49-F238E27FC236}">
                <a16:creationId xmlns:a16="http://schemas.microsoft.com/office/drawing/2014/main" xmlns="" id="{FAF0546E-B8CC-F84A-B82C-258297EF7721}"/>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5932474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 LIVE oder übergreifen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FD2B72EA-C878-594C-8A08-8F8ED33ED1EF}"/>
              </a:ext>
            </a:extLst>
          </p:cNvPr>
          <p:cNvSpPr/>
          <p:nvPr userDrawn="1"/>
        </p:nvSpPr>
        <p:spPr>
          <a:xfrm>
            <a:off x="332081" y="1053065"/>
            <a:ext cx="11515789" cy="5305896"/>
          </a:xfrm>
          <a:prstGeom prst="rect">
            <a:avLst/>
          </a:prstGeom>
          <a:solidFill>
            <a:schemeClr val="bg1"/>
          </a:solidFill>
          <a:ln>
            <a:solidFill>
              <a:srgbClr val="61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7AE7738F-00D5-9249-BA59-E62D09BA24F0}"/>
              </a:ext>
            </a:extLst>
          </p:cNvPr>
          <p:cNvSpPr/>
          <p:nvPr userDrawn="1"/>
        </p:nvSpPr>
        <p:spPr>
          <a:xfrm>
            <a:off x="333957" y="1053065"/>
            <a:ext cx="11517461" cy="714249"/>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pic>
        <p:nvPicPr>
          <p:cNvPr id="7" name="Grafik 6">
            <a:extLst>
              <a:ext uri="{FF2B5EF4-FFF2-40B4-BE49-F238E27FC236}">
                <a16:creationId xmlns:a16="http://schemas.microsoft.com/office/drawing/2014/main" xmlns="" id="{7561B3B6-2895-0E4C-802E-239ED9FBB7D7}"/>
              </a:ext>
            </a:extLst>
          </p:cNvPr>
          <p:cNvPicPr>
            <a:picLocks noChangeAspect="1"/>
          </p:cNvPicPr>
          <p:nvPr userDrawn="1"/>
        </p:nvPicPr>
        <p:blipFill>
          <a:blip r:embed="rId2"/>
          <a:stretch>
            <a:fillRect/>
          </a:stretch>
        </p:blipFill>
        <p:spPr>
          <a:xfrm>
            <a:off x="10884342" y="1206823"/>
            <a:ext cx="965200" cy="584200"/>
          </a:xfrm>
          <a:prstGeom prst="rect">
            <a:avLst/>
          </a:prstGeom>
        </p:spPr>
      </p:pic>
      <p:sp>
        <p:nvSpPr>
          <p:cNvPr id="8" name="Title Placeholder 1">
            <a:extLst>
              <a:ext uri="{FF2B5EF4-FFF2-40B4-BE49-F238E27FC236}">
                <a16:creationId xmlns:a16="http://schemas.microsoft.com/office/drawing/2014/main" xmlns="" id="{B53547D9-4367-FF45-BC27-49D37BEFB3F6}"/>
              </a:ext>
            </a:extLst>
          </p:cNvPr>
          <p:cNvSpPr>
            <a:spLocks noGrp="1"/>
          </p:cNvSpPr>
          <p:nvPr>
            <p:ph type="title" hasCustomPrompt="1"/>
          </p:nvPr>
        </p:nvSpPr>
        <p:spPr>
          <a:xfrm>
            <a:off x="628649" y="1292193"/>
            <a:ext cx="10249615"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LIVE</a:t>
            </a:r>
            <a:r>
              <a:rPr lang="de-DE" dirty="0">
                <a:effectLst/>
                <a:latin typeface="Akzidenz-Grotesk Next" panose="02000503000000020003" pitchFamily="2" charset="77"/>
              </a:rPr>
              <a:t> oder übergreifend</a:t>
            </a:r>
          </a:p>
        </p:txBody>
      </p:sp>
      <p:sp>
        <p:nvSpPr>
          <p:cNvPr id="17" name="Textplatzhalter 2">
            <a:extLst>
              <a:ext uri="{FF2B5EF4-FFF2-40B4-BE49-F238E27FC236}">
                <a16:creationId xmlns:a16="http://schemas.microsoft.com/office/drawing/2014/main" xmlns="" id="{8E303475-9EF2-604E-8A8A-AB378AD3681E}"/>
              </a:ext>
            </a:extLst>
          </p:cNvPr>
          <p:cNvSpPr>
            <a:spLocks noGrp="1"/>
          </p:cNvSpPr>
          <p:nvPr>
            <p:ph type="body" sz="quarter" idx="17" hasCustomPrompt="1"/>
          </p:nvPr>
        </p:nvSpPr>
        <p:spPr>
          <a:xfrm>
            <a:off x="628649" y="2006442"/>
            <a:ext cx="5821363" cy="456882"/>
          </a:xfrm>
          <a:prstGeom prst="rect">
            <a:avLst/>
          </a:prstGeom>
        </p:spPr>
        <p:txBody>
          <a:bodyPr lIns="0" tIns="0" rIns="0" bIns="0"/>
          <a:lstStyle>
            <a:lvl1pPr marL="0" indent="0">
              <a:buNone/>
              <a:defRPr sz="2300">
                <a:latin typeface="Arial" panose="020B0604020202020204" pitchFamily="34" charset="0"/>
                <a:cs typeface="Arial" panose="020B0604020202020204" pitchFamily="34" charset="0"/>
              </a:defRPr>
            </a:lvl1pPr>
          </a:lstStyle>
          <a:p>
            <a:r>
              <a:rPr lang="de-DE" dirty="0"/>
              <a:t>Ich bin eine Subheadline</a:t>
            </a:r>
          </a:p>
        </p:txBody>
      </p:sp>
      <p:sp>
        <p:nvSpPr>
          <p:cNvPr id="18" name="Textplatzhalter 3">
            <a:extLst>
              <a:ext uri="{FF2B5EF4-FFF2-40B4-BE49-F238E27FC236}">
                <a16:creationId xmlns:a16="http://schemas.microsoft.com/office/drawing/2014/main" xmlns="" id="{2F714D4C-643D-EC42-ABB4-E757BCC11CF5}"/>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
        <p:nvSpPr>
          <p:cNvPr id="9" name="Inhaltsplatzhalter 2">
            <a:extLst>
              <a:ext uri="{FF2B5EF4-FFF2-40B4-BE49-F238E27FC236}">
                <a16:creationId xmlns:a16="http://schemas.microsoft.com/office/drawing/2014/main" xmlns="" id="{F38D0AD5-9877-284E-B846-0A374C3831E5}"/>
              </a:ext>
            </a:extLst>
          </p:cNvPr>
          <p:cNvSpPr>
            <a:spLocks noGrp="1"/>
          </p:cNvSpPr>
          <p:nvPr>
            <p:ph sz="quarter" idx="18" hasCustomPrompt="1"/>
          </p:nvPr>
        </p:nvSpPr>
        <p:spPr>
          <a:xfrm>
            <a:off x="628650" y="4495800"/>
            <a:ext cx="10882032" cy="1465263"/>
          </a:xfrm>
          <a:prstGeom prst="rect">
            <a:avLst/>
          </a:prstGeom>
        </p:spPr>
        <p:txBody>
          <a:bodyPr lIns="0" tIns="0" rIns="0" bIns="0"/>
          <a:lstStyle>
            <a:lvl1pPr marL="285750" indent="-285750">
              <a:buFontTx/>
              <a:buBlip>
                <a:blip r:embed="rId3"/>
              </a:buBlip>
              <a:defRPr sz="1600"/>
            </a:lvl1pPr>
            <a:lvl2pPr marL="685800" indent="-228600">
              <a:buFontTx/>
              <a:buBlip>
                <a:blip r:embed="rId3"/>
              </a:buBlip>
              <a:defRPr sz="1700"/>
            </a:lvl2pPr>
            <a:lvl3pPr marL="1143000" indent="-228600">
              <a:buFontTx/>
              <a:buBlip>
                <a:blip r:embed="rId3"/>
              </a:buBlip>
              <a:defRPr sz="1700"/>
            </a:lvl3pPr>
            <a:lvl4pPr marL="1600200" indent="-228600">
              <a:buFontTx/>
              <a:buBlip>
                <a:blip r:embed="rId3"/>
              </a:buBlip>
              <a:defRPr sz="1700"/>
            </a:lvl4pPr>
            <a:lvl5pPr marL="2057400" indent="-228600">
              <a:buFontTx/>
              <a:buBlip>
                <a:blip r:embed="rId3"/>
              </a:buBlip>
              <a:defRPr sz="1700"/>
            </a:lvl5pPr>
          </a:lstStyle>
          <a:p>
            <a:r>
              <a:rPr lang="de-DE" sz="1800" b="0" i="0" dirty="0">
                <a:effectLst/>
                <a:latin typeface="Arial" panose="020B0604020202020204" pitchFamily="34" charset="0"/>
              </a:rPr>
              <a:t>Aufzählungspunkt</a:t>
            </a:r>
          </a:p>
          <a:p>
            <a:r>
              <a:rPr lang="de-DE" sz="1800" b="0" i="0" dirty="0">
                <a:effectLst/>
                <a:latin typeface="Arial" panose="020B0604020202020204" pitchFamily="34" charset="0"/>
              </a:rPr>
              <a:t>Aufzählungspunkt</a:t>
            </a:r>
          </a:p>
          <a:p>
            <a:r>
              <a:rPr lang="de-DE" sz="1800" b="0" i="0" dirty="0">
                <a:effectLst/>
                <a:latin typeface="Arial" panose="020B0604020202020204" pitchFamily="34" charset="0"/>
              </a:rPr>
              <a:t>Aufzählungspunk</a:t>
            </a:r>
          </a:p>
        </p:txBody>
      </p:sp>
      <p:sp>
        <p:nvSpPr>
          <p:cNvPr id="10" name="Inhaltsplatzhalter 2">
            <a:extLst>
              <a:ext uri="{FF2B5EF4-FFF2-40B4-BE49-F238E27FC236}">
                <a16:creationId xmlns:a16="http://schemas.microsoft.com/office/drawing/2014/main" xmlns="" id="{2F4E2CF3-877A-B34B-A304-EE9152DA9C2F}"/>
              </a:ext>
            </a:extLst>
          </p:cNvPr>
          <p:cNvSpPr>
            <a:spLocks noGrp="1"/>
          </p:cNvSpPr>
          <p:nvPr>
            <p:ph sz="quarter" idx="20" hasCustomPrompt="1"/>
          </p:nvPr>
        </p:nvSpPr>
        <p:spPr>
          <a:xfrm>
            <a:off x="628650" y="2643910"/>
            <a:ext cx="10882032" cy="1592030"/>
          </a:xfrm>
          <a:prstGeom prst="rect">
            <a:avLst/>
          </a:prstGeom>
        </p:spPr>
        <p:txBody>
          <a:bodyPr lIns="0" tIns="0" rIns="0" bIns="0"/>
          <a:lstStyle>
            <a:lvl1pPr marL="0" indent="0">
              <a:buFontTx/>
              <a:buNone/>
              <a:defRPr sz="1600"/>
            </a:lvl1pPr>
            <a:lvl2pPr marL="685800" indent="-228600">
              <a:buFontTx/>
              <a:buBlip>
                <a:blip r:embed="rId3"/>
              </a:buBlip>
              <a:defRPr sz="1700"/>
            </a:lvl2pPr>
            <a:lvl3pPr marL="1143000" indent="-228600">
              <a:buFontTx/>
              <a:buBlip>
                <a:blip r:embed="rId3"/>
              </a:buBlip>
              <a:defRPr sz="1700"/>
            </a:lvl3pPr>
            <a:lvl4pPr marL="1600200" indent="-228600">
              <a:buFontTx/>
              <a:buBlip>
                <a:blip r:embed="rId3"/>
              </a:buBlip>
              <a:defRPr sz="1700"/>
            </a:lvl4pPr>
            <a:lvl5pPr marL="2057400" indent="-228600">
              <a:buFontTx/>
              <a:buBlip>
                <a:blip r:embed="rId3"/>
              </a:buBlip>
              <a:defRPr sz="1700"/>
            </a:lvl5pPr>
          </a:lstStyle>
          <a:p>
            <a:r>
              <a:rPr lang="de-DE" sz="1800" b="0" i="0" dirty="0" err="1">
                <a:effectLst/>
                <a:latin typeface="Arial Regular"/>
              </a:rPr>
              <a:t>Nim</a:t>
            </a:r>
            <a:r>
              <a:rPr lang="de-DE" sz="1800" b="0" i="0" dirty="0">
                <a:effectLst/>
                <a:latin typeface="Arial Regular"/>
              </a:rPr>
              <a:t> </a:t>
            </a:r>
            <a:r>
              <a:rPr lang="de-DE" sz="1800" b="0" i="0" dirty="0" err="1">
                <a:effectLst/>
                <a:latin typeface="Arial Regular"/>
              </a:rPr>
              <a:t>que</a:t>
            </a:r>
            <a:r>
              <a:rPr lang="de-DE" sz="1800" b="0" i="0" dirty="0">
                <a:effectLst/>
                <a:latin typeface="Arial Regular"/>
              </a:rPr>
              <a:t> </a:t>
            </a:r>
            <a:r>
              <a:rPr lang="de-DE" sz="1800" b="0" i="0" dirty="0" err="1">
                <a:effectLst/>
                <a:latin typeface="Arial Regular"/>
              </a:rPr>
              <a:t>num</a:t>
            </a:r>
            <a:r>
              <a:rPr lang="de-DE" sz="1800" b="0" i="0" dirty="0">
                <a:effectLst/>
                <a:latin typeface="Arial Regular"/>
              </a:rPr>
              <a:t> </a:t>
            </a:r>
            <a:r>
              <a:rPr lang="de-DE" sz="1800" b="0" i="0" dirty="0" err="1">
                <a:effectLst/>
                <a:latin typeface="Arial Regular"/>
              </a:rPr>
              <a:t>incit</a:t>
            </a:r>
            <a:r>
              <a:rPr lang="de-DE" sz="1800" b="0" i="0" dirty="0">
                <a:effectLst/>
                <a:latin typeface="Arial Regular"/>
              </a:rPr>
              <a:t> </a:t>
            </a:r>
            <a:r>
              <a:rPr lang="de-DE" sz="1800" b="0" i="0" dirty="0" err="1">
                <a:effectLst/>
                <a:latin typeface="Arial Regular"/>
              </a:rPr>
              <a:t>invelestrum</a:t>
            </a:r>
            <a:r>
              <a:rPr lang="de-DE" sz="1800" b="0" i="0" dirty="0">
                <a:effectLst/>
                <a:latin typeface="Arial Regular"/>
              </a:rPr>
              <a:t> </a:t>
            </a:r>
            <a:r>
              <a:rPr lang="de-DE" sz="1800" b="0" i="0" dirty="0" err="1">
                <a:effectLst/>
                <a:latin typeface="Arial Regular"/>
              </a:rPr>
              <a:t>ullabore</a:t>
            </a:r>
            <a:r>
              <a:rPr lang="de-DE" sz="1800" b="0" i="0" dirty="0">
                <a:effectLst/>
                <a:latin typeface="Arial Regular"/>
              </a:rPr>
              <a:t> dem </a:t>
            </a:r>
            <a:r>
              <a:rPr lang="de-DE" sz="1800" b="0" i="0" dirty="0" err="1">
                <a:effectLst/>
                <a:latin typeface="Arial Regular"/>
              </a:rPr>
              <a:t>eossumquia</a:t>
            </a:r>
            <a:r>
              <a:rPr lang="de-DE" sz="1800" b="0" i="0" dirty="0">
                <a:effectLst/>
                <a:latin typeface="Arial Regular"/>
              </a:rPr>
              <a:t> </a:t>
            </a:r>
            <a:r>
              <a:rPr lang="de-DE" sz="1800" b="0" i="0" dirty="0" err="1">
                <a:effectLst/>
                <a:latin typeface="Arial Regular"/>
              </a:rPr>
              <a:t>dolor</a:t>
            </a:r>
            <a:r>
              <a:rPr lang="de-DE" sz="1800" b="0" i="0" dirty="0">
                <a:effectLst/>
                <a:latin typeface="Arial Regular"/>
              </a:rPr>
              <a:t> sam </a:t>
            </a:r>
            <a:r>
              <a:rPr lang="de-DE" sz="1800" b="0" i="0" dirty="0" err="1">
                <a:effectLst/>
                <a:latin typeface="Arial Regular"/>
              </a:rPr>
              <a:t>eum</a:t>
            </a:r>
            <a:r>
              <a:rPr lang="de-DE" sz="1800" b="0" i="0" dirty="0">
                <a:effectLst/>
                <a:latin typeface="Arial Regular"/>
              </a:rPr>
              <a:t> </a:t>
            </a:r>
            <a:r>
              <a:rPr lang="de-DE" sz="1800" b="0" i="0" dirty="0" err="1">
                <a:effectLst/>
                <a:latin typeface="Arial Regular"/>
              </a:rPr>
              <a:t>fugitio</a:t>
            </a:r>
            <a:r>
              <a:rPr lang="de-DE" sz="1800" b="0" i="0" dirty="0">
                <a:effectLst/>
                <a:latin typeface="Arial Regular"/>
              </a:rPr>
              <a:t> </a:t>
            </a:r>
            <a:r>
              <a:rPr lang="de-DE" sz="1800" b="0" i="0" dirty="0" err="1">
                <a:effectLst/>
                <a:latin typeface="Arial Regular"/>
              </a:rPr>
              <a:t>nsequunt</a:t>
            </a:r>
            <a:r>
              <a:rPr lang="de-DE" sz="1800" b="0" i="0" dirty="0">
                <a:effectLst/>
                <a:latin typeface="Arial Regular"/>
              </a:rPr>
              <a:t>. Um in et </a:t>
            </a:r>
            <a:r>
              <a:rPr lang="de-DE" sz="1800" b="0" i="0" dirty="0" err="1">
                <a:effectLst/>
                <a:latin typeface="Arial Regular"/>
              </a:rPr>
              <a:t>fuga</a:t>
            </a:r>
            <a:r>
              <a:rPr lang="de-DE" sz="1800" b="0" i="0" dirty="0">
                <a:effectLst/>
                <a:latin typeface="Arial Regular"/>
              </a:rPr>
              <a:t>. </a:t>
            </a:r>
            <a:r>
              <a:rPr lang="de-DE" sz="1800" b="0" i="0" dirty="0" err="1">
                <a:effectLst/>
                <a:latin typeface="Arial Regular"/>
              </a:rPr>
              <a:t>Ut</a:t>
            </a:r>
            <a:r>
              <a:rPr lang="de-DE" sz="1800" b="0" i="0" dirty="0">
                <a:effectLst/>
                <a:latin typeface="Arial Regular"/>
              </a:rPr>
              <a:t> et </a:t>
            </a:r>
            <a:r>
              <a:rPr lang="de-DE" sz="1800" b="0" i="0" dirty="0" err="1">
                <a:effectLst/>
                <a:latin typeface="Arial Regular"/>
              </a:rPr>
              <a:t>etur</a:t>
            </a:r>
            <a:r>
              <a:rPr lang="de-DE" sz="1800" b="0" i="0" dirty="0">
                <a:effectLst/>
                <a:latin typeface="Arial Regular"/>
              </a:rPr>
              <a:t> </a:t>
            </a:r>
            <a:r>
              <a:rPr lang="de-DE" sz="1800" b="0" i="0" dirty="0" err="1">
                <a:effectLst/>
                <a:latin typeface="Arial Regular"/>
              </a:rPr>
              <a:t>aut</a:t>
            </a:r>
            <a:r>
              <a:rPr lang="de-DE" sz="1800" b="0" i="0" dirty="0">
                <a:effectLst/>
                <a:latin typeface="Arial Regular"/>
              </a:rPr>
              <a:t> </a:t>
            </a:r>
            <a:r>
              <a:rPr lang="de-DE" sz="1800" b="0" i="0" dirty="0" err="1">
                <a:effectLst/>
                <a:latin typeface="Arial Regular"/>
              </a:rPr>
              <a:t>fuga</a:t>
            </a:r>
            <a:r>
              <a:rPr lang="de-DE" sz="1800" b="0" i="0" dirty="0">
                <a:effectLst/>
                <a:latin typeface="Arial Regular"/>
              </a:rPr>
              <a:t>. Ur </a:t>
            </a:r>
            <a:r>
              <a:rPr lang="de-DE" sz="1800" b="0" i="0" dirty="0" err="1">
                <a:effectLst/>
                <a:latin typeface="Arial Regular"/>
              </a:rPr>
              <a:t>sum</a:t>
            </a:r>
            <a:r>
              <a:rPr lang="de-DE" sz="1800" b="0" i="0" dirty="0">
                <a:effectLst/>
                <a:latin typeface="Arial Regular"/>
              </a:rPr>
              <a:t> </a:t>
            </a:r>
            <a:r>
              <a:rPr lang="de-DE" sz="1800" b="0" i="0" dirty="0" err="1">
                <a:effectLst/>
                <a:latin typeface="Arial Regular"/>
              </a:rPr>
              <a:t>eaque</a:t>
            </a:r>
            <a:r>
              <a:rPr lang="de-DE" sz="1800" b="0" i="0" dirty="0">
                <a:effectLst/>
                <a:latin typeface="Arial Regular"/>
              </a:rPr>
              <a:t> </a:t>
            </a:r>
            <a:r>
              <a:rPr lang="de-DE" sz="1800" b="0" i="0" dirty="0" err="1">
                <a:effectLst/>
                <a:latin typeface="Arial Regular"/>
              </a:rPr>
              <a:t>vit</a:t>
            </a:r>
            <a:r>
              <a:rPr lang="de-DE" sz="1800" b="0" i="0" dirty="0">
                <a:effectLst/>
                <a:latin typeface="Arial Regular"/>
              </a:rPr>
              <a:t> </a:t>
            </a:r>
            <a:r>
              <a:rPr lang="de-DE" sz="1800" b="0" i="0" dirty="0" err="1">
                <a:effectLst/>
                <a:latin typeface="Arial Regular"/>
              </a:rPr>
              <a:t>illit</a:t>
            </a:r>
            <a:r>
              <a:rPr lang="de-DE" sz="1800" b="0" i="0" dirty="0">
                <a:effectLst/>
                <a:latin typeface="Arial Regular"/>
              </a:rPr>
              <a:t>, </a:t>
            </a:r>
            <a:r>
              <a:rPr lang="de-DE" sz="1800" b="0" i="0" dirty="0" err="1">
                <a:effectLst/>
                <a:latin typeface="Arial Regular"/>
              </a:rPr>
              <a:t>omnihil</a:t>
            </a:r>
            <a:r>
              <a:rPr lang="de-DE" sz="1800" b="0" i="0" dirty="0">
                <a:effectLst/>
                <a:latin typeface="Arial Regular"/>
              </a:rPr>
              <a:t> </a:t>
            </a:r>
            <a:r>
              <a:rPr lang="de-DE" sz="1800" b="0" i="0" dirty="0" err="1">
                <a:effectLst/>
                <a:latin typeface="Arial Regular"/>
              </a:rPr>
              <a:t>maio</a:t>
            </a:r>
            <a:r>
              <a:rPr lang="de-DE" sz="1800" b="0" i="0" dirty="0">
                <a:effectLst/>
                <a:latin typeface="Arial Regular"/>
              </a:rPr>
              <a:t> </a:t>
            </a:r>
            <a:r>
              <a:rPr lang="de-DE" sz="1800" b="0" i="0" dirty="0" err="1">
                <a:effectLst/>
                <a:latin typeface="Arial Regular"/>
              </a:rPr>
              <a:t>iundit</a:t>
            </a:r>
            <a:r>
              <a:rPr lang="de-DE" sz="1800" b="0" i="0" dirty="0">
                <a:effectLst/>
                <a:latin typeface="Arial Regular"/>
              </a:rPr>
              <a:t> </a:t>
            </a:r>
            <a:r>
              <a:rPr lang="de-DE" sz="1800" b="0" i="0" dirty="0" err="1">
                <a:effectLst/>
                <a:latin typeface="Arial Regular"/>
              </a:rPr>
              <a:t>lam</a:t>
            </a:r>
            <a:r>
              <a:rPr lang="de-DE" sz="1800" b="0" i="0" dirty="0">
                <a:effectLst/>
                <a:latin typeface="Arial Regular"/>
              </a:rPr>
              <a:t> </a:t>
            </a:r>
            <a:r>
              <a:rPr lang="de-DE" sz="1800" b="0" i="0" dirty="0" err="1">
                <a:effectLst/>
                <a:latin typeface="Arial Regular"/>
              </a:rPr>
              <a:t>necatur</a:t>
            </a:r>
            <a:r>
              <a:rPr lang="de-DE" sz="1800" b="0" i="0" dirty="0">
                <a:effectLst/>
                <a:latin typeface="Arial Regular"/>
              </a:rPr>
              <a:t> </a:t>
            </a:r>
            <a:r>
              <a:rPr lang="de-DE" sz="1800" b="0" i="0" dirty="0" err="1">
                <a:effectLst/>
                <a:latin typeface="Arial Regular"/>
              </a:rPr>
              <a:t>adiostis</a:t>
            </a:r>
            <a:r>
              <a:rPr lang="de-DE" sz="1800" b="0" i="0" dirty="0">
                <a:effectLst/>
                <a:latin typeface="Arial Regular"/>
              </a:rPr>
              <a:t> </a:t>
            </a:r>
            <a:r>
              <a:rPr lang="de-DE" sz="1800" b="0" i="0" dirty="0" err="1">
                <a:effectLst/>
                <a:latin typeface="Arial Regular"/>
              </a:rPr>
              <a:t>inciisseque</a:t>
            </a:r>
            <a:r>
              <a:rPr lang="de-DE" sz="1800" b="0" i="0" dirty="0">
                <a:effectLst/>
                <a:latin typeface="Arial Regular"/>
              </a:rPr>
              <a:t> </a:t>
            </a:r>
            <a:r>
              <a:rPr lang="de-DE" sz="1800" b="0" i="0" dirty="0" err="1">
                <a:effectLst/>
                <a:latin typeface="Arial Regular"/>
              </a:rPr>
              <a:t>volectur</a:t>
            </a:r>
            <a:r>
              <a:rPr lang="de-DE" sz="1800" b="0" i="0" dirty="0">
                <a:effectLst/>
                <a:latin typeface="Arial Regular"/>
              </a:rPr>
              <a:t>. </a:t>
            </a:r>
            <a:r>
              <a:rPr lang="de-DE" sz="1800" b="0" i="0" dirty="0" err="1">
                <a:effectLst/>
                <a:latin typeface="Arial Regular"/>
              </a:rPr>
              <a:t>Laque</a:t>
            </a:r>
            <a:r>
              <a:rPr lang="de-DE" sz="1800" b="0" i="0" dirty="0">
                <a:effectLst/>
                <a:latin typeface="Arial Regular"/>
              </a:rPr>
              <a:t> </a:t>
            </a:r>
            <a:r>
              <a:rPr lang="de-DE" sz="1800" b="0" i="0" dirty="0" err="1">
                <a:effectLst/>
                <a:latin typeface="Arial Regular"/>
              </a:rPr>
              <a:t>num</a:t>
            </a:r>
            <a:r>
              <a:rPr lang="de-DE" sz="1800" b="0" i="0" dirty="0">
                <a:effectLst/>
                <a:latin typeface="Arial Regular"/>
              </a:rPr>
              <a:t> </a:t>
            </a:r>
            <a:r>
              <a:rPr lang="de-DE" sz="1800" b="0" i="0" dirty="0" err="1">
                <a:effectLst/>
                <a:latin typeface="Arial Regular"/>
              </a:rPr>
              <a:t>incit</a:t>
            </a:r>
            <a:r>
              <a:rPr lang="de-DE" sz="1800" b="0" i="0" dirty="0">
                <a:effectLst/>
                <a:latin typeface="Arial Regular"/>
              </a:rPr>
              <a:t> </a:t>
            </a:r>
            <a:r>
              <a:rPr lang="de-DE" sz="1800" b="0" i="0" dirty="0" err="1">
                <a:effectLst/>
                <a:latin typeface="Arial Regular"/>
              </a:rPr>
              <a:t>invelestrum</a:t>
            </a:r>
            <a:r>
              <a:rPr lang="de-DE" sz="1800" b="0" i="0" dirty="0">
                <a:effectLst/>
                <a:latin typeface="Arial Regular"/>
              </a:rPr>
              <a:t> </a:t>
            </a:r>
            <a:r>
              <a:rPr lang="de-DE" sz="1800" b="0" i="0" dirty="0" err="1">
                <a:effectLst/>
                <a:latin typeface="Arial Regular"/>
              </a:rPr>
              <a:t>ullabore</a:t>
            </a:r>
            <a:r>
              <a:rPr lang="de-DE" sz="1800" b="0" i="0" dirty="0">
                <a:effectLst/>
                <a:latin typeface="Arial Regular"/>
              </a:rPr>
              <a:t> dem </a:t>
            </a:r>
            <a:r>
              <a:rPr lang="de-DE" sz="1800" b="0" i="0" dirty="0" err="1">
                <a:effectLst/>
                <a:latin typeface="Arial Regular"/>
              </a:rPr>
              <a:t>eossumquia</a:t>
            </a:r>
            <a:r>
              <a:rPr lang="de-DE" sz="1800" b="0" i="0" dirty="0">
                <a:effectLst/>
                <a:latin typeface="Arial Regular"/>
              </a:rPr>
              <a:t> </a:t>
            </a:r>
            <a:r>
              <a:rPr lang="de-DE" sz="1800" b="0" i="0" dirty="0" err="1">
                <a:effectLst/>
                <a:latin typeface="Arial Regular"/>
              </a:rPr>
              <a:t>dolor</a:t>
            </a:r>
            <a:r>
              <a:rPr lang="de-DE" sz="1800" b="0" i="0" dirty="0">
                <a:effectLst/>
                <a:latin typeface="Arial Regular"/>
              </a:rPr>
              <a:t> sam </a:t>
            </a:r>
            <a:r>
              <a:rPr lang="de-DE" sz="1800" b="0" i="0" dirty="0" err="1">
                <a:effectLst/>
                <a:latin typeface="Arial Regular"/>
              </a:rPr>
              <a:t>eum</a:t>
            </a:r>
            <a:r>
              <a:rPr lang="de-DE" sz="1800" b="0" i="0" dirty="0">
                <a:effectLst/>
                <a:latin typeface="Arial Regular"/>
              </a:rPr>
              <a:t> </a:t>
            </a:r>
            <a:r>
              <a:rPr lang="de-DE" sz="1800" b="0" i="0" dirty="0" err="1">
                <a:effectLst/>
                <a:latin typeface="Arial Regular"/>
              </a:rPr>
              <a:t>fugitio</a:t>
            </a:r>
            <a:r>
              <a:rPr lang="de-DE" sz="1800" b="0" i="0" dirty="0">
                <a:effectLst/>
                <a:latin typeface="Arial Regular"/>
              </a:rPr>
              <a:t> </a:t>
            </a:r>
            <a:r>
              <a:rPr lang="de-DE" sz="1800" b="0" i="0" dirty="0" err="1">
                <a:effectLst/>
                <a:latin typeface="Arial Regular"/>
              </a:rPr>
              <a:t>nsequunt</a:t>
            </a:r>
            <a:r>
              <a:rPr lang="de-DE" sz="1800" b="0" i="0" dirty="0">
                <a:effectLst/>
                <a:latin typeface="Arial Regular"/>
              </a:rPr>
              <a:t>. Um in et </a:t>
            </a:r>
            <a:r>
              <a:rPr lang="de-DE" sz="1800" b="0" i="0" dirty="0" err="1">
                <a:effectLst/>
                <a:latin typeface="Arial Regular"/>
              </a:rPr>
              <a:t>fuga</a:t>
            </a:r>
            <a:endParaRPr lang="de-DE" sz="1800" b="0" i="0" dirty="0">
              <a:effectLst/>
              <a:latin typeface="Arial" panose="020B0604020202020204" pitchFamily="34" charset="0"/>
            </a:endParaRPr>
          </a:p>
        </p:txBody>
      </p:sp>
    </p:spTree>
    <p:extLst>
      <p:ext uri="{BB962C8B-B14F-4D97-AF65-F5344CB8AC3E}">
        <p14:creationId xmlns:p14="http://schemas.microsoft.com/office/powerpoint/2010/main" val="41582412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alt LIVE oder übergreifend mit Bilder ">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xmlns="" id="{414A5C99-98BC-264E-94AE-278EA2508B2D}"/>
              </a:ext>
            </a:extLst>
          </p:cNvPr>
          <p:cNvSpPr/>
          <p:nvPr userDrawn="1"/>
        </p:nvSpPr>
        <p:spPr>
          <a:xfrm>
            <a:off x="332081" y="1053065"/>
            <a:ext cx="11515789" cy="5305896"/>
          </a:xfrm>
          <a:prstGeom prst="rect">
            <a:avLst/>
          </a:prstGeom>
          <a:solidFill>
            <a:schemeClr val="bg1"/>
          </a:solidFill>
          <a:ln>
            <a:solidFill>
              <a:srgbClr val="61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11" name="Rechteck 10">
            <a:extLst>
              <a:ext uri="{FF2B5EF4-FFF2-40B4-BE49-F238E27FC236}">
                <a16:creationId xmlns:a16="http://schemas.microsoft.com/office/drawing/2014/main" xmlns="" id="{12D77E87-AC6E-F246-A028-D2AE976AA7FB}"/>
              </a:ext>
            </a:extLst>
          </p:cNvPr>
          <p:cNvSpPr/>
          <p:nvPr userDrawn="1"/>
        </p:nvSpPr>
        <p:spPr>
          <a:xfrm>
            <a:off x="333957" y="1053065"/>
            <a:ext cx="11517461" cy="714249"/>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pic>
        <p:nvPicPr>
          <p:cNvPr id="16" name="Grafik 15">
            <a:extLst>
              <a:ext uri="{FF2B5EF4-FFF2-40B4-BE49-F238E27FC236}">
                <a16:creationId xmlns:a16="http://schemas.microsoft.com/office/drawing/2014/main" xmlns="" id="{87B58FB9-BA37-6D41-9C1D-D95A87B622B0}"/>
              </a:ext>
            </a:extLst>
          </p:cNvPr>
          <p:cNvPicPr>
            <a:picLocks noChangeAspect="1"/>
          </p:cNvPicPr>
          <p:nvPr userDrawn="1"/>
        </p:nvPicPr>
        <p:blipFill>
          <a:blip r:embed="rId2"/>
          <a:stretch>
            <a:fillRect/>
          </a:stretch>
        </p:blipFill>
        <p:spPr>
          <a:xfrm>
            <a:off x="10884342" y="1206823"/>
            <a:ext cx="965200" cy="584200"/>
          </a:xfrm>
          <a:prstGeom prst="rect">
            <a:avLst/>
          </a:prstGeom>
        </p:spPr>
      </p:pic>
      <p:sp>
        <p:nvSpPr>
          <p:cNvPr id="17" name="Title Placeholder 1">
            <a:extLst>
              <a:ext uri="{FF2B5EF4-FFF2-40B4-BE49-F238E27FC236}">
                <a16:creationId xmlns:a16="http://schemas.microsoft.com/office/drawing/2014/main" xmlns="" id="{EB5BDD30-833D-574E-802D-8E3651F20560}"/>
              </a:ext>
            </a:extLst>
          </p:cNvPr>
          <p:cNvSpPr>
            <a:spLocks noGrp="1"/>
          </p:cNvSpPr>
          <p:nvPr>
            <p:ph type="title" hasCustomPrompt="1"/>
          </p:nvPr>
        </p:nvSpPr>
        <p:spPr>
          <a:xfrm>
            <a:off x="628649" y="1292193"/>
            <a:ext cx="10249615"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LIVE</a:t>
            </a:r>
            <a:r>
              <a:rPr lang="de-DE" dirty="0">
                <a:effectLst/>
                <a:latin typeface="Akzidenz-Grotesk Next" panose="02000503000000020003" pitchFamily="2" charset="77"/>
              </a:rPr>
              <a:t> oder übergreifend</a:t>
            </a:r>
          </a:p>
        </p:txBody>
      </p:sp>
      <p:sp>
        <p:nvSpPr>
          <p:cNvPr id="12" name="Bildplatzhalter 3">
            <a:extLst>
              <a:ext uri="{FF2B5EF4-FFF2-40B4-BE49-F238E27FC236}">
                <a16:creationId xmlns:a16="http://schemas.microsoft.com/office/drawing/2014/main" xmlns="" id="{3007D41E-985C-554E-B99B-239C02D0DAED}"/>
              </a:ext>
            </a:extLst>
          </p:cNvPr>
          <p:cNvSpPr>
            <a:spLocks noGrp="1"/>
          </p:cNvSpPr>
          <p:nvPr>
            <p:ph type="pic" sz="quarter" idx="14"/>
          </p:nvPr>
        </p:nvSpPr>
        <p:spPr>
          <a:xfrm>
            <a:off x="6655982" y="2343624"/>
            <a:ext cx="4891344" cy="1847672"/>
          </a:xfrm>
          <a:prstGeom prst="rect">
            <a:avLst/>
          </a:prstGeom>
        </p:spPr>
        <p:txBody>
          <a:bodyPr/>
          <a:lstStyle>
            <a:lvl1pPr marL="0" indent="0">
              <a:buNone/>
              <a:defRPr sz="1200" b="0" i="0">
                <a:latin typeface="Arial Regular"/>
              </a:defRPr>
            </a:lvl1pPr>
          </a:lstStyle>
          <a:p>
            <a:endParaRPr lang="de-DE" dirty="0"/>
          </a:p>
        </p:txBody>
      </p:sp>
      <p:sp>
        <p:nvSpPr>
          <p:cNvPr id="13" name="Bildplatzhalter 17">
            <a:extLst>
              <a:ext uri="{FF2B5EF4-FFF2-40B4-BE49-F238E27FC236}">
                <a16:creationId xmlns:a16="http://schemas.microsoft.com/office/drawing/2014/main" xmlns="" id="{E2D326FA-878D-9B43-813D-3DCC404781AA}"/>
              </a:ext>
            </a:extLst>
          </p:cNvPr>
          <p:cNvSpPr>
            <a:spLocks noGrp="1"/>
          </p:cNvSpPr>
          <p:nvPr>
            <p:ph type="pic" sz="quarter" idx="15"/>
          </p:nvPr>
        </p:nvSpPr>
        <p:spPr>
          <a:xfrm>
            <a:off x="6655982" y="4424897"/>
            <a:ext cx="2340000" cy="1550987"/>
          </a:xfrm>
          <a:prstGeom prst="rect">
            <a:avLst/>
          </a:prstGeom>
        </p:spPr>
        <p:txBody>
          <a:bodyPr/>
          <a:lstStyle>
            <a:lvl1pPr marL="0" indent="0">
              <a:buNone/>
              <a:defRPr sz="1200" b="0" i="0">
                <a:latin typeface="Arial Regular"/>
              </a:defRPr>
            </a:lvl1pPr>
          </a:lstStyle>
          <a:p>
            <a:endParaRPr lang="de-DE" dirty="0"/>
          </a:p>
        </p:txBody>
      </p:sp>
      <p:sp>
        <p:nvSpPr>
          <p:cNvPr id="14" name="Bildplatzhalter 19">
            <a:extLst>
              <a:ext uri="{FF2B5EF4-FFF2-40B4-BE49-F238E27FC236}">
                <a16:creationId xmlns:a16="http://schemas.microsoft.com/office/drawing/2014/main" xmlns="" id="{80F2035A-518F-1046-996A-69931730BC87}"/>
              </a:ext>
            </a:extLst>
          </p:cNvPr>
          <p:cNvSpPr>
            <a:spLocks noGrp="1"/>
          </p:cNvSpPr>
          <p:nvPr>
            <p:ph type="pic" sz="quarter" idx="16"/>
          </p:nvPr>
        </p:nvSpPr>
        <p:spPr>
          <a:xfrm>
            <a:off x="9207325" y="4424898"/>
            <a:ext cx="2340000" cy="1550987"/>
          </a:xfrm>
          <a:prstGeom prst="rect">
            <a:avLst/>
          </a:prstGeom>
        </p:spPr>
        <p:txBody>
          <a:bodyPr/>
          <a:lstStyle>
            <a:lvl1pPr marL="0" indent="0">
              <a:buNone/>
              <a:defRPr sz="1200" b="0" i="0">
                <a:latin typeface="Arial Regular"/>
              </a:defRPr>
            </a:lvl1pPr>
          </a:lstStyle>
          <a:p>
            <a:endParaRPr lang="de-DE" dirty="0"/>
          </a:p>
        </p:txBody>
      </p:sp>
      <p:sp>
        <p:nvSpPr>
          <p:cNvPr id="3" name="Textplatzhalter 2">
            <a:extLst>
              <a:ext uri="{FF2B5EF4-FFF2-40B4-BE49-F238E27FC236}">
                <a16:creationId xmlns:a16="http://schemas.microsoft.com/office/drawing/2014/main" xmlns="" id="{85C9C482-81EC-D941-B15B-1C54ABDAF365}"/>
              </a:ext>
            </a:extLst>
          </p:cNvPr>
          <p:cNvSpPr>
            <a:spLocks noGrp="1"/>
          </p:cNvSpPr>
          <p:nvPr>
            <p:ph type="body" sz="quarter" idx="17" hasCustomPrompt="1"/>
          </p:nvPr>
        </p:nvSpPr>
        <p:spPr>
          <a:xfrm>
            <a:off x="625102" y="2084706"/>
            <a:ext cx="5730335" cy="456882"/>
          </a:xfrm>
          <a:prstGeom prst="rect">
            <a:avLst/>
          </a:prstGeom>
        </p:spPr>
        <p:txBody>
          <a:bodyPr lIns="0" tIns="0" rIns="0" bIns="0"/>
          <a:lstStyle>
            <a:lvl1pPr marL="0" indent="0">
              <a:buNone/>
              <a:defRPr sz="2300">
                <a:latin typeface="Arial" panose="020B0604020202020204" pitchFamily="34" charset="0"/>
                <a:cs typeface="Arial" panose="020B0604020202020204" pitchFamily="34" charset="0"/>
              </a:defRPr>
            </a:lvl1pPr>
          </a:lstStyle>
          <a:p>
            <a:r>
              <a:rPr lang="de-DE" dirty="0"/>
              <a:t>Ich bin eine Subheadline</a:t>
            </a:r>
          </a:p>
        </p:txBody>
      </p:sp>
      <p:sp>
        <p:nvSpPr>
          <p:cNvPr id="19" name="Textplatzhalter 3">
            <a:extLst>
              <a:ext uri="{FF2B5EF4-FFF2-40B4-BE49-F238E27FC236}">
                <a16:creationId xmlns:a16="http://schemas.microsoft.com/office/drawing/2014/main" xmlns="" id="{AE382FE9-A685-DC47-8540-46F0CC0F8D53}"/>
              </a:ext>
            </a:extLst>
          </p:cNvPr>
          <p:cNvSpPr>
            <a:spLocks noGrp="1"/>
          </p:cNvSpPr>
          <p:nvPr>
            <p:ph type="body" sz="quarter" idx="19"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
        <p:nvSpPr>
          <p:cNvPr id="15" name="Inhaltsplatzhalter 2">
            <a:extLst>
              <a:ext uri="{FF2B5EF4-FFF2-40B4-BE49-F238E27FC236}">
                <a16:creationId xmlns:a16="http://schemas.microsoft.com/office/drawing/2014/main" xmlns="" id="{7D6C7004-664A-7C4C-95F2-B6DAE3490B48}"/>
              </a:ext>
            </a:extLst>
          </p:cNvPr>
          <p:cNvSpPr>
            <a:spLocks noGrp="1"/>
          </p:cNvSpPr>
          <p:nvPr>
            <p:ph sz="quarter" idx="18" hasCustomPrompt="1"/>
          </p:nvPr>
        </p:nvSpPr>
        <p:spPr>
          <a:xfrm>
            <a:off x="628650" y="4495800"/>
            <a:ext cx="5726787" cy="1465263"/>
          </a:xfrm>
          <a:prstGeom prst="rect">
            <a:avLst/>
          </a:prstGeom>
        </p:spPr>
        <p:txBody>
          <a:bodyPr lIns="0" tIns="0" rIns="0" bIns="0"/>
          <a:lstStyle>
            <a:lvl1pPr marL="285750" indent="-285750">
              <a:buFontTx/>
              <a:buBlip>
                <a:blip r:embed="rId3"/>
              </a:buBlip>
              <a:defRPr sz="1600"/>
            </a:lvl1pPr>
            <a:lvl2pPr marL="685800" indent="-228600">
              <a:buFontTx/>
              <a:buBlip>
                <a:blip r:embed="rId3"/>
              </a:buBlip>
              <a:defRPr sz="1700"/>
            </a:lvl2pPr>
            <a:lvl3pPr marL="1143000" indent="-228600">
              <a:buFontTx/>
              <a:buBlip>
                <a:blip r:embed="rId3"/>
              </a:buBlip>
              <a:defRPr sz="1700"/>
            </a:lvl3pPr>
            <a:lvl4pPr marL="1600200" indent="-228600">
              <a:buFontTx/>
              <a:buBlip>
                <a:blip r:embed="rId3"/>
              </a:buBlip>
              <a:defRPr sz="1700"/>
            </a:lvl4pPr>
            <a:lvl5pPr marL="2057400" indent="-228600">
              <a:buFontTx/>
              <a:buBlip>
                <a:blip r:embed="rId3"/>
              </a:buBlip>
              <a:defRPr sz="1700"/>
            </a:lvl5pPr>
          </a:lstStyle>
          <a:p>
            <a:r>
              <a:rPr lang="de-DE" sz="1800" b="0" i="0" dirty="0">
                <a:effectLst/>
                <a:latin typeface="Arial" panose="020B0604020202020204" pitchFamily="34" charset="0"/>
              </a:rPr>
              <a:t>Aufzählungspunkt</a:t>
            </a:r>
          </a:p>
          <a:p>
            <a:r>
              <a:rPr lang="de-DE" sz="1800" b="0" i="0" dirty="0">
                <a:effectLst/>
                <a:latin typeface="Arial" panose="020B0604020202020204" pitchFamily="34" charset="0"/>
              </a:rPr>
              <a:t>Aufzählungspunkt</a:t>
            </a:r>
          </a:p>
          <a:p>
            <a:r>
              <a:rPr lang="de-DE" sz="1800" b="0" i="0" dirty="0">
                <a:effectLst/>
                <a:latin typeface="Arial" panose="020B0604020202020204" pitchFamily="34" charset="0"/>
              </a:rPr>
              <a:t>Aufzählungspunk</a:t>
            </a:r>
          </a:p>
        </p:txBody>
      </p:sp>
      <p:sp>
        <p:nvSpPr>
          <p:cNvPr id="18" name="Inhaltsplatzhalter 2">
            <a:extLst>
              <a:ext uri="{FF2B5EF4-FFF2-40B4-BE49-F238E27FC236}">
                <a16:creationId xmlns:a16="http://schemas.microsoft.com/office/drawing/2014/main" xmlns="" id="{D450E89A-0C0F-CC46-A8FE-D7633D363F48}"/>
              </a:ext>
            </a:extLst>
          </p:cNvPr>
          <p:cNvSpPr>
            <a:spLocks noGrp="1"/>
          </p:cNvSpPr>
          <p:nvPr>
            <p:ph sz="quarter" idx="20" hasCustomPrompt="1"/>
          </p:nvPr>
        </p:nvSpPr>
        <p:spPr>
          <a:xfrm>
            <a:off x="628650" y="2643910"/>
            <a:ext cx="5726787" cy="1592030"/>
          </a:xfrm>
          <a:prstGeom prst="rect">
            <a:avLst/>
          </a:prstGeom>
        </p:spPr>
        <p:txBody>
          <a:bodyPr lIns="0" tIns="0" rIns="0" bIns="0"/>
          <a:lstStyle>
            <a:lvl1pPr marL="0" indent="0">
              <a:buFontTx/>
              <a:buNone/>
              <a:defRPr sz="1600"/>
            </a:lvl1pPr>
            <a:lvl2pPr marL="685800" indent="-228600">
              <a:buFontTx/>
              <a:buBlip>
                <a:blip r:embed="rId3"/>
              </a:buBlip>
              <a:defRPr sz="1700"/>
            </a:lvl2pPr>
            <a:lvl3pPr marL="1143000" indent="-228600">
              <a:buFontTx/>
              <a:buBlip>
                <a:blip r:embed="rId3"/>
              </a:buBlip>
              <a:defRPr sz="1700"/>
            </a:lvl3pPr>
            <a:lvl4pPr marL="1600200" indent="-228600">
              <a:buFontTx/>
              <a:buBlip>
                <a:blip r:embed="rId3"/>
              </a:buBlip>
              <a:defRPr sz="1700"/>
            </a:lvl4pPr>
            <a:lvl5pPr marL="2057400" indent="-228600">
              <a:buFontTx/>
              <a:buBlip>
                <a:blip r:embed="rId3"/>
              </a:buBlip>
              <a:defRPr sz="1700"/>
            </a:lvl5pPr>
          </a:lstStyle>
          <a:p>
            <a:r>
              <a:rPr lang="de-DE" sz="1800" b="0" i="0" dirty="0" err="1">
                <a:effectLst/>
                <a:latin typeface="Arial Regular"/>
              </a:rPr>
              <a:t>Nim</a:t>
            </a:r>
            <a:r>
              <a:rPr lang="de-DE" sz="1800" b="0" i="0" dirty="0">
                <a:effectLst/>
                <a:latin typeface="Arial Regular"/>
              </a:rPr>
              <a:t> </a:t>
            </a:r>
            <a:r>
              <a:rPr lang="de-DE" sz="1800" b="0" i="0" dirty="0" err="1">
                <a:effectLst/>
                <a:latin typeface="Arial Regular"/>
              </a:rPr>
              <a:t>que</a:t>
            </a:r>
            <a:r>
              <a:rPr lang="de-DE" sz="1800" b="0" i="0" dirty="0">
                <a:effectLst/>
                <a:latin typeface="Arial Regular"/>
              </a:rPr>
              <a:t> </a:t>
            </a:r>
            <a:r>
              <a:rPr lang="de-DE" sz="1800" b="0" i="0" dirty="0" err="1">
                <a:effectLst/>
                <a:latin typeface="Arial Regular"/>
              </a:rPr>
              <a:t>num</a:t>
            </a:r>
            <a:r>
              <a:rPr lang="de-DE" sz="1800" b="0" i="0" dirty="0">
                <a:effectLst/>
                <a:latin typeface="Arial Regular"/>
              </a:rPr>
              <a:t> </a:t>
            </a:r>
            <a:r>
              <a:rPr lang="de-DE" sz="1800" b="0" i="0" dirty="0" err="1">
                <a:effectLst/>
                <a:latin typeface="Arial Regular"/>
              </a:rPr>
              <a:t>incit</a:t>
            </a:r>
            <a:r>
              <a:rPr lang="de-DE" sz="1800" b="0" i="0" dirty="0">
                <a:effectLst/>
                <a:latin typeface="Arial Regular"/>
              </a:rPr>
              <a:t> </a:t>
            </a:r>
            <a:r>
              <a:rPr lang="de-DE" sz="1800" b="0" i="0" dirty="0" err="1">
                <a:effectLst/>
                <a:latin typeface="Arial Regular"/>
              </a:rPr>
              <a:t>invelestrum</a:t>
            </a:r>
            <a:r>
              <a:rPr lang="de-DE" sz="1800" b="0" i="0" dirty="0">
                <a:effectLst/>
                <a:latin typeface="Arial Regular"/>
              </a:rPr>
              <a:t> </a:t>
            </a:r>
            <a:r>
              <a:rPr lang="de-DE" sz="1800" b="0" i="0" dirty="0" err="1">
                <a:effectLst/>
                <a:latin typeface="Arial Regular"/>
              </a:rPr>
              <a:t>ullabore</a:t>
            </a:r>
            <a:r>
              <a:rPr lang="de-DE" sz="1800" b="0" i="0" dirty="0">
                <a:effectLst/>
                <a:latin typeface="Arial Regular"/>
              </a:rPr>
              <a:t> dem </a:t>
            </a:r>
            <a:r>
              <a:rPr lang="de-DE" sz="1800" b="0" i="0" dirty="0" err="1">
                <a:effectLst/>
                <a:latin typeface="Arial Regular"/>
              </a:rPr>
              <a:t>eossumquia</a:t>
            </a:r>
            <a:r>
              <a:rPr lang="de-DE" sz="1800" b="0" i="0" dirty="0">
                <a:effectLst/>
                <a:latin typeface="Arial Regular"/>
              </a:rPr>
              <a:t> </a:t>
            </a:r>
            <a:r>
              <a:rPr lang="de-DE" sz="1800" b="0" i="0" dirty="0" err="1">
                <a:effectLst/>
                <a:latin typeface="Arial Regular"/>
              </a:rPr>
              <a:t>dolor</a:t>
            </a:r>
            <a:r>
              <a:rPr lang="de-DE" sz="1800" b="0" i="0" dirty="0">
                <a:effectLst/>
                <a:latin typeface="Arial Regular"/>
              </a:rPr>
              <a:t> sam </a:t>
            </a:r>
            <a:r>
              <a:rPr lang="de-DE" sz="1800" b="0" i="0" dirty="0" err="1">
                <a:effectLst/>
                <a:latin typeface="Arial Regular"/>
              </a:rPr>
              <a:t>eum</a:t>
            </a:r>
            <a:r>
              <a:rPr lang="de-DE" sz="1800" b="0" i="0" dirty="0">
                <a:effectLst/>
                <a:latin typeface="Arial Regular"/>
              </a:rPr>
              <a:t> </a:t>
            </a:r>
            <a:r>
              <a:rPr lang="de-DE" sz="1800" b="0" i="0" dirty="0" err="1">
                <a:effectLst/>
                <a:latin typeface="Arial Regular"/>
              </a:rPr>
              <a:t>fugitio</a:t>
            </a:r>
            <a:r>
              <a:rPr lang="de-DE" sz="1800" b="0" i="0" dirty="0">
                <a:effectLst/>
                <a:latin typeface="Arial Regular"/>
              </a:rPr>
              <a:t> </a:t>
            </a:r>
            <a:r>
              <a:rPr lang="de-DE" sz="1800" b="0" i="0" dirty="0" err="1">
                <a:effectLst/>
                <a:latin typeface="Arial Regular"/>
              </a:rPr>
              <a:t>nsequunt</a:t>
            </a:r>
            <a:r>
              <a:rPr lang="de-DE" sz="1800" b="0" i="0" dirty="0">
                <a:effectLst/>
                <a:latin typeface="Arial Regular"/>
              </a:rPr>
              <a:t>. Um in et </a:t>
            </a:r>
            <a:r>
              <a:rPr lang="de-DE" sz="1800" b="0" i="0" dirty="0" err="1">
                <a:effectLst/>
                <a:latin typeface="Arial Regular"/>
              </a:rPr>
              <a:t>fuga</a:t>
            </a:r>
            <a:r>
              <a:rPr lang="de-DE" sz="1800" b="0" i="0" dirty="0">
                <a:effectLst/>
                <a:latin typeface="Arial Regular"/>
              </a:rPr>
              <a:t>. </a:t>
            </a:r>
            <a:r>
              <a:rPr lang="de-DE" sz="1800" b="0" i="0" dirty="0" err="1">
                <a:effectLst/>
                <a:latin typeface="Arial Regular"/>
              </a:rPr>
              <a:t>Ut</a:t>
            </a:r>
            <a:r>
              <a:rPr lang="de-DE" sz="1800" b="0" i="0" dirty="0">
                <a:effectLst/>
                <a:latin typeface="Arial Regular"/>
              </a:rPr>
              <a:t> et </a:t>
            </a:r>
            <a:r>
              <a:rPr lang="de-DE" sz="1800" b="0" i="0" dirty="0" err="1">
                <a:effectLst/>
                <a:latin typeface="Arial Regular"/>
              </a:rPr>
              <a:t>etur</a:t>
            </a:r>
            <a:r>
              <a:rPr lang="de-DE" sz="1800" b="0" i="0" dirty="0">
                <a:effectLst/>
                <a:latin typeface="Arial Regular"/>
              </a:rPr>
              <a:t> </a:t>
            </a:r>
            <a:r>
              <a:rPr lang="de-DE" sz="1800" b="0" i="0" dirty="0" err="1">
                <a:effectLst/>
                <a:latin typeface="Arial Regular"/>
              </a:rPr>
              <a:t>aut</a:t>
            </a:r>
            <a:r>
              <a:rPr lang="de-DE" sz="1800" b="0" i="0" dirty="0">
                <a:effectLst/>
                <a:latin typeface="Arial Regular"/>
              </a:rPr>
              <a:t> </a:t>
            </a:r>
            <a:r>
              <a:rPr lang="de-DE" sz="1800" b="0" i="0" dirty="0" err="1">
                <a:effectLst/>
                <a:latin typeface="Arial Regular"/>
              </a:rPr>
              <a:t>fuga</a:t>
            </a:r>
            <a:r>
              <a:rPr lang="de-DE" sz="1800" b="0" i="0" dirty="0">
                <a:effectLst/>
                <a:latin typeface="Arial Regular"/>
              </a:rPr>
              <a:t>. Ur </a:t>
            </a:r>
            <a:r>
              <a:rPr lang="de-DE" sz="1800" b="0" i="0" dirty="0" err="1">
                <a:effectLst/>
                <a:latin typeface="Arial Regular"/>
              </a:rPr>
              <a:t>sum</a:t>
            </a:r>
            <a:r>
              <a:rPr lang="de-DE" sz="1800" b="0" i="0" dirty="0">
                <a:effectLst/>
                <a:latin typeface="Arial Regular"/>
              </a:rPr>
              <a:t> </a:t>
            </a:r>
            <a:r>
              <a:rPr lang="de-DE" sz="1800" b="0" i="0" dirty="0" err="1">
                <a:effectLst/>
                <a:latin typeface="Arial Regular"/>
              </a:rPr>
              <a:t>eaque</a:t>
            </a:r>
            <a:r>
              <a:rPr lang="de-DE" sz="1800" b="0" i="0" dirty="0">
                <a:effectLst/>
                <a:latin typeface="Arial Regular"/>
              </a:rPr>
              <a:t> </a:t>
            </a:r>
            <a:r>
              <a:rPr lang="de-DE" sz="1800" b="0" i="0" dirty="0" err="1">
                <a:effectLst/>
                <a:latin typeface="Arial Regular"/>
              </a:rPr>
              <a:t>vit</a:t>
            </a:r>
            <a:r>
              <a:rPr lang="de-DE" sz="1800" b="0" i="0" dirty="0">
                <a:effectLst/>
                <a:latin typeface="Arial Regular"/>
              </a:rPr>
              <a:t> </a:t>
            </a:r>
            <a:r>
              <a:rPr lang="de-DE" sz="1800" b="0" i="0" dirty="0" err="1">
                <a:effectLst/>
                <a:latin typeface="Arial Regular"/>
              </a:rPr>
              <a:t>illit</a:t>
            </a:r>
            <a:r>
              <a:rPr lang="de-DE" sz="1800" b="0" i="0" dirty="0">
                <a:effectLst/>
                <a:latin typeface="Arial Regular"/>
              </a:rPr>
              <a:t>, </a:t>
            </a:r>
            <a:r>
              <a:rPr lang="de-DE" sz="1800" b="0" i="0" dirty="0" err="1">
                <a:effectLst/>
                <a:latin typeface="Arial Regular"/>
              </a:rPr>
              <a:t>omnihil</a:t>
            </a:r>
            <a:r>
              <a:rPr lang="de-DE" sz="1800" b="0" i="0" dirty="0">
                <a:effectLst/>
                <a:latin typeface="Arial Regular"/>
              </a:rPr>
              <a:t> </a:t>
            </a:r>
            <a:r>
              <a:rPr lang="de-DE" sz="1800" b="0" i="0" dirty="0" err="1">
                <a:effectLst/>
                <a:latin typeface="Arial Regular"/>
              </a:rPr>
              <a:t>maio</a:t>
            </a:r>
            <a:r>
              <a:rPr lang="de-DE" sz="1800" b="0" i="0" dirty="0">
                <a:effectLst/>
                <a:latin typeface="Arial Regular"/>
              </a:rPr>
              <a:t> </a:t>
            </a:r>
            <a:r>
              <a:rPr lang="de-DE" sz="1800" b="0" i="0" dirty="0" err="1">
                <a:effectLst/>
                <a:latin typeface="Arial Regular"/>
              </a:rPr>
              <a:t>iundit</a:t>
            </a:r>
            <a:r>
              <a:rPr lang="de-DE" sz="1800" b="0" i="0" dirty="0">
                <a:effectLst/>
                <a:latin typeface="Arial Regular"/>
              </a:rPr>
              <a:t> </a:t>
            </a:r>
            <a:r>
              <a:rPr lang="de-DE" sz="1800" b="0" i="0" dirty="0" err="1">
                <a:effectLst/>
                <a:latin typeface="Arial Regular"/>
              </a:rPr>
              <a:t>lam</a:t>
            </a:r>
            <a:r>
              <a:rPr lang="de-DE" sz="1800" b="0" i="0" dirty="0">
                <a:effectLst/>
                <a:latin typeface="Arial Regular"/>
              </a:rPr>
              <a:t> </a:t>
            </a:r>
            <a:r>
              <a:rPr lang="de-DE" sz="1800" b="0" i="0" dirty="0" err="1">
                <a:effectLst/>
                <a:latin typeface="Arial Regular"/>
              </a:rPr>
              <a:t>necatur</a:t>
            </a:r>
            <a:r>
              <a:rPr lang="de-DE" sz="1800" b="0" i="0" dirty="0">
                <a:effectLst/>
                <a:latin typeface="Arial Regular"/>
              </a:rPr>
              <a:t> </a:t>
            </a:r>
            <a:r>
              <a:rPr lang="de-DE" sz="1800" b="0" i="0" dirty="0" err="1">
                <a:effectLst/>
                <a:latin typeface="Arial Regular"/>
              </a:rPr>
              <a:t>adiostis</a:t>
            </a:r>
            <a:r>
              <a:rPr lang="de-DE" sz="1800" b="0" i="0" dirty="0">
                <a:effectLst/>
                <a:latin typeface="Arial Regular"/>
              </a:rPr>
              <a:t> </a:t>
            </a:r>
            <a:r>
              <a:rPr lang="de-DE" sz="1800" b="0" i="0" dirty="0" err="1">
                <a:effectLst/>
                <a:latin typeface="Arial Regular"/>
              </a:rPr>
              <a:t>inciisseque</a:t>
            </a:r>
            <a:r>
              <a:rPr lang="de-DE" sz="1800" b="0" i="0" dirty="0">
                <a:effectLst/>
                <a:latin typeface="Arial Regular"/>
              </a:rPr>
              <a:t> </a:t>
            </a:r>
            <a:r>
              <a:rPr lang="de-DE" sz="1800" b="0" i="0" dirty="0" err="1">
                <a:effectLst/>
                <a:latin typeface="Arial Regular"/>
              </a:rPr>
              <a:t>volectur</a:t>
            </a:r>
            <a:r>
              <a:rPr lang="de-DE" sz="1800" b="0" i="0" dirty="0">
                <a:effectLst/>
                <a:latin typeface="Arial Regular"/>
              </a:rPr>
              <a:t>. </a:t>
            </a:r>
            <a:r>
              <a:rPr lang="de-DE" sz="1800" b="0" i="0" dirty="0" err="1">
                <a:effectLst/>
                <a:latin typeface="Arial Regular"/>
              </a:rPr>
              <a:t>Laque</a:t>
            </a:r>
            <a:r>
              <a:rPr lang="de-DE" sz="1800" b="0" i="0" dirty="0">
                <a:effectLst/>
                <a:latin typeface="Arial Regular"/>
              </a:rPr>
              <a:t> </a:t>
            </a:r>
            <a:r>
              <a:rPr lang="de-DE" sz="1800" b="0" i="0" dirty="0" err="1">
                <a:effectLst/>
                <a:latin typeface="Arial Regular"/>
              </a:rPr>
              <a:t>num</a:t>
            </a:r>
            <a:r>
              <a:rPr lang="de-DE" sz="1800" b="0" i="0" dirty="0">
                <a:effectLst/>
                <a:latin typeface="Arial Regular"/>
              </a:rPr>
              <a:t> </a:t>
            </a:r>
            <a:r>
              <a:rPr lang="de-DE" sz="1800" b="0" i="0" dirty="0" err="1">
                <a:effectLst/>
                <a:latin typeface="Arial Regular"/>
              </a:rPr>
              <a:t>incit</a:t>
            </a:r>
            <a:r>
              <a:rPr lang="de-DE" sz="1800" b="0" i="0" dirty="0">
                <a:effectLst/>
                <a:latin typeface="Arial Regular"/>
              </a:rPr>
              <a:t> </a:t>
            </a:r>
            <a:r>
              <a:rPr lang="de-DE" sz="1800" b="0" i="0" dirty="0" err="1">
                <a:effectLst/>
                <a:latin typeface="Arial Regular"/>
              </a:rPr>
              <a:t>invelestrum</a:t>
            </a:r>
            <a:r>
              <a:rPr lang="de-DE" sz="1800" b="0" i="0" dirty="0">
                <a:effectLst/>
                <a:latin typeface="Arial Regular"/>
              </a:rPr>
              <a:t> </a:t>
            </a:r>
            <a:r>
              <a:rPr lang="de-DE" sz="1800" b="0" i="0" dirty="0" err="1">
                <a:effectLst/>
                <a:latin typeface="Arial Regular"/>
              </a:rPr>
              <a:t>ullabore</a:t>
            </a:r>
            <a:r>
              <a:rPr lang="de-DE" sz="1800" b="0" i="0" dirty="0">
                <a:effectLst/>
                <a:latin typeface="Arial Regular"/>
              </a:rPr>
              <a:t> dem </a:t>
            </a:r>
            <a:r>
              <a:rPr lang="de-DE" sz="1800" b="0" i="0" dirty="0" err="1">
                <a:effectLst/>
                <a:latin typeface="Arial Regular"/>
              </a:rPr>
              <a:t>eossumquia</a:t>
            </a:r>
            <a:r>
              <a:rPr lang="de-DE" sz="1800" b="0" i="0" dirty="0">
                <a:effectLst/>
                <a:latin typeface="Arial Regular"/>
              </a:rPr>
              <a:t> </a:t>
            </a:r>
            <a:r>
              <a:rPr lang="de-DE" sz="1800" b="0" i="0" dirty="0" err="1">
                <a:effectLst/>
                <a:latin typeface="Arial Regular"/>
              </a:rPr>
              <a:t>dolor</a:t>
            </a:r>
            <a:r>
              <a:rPr lang="de-DE" sz="1800" b="0" i="0" dirty="0">
                <a:effectLst/>
                <a:latin typeface="Arial Regular"/>
              </a:rPr>
              <a:t> sam </a:t>
            </a:r>
            <a:r>
              <a:rPr lang="de-DE" sz="1800" b="0" i="0" dirty="0" err="1">
                <a:effectLst/>
                <a:latin typeface="Arial Regular"/>
              </a:rPr>
              <a:t>eum</a:t>
            </a:r>
            <a:r>
              <a:rPr lang="de-DE" sz="1800" b="0" i="0" dirty="0">
                <a:effectLst/>
                <a:latin typeface="Arial Regular"/>
              </a:rPr>
              <a:t> </a:t>
            </a:r>
            <a:r>
              <a:rPr lang="de-DE" sz="1800" b="0" i="0" dirty="0" err="1">
                <a:effectLst/>
                <a:latin typeface="Arial Regular"/>
              </a:rPr>
              <a:t>fugitio</a:t>
            </a:r>
            <a:r>
              <a:rPr lang="de-DE" sz="1800" b="0" i="0" dirty="0">
                <a:effectLst/>
                <a:latin typeface="Arial Regular"/>
              </a:rPr>
              <a:t> </a:t>
            </a:r>
            <a:r>
              <a:rPr lang="de-DE" sz="1800" b="0" i="0" dirty="0" err="1">
                <a:effectLst/>
                <a:latin typeface="Arial Regular"/>
              </a:rPr>
              <a:t>nsequunt</a:t>
            </a:r>
            <a:r>
              <a:rPr lang="de-DE" sz="1800" b="0" i="0" dirty="0">
                <a:effectLst/>
                <a:latin typeface="Arial Regular"/>
              </a:rPr>
              <a:t>. Um in et </a:t>
            </a:r>
            <a:r>
              <a:rPr lang="de-DE" sz="1800" b="0" i="0" dirty="0" err="1">
                <a:effectLst/>
                <a:latin typeface="Arial Regular"/>
              </a:rPr>
              <a:t>fuga</a:t>
            </a:r>
            <a:endParaRPr lang="de-DE" sz="1800" b="0" i="0" dirty="0">
              <a:effectLst/>
              <a:latin typeface="Arial" panose="020B0604020202020204" pitchFamily="34" charset="0"/>
            </a:endParaRPr>
          </a:p>
        </p:txBody>
      </p:sp>
    </p:spTree>
    <p:extLst>
      <p:ext uri="{BB962C8B-B14F-4D97-AF65-F5344CB8AC3E}">
        <p14:creationId xmlns:p14="http://schemas.microsoft.com/office/powerpoint/2010/main" val="19318110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LIVE oder übergreifend mit 1 Bild / 2 Spalten">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xmlns="" id="{994BAF40-3947-6D47-802C-92F86C00D713}"/>
              </a:ext>
            </a:extLst>
          </p:cNvPr>
          <p:cNvSpPr/>
          <p:nvPr userDrawn="1"/>
        </p:nvSpPr>
        <p:spPr>
          <a:xfrm>
            <a:off x="332081" y="1053065"/>
            <a:ext cx="11515789" cy="5305896"/>
          </a:xfrm>
          <a:prstGeom prst="rect">
            <a:avLst/>
          </a:prstGeom>
          <a:solidFill>
            <a:schemeClr val="bg1"/>
          </a:solidFill>
          <a:ln>
            <a:solidFill>
              <a:srgbClr val="61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10" name="Rechteck 9">
            <a:extLst>
              <a:ext uri="{FF2B5EF4-FFF2-40B4-BE49-F238E27FC236}">
                <a16:creationId xmlns:a16="http://schemas.microsoft.com/office/drawing/2014/main" xmlns="" id="{3E037F3C-5B66-A64D-81AE-FE4E571860C8}"/>
              </a:ext>
            </a:extLst>
          </p:cNvPr>
          <p:cNvSpPr/>
          <p:nvPr userDrawn="1"/>
        </p:nvSpPr>
        <p:spPr>
          <a:xfrm>
            <a:off x="333957" y="1053065"/>
            <a:ext cx="11517461" cy="714249"/>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pic>
        <p:nvPicPr>
          <p:cNvPr id="11" name="Grafik 10">
            <a:extLst>
              <a:ext uri="{FF2B5EF4-FFF2-40B4-BE49-F238E27FC236}">
                <a16:creationId xmlns:a16="http://schemas.microsoft.com/office/drawing/2014/main" xmlns="" id="{5E005E08-6887-8C4E-9601-4835797FA158}"/>
              </a:ext>
            </a:extLst>
          </p:cNvPr>
          <p:cNvPicPr>
            <a:picLocks noChangeAspect="1"/>
          </p:cNvPicPr>
          <p:nvPr userDrawn="1"/>
        </p:nvPicPr>
        <p:blipFill>
          <a:blip r:embed="rId2"/>
          <a:stretch>
            <a:fillRect/>
          </a:stretch>
        </p:blipFill>
        <p:spPr>
          <a:xfrm>
            <a:off x="10884342" y="1206823"/>
            <a:ext cx="965200" cy="584200"/>
          </a:xfrm>
          <a:prstGeom prst="rect">
            <a:avLst/>
          </a:prstGeom>
        </p:spPr>
      </p:pic>
      <p:sp>
        <p:nvSpPr>
          <p:cNvPr id="15" name="Title Placeholder 1">
            <a:extLst>
              <a:ext uri="{FF2B5EF4-FFF2-40B4-BE49-F238E27FC236}">
                <a16:creationId xmlns:a16="http://schemas.microsoft.com/office/drawing/2014/main" xmlns="" id="{51731C4B-4D8A-6A49-91A2-B0E96D640EEE}"/>
              </a:ext>
            </a:extLst>
          </p:cNvPr>
          <p:cNvSpPr>
            <a:spLocks noGrp="1"/>
          </p:cNvSpPr>
          <p:nvPr>
            <p:ph type="title" hasCustomPrompt="1"/>
          </p:nvPr>
        </p:nvSpPr>
        <p:spPr>
          <a:xfrm>
            <a:off x="628649" y="1292193"/>
            <a:ext cx="10249615"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LIVE</a:t>
            </a:r>
            <a:r>
              <a:rPr lang="de-DE" dirty="0">
                <a:effectLst/>
                <a:latin typeface="Akzidenz-Grotesk Next" panose="02000503000000020003" pitchFamily="2" charset="77"/>
              </a:rPr>
              <a:t> oder übergreifend</a:t>
            </a:r>
          </a:p>
        </p:txBody>
      </p:sp>
      <p:sp>
        <p:nvSpPr>
          <p:cNvPr id="12" name="Bildplatzhalter 3">
            <a:extLst>
              <a:ext uri="{FF2B5EF4-FFF2-40B4-BE49-F238E27FC236}">
                <a16:creationId xmlns:a16="http://schemas.microsoft.com/office/drawing/2014/main" xmlns="" id="{B43EA9D3-FAB1-9D47-BD57-E9445425414D}"/>
              </a:ext>
            </a:extLst>
          </p:cNvPr>
          <p:cNvSpPr>
            <a:spLocks noGrp="1"/>
          </p:cNvSpPr>
          <p:nvPr>
            <p:ph type="pic" sz="quarter" idx="14"/>
          </p:nvPr>
        </p:nvSpPr>
        <p:spPr>
          <a:xfrm>
            <a:off x="628649" y="4352544"/>
            <a:ext cx="10918676" cy="1741122"/>
          </a:xfrm>
          <a:prstGeom prst="rect">
            <a:avLst/>
          </a:prstGeom>
        </p:spPr>
        <p:txBody>
          <a:bodyPr/>
          <a:lstStyle>
            <a:lvl1pPr marL="0" indent="0">
              <a:buNone/>
              <a:defRPr sz="1200" b="0" i="0">
                <a:latin typeface="Arial Regular"/>
              </a:defRPr>
            </a:lvl1pPr>
          </a:lstStyle>
          <a:p>
            <a:endParaRPr lang="de-DE" dirty="0"/>
          </a:p>
        </p:txBody>
      </p:sp>
      <p:sp>
        <p:nvSpPr>
          <p:cNvPr id="13" name="Inhaltsplatzhalter 13">
            <a:extLst>
              <a:ext uri="{FF2B5EF4-FFF2-40B4-BE49-F238E27FC236}">
                <a16:creationId xmlns:a16="http://schemas.microsoft.com/office/drawing/2014/main" xmlns="" id="{5AEC41A2-122F-A241-B220-792B2F5BF223}"/>
              </a:ext>
            </a:extLst>
          </p:cNvPr>
          <p:cNvSpPr>
            <a:spLocks noGrp="1"/>
          </p:cNvSpPr>
          <p:nvPr>
            <p:ph sz="quarter" idx="15" hasCustomPrompt="1"/>
          </p:nvPr>
        </p:nvSpPr>
        <p:spPr>
          <a:xfrm>
            <a:off x="628649" y="2070695"/>
            <a:ext cx="10754934" cy="332399"/>
          </a:xfrm>
          <a:prstGeom prst="rect">
            <a:avLst/>
          </a:prstGeom>
        </p:spPr>
        <p:txBody>
          <a:bodyPr wrap="square" lIns="0" tIns="0" rIns="0" bIns="0">
            <a:spAutoFit/>
          </a:bodyPr>
          <a:lstStyle>
            <a:lvl1pPr marL="0" indent="0">
              <a:buNone/>
              <a:defRPr sz="24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Ich bin eine Subheadline.</a:t>
            </a:r>
          </a:p>
        </p:txBody>
      </p:sp>
      <p:sp>
        <p:nvSpPr>
          <p:cNvPr id="19" name="Textplatzhalter 3">
            <a:extLst>
              <a:ext uri="{FF2B5EF4-FFF2-40B4-BE49-F238E27FC236}">
                <a16:creationId xmlns:a16="http://schemas.microsoft.com/office/drawing/2014/main" xmlns="" id="{5B44C735-3A00-A94F-A46B-2C82A2BFB60F}"/>
              </a:ext>
            </a:extLst>
          </p:cNvPr>
          <p:cNvSpPr>
            <a:spLocks noGrp="1"/>
          </p:cNvSpPr>
          <p:nvPr>
            <p:ph type="body" sz="quarter" idx="16"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
        <p:nvSpPr>
          <p:cNvPr id="14" name="Inhaltsplatzhalter 2">
            <a:extLst>
              <a:ext uri="{FF2B5EF4-FFF2-40B4-BE49-F238E27FC236}">
                <a16:creationId xmlns:a16="http://schemas.microsoft.com/office/drawing/2014/main" xmlns="" id="{E5F68178-40EA-D04B-820B-6F67C2017C0B}"/>
              </a:ext>
            </a:extLst>
          </p:cNvPr>
          <p:cNvSpPr>
            <a:spLocks noGrp="1"/>
          </p:cNvSpPr>
          <p:nvPr>
            <p:ph sz="quarter" idx="18" hasCustomPrompt="1"/>
          </p:nvPr>
        </p:nvSpPr>
        <p:spPr>
          <a:xfrm>
            <a:off x="6355437" y="2621986"/>
            <a:ext cx="5191888" cy="1465263"/>
          </a:xfrm>
          <a:prstGeom prst="rect">
            <a:avLst/>
          </a:prstGeom>
        </p:spPr>
        <p:txBody>
          <a:bodyPr lIns="0" tIns="0" rIns="0" bIns="0"/>
          <a:lstStyle>
            <a:lvl1pPr marL="285750" indent="-285750">
              <a:buFontTx/>
              <a:buBlip>
                <a:blip r:embed="rId3"/>
              </a:buBlip>
              <a:defRPr sz="1600"/>
            </a:lvl1pPr>
            <a:lvl2pPr marL="685800" indent="-228600">
              <a:buFontTx/>
              <a:buBlip>
                <a:blip r:embed="rId3"/>
              </a:buBlip>
              <a:defRPr sz="1700"/>
            </a:lvl2pPr>
            <a:lvl3pPr marL="1143000" indent="-228600">
              <a:buFontTx/>
              <a:buBlip>
                <a:blip r:embed="rId3"/>
              </a:buBlip>
              <a:defRPr sz="1700"/>
            </a:lvl3pPr>
            <a:lvl4pPr marL="1600200" indent="-228600">
              <a:buFontTx/>
              <a:buBlip>
                <a:blip r:embed="rId3"/>
              </a:buBlip>
              <a:defRPr sz="1700"/>
            </a:lvl4pPr>
            <a:lvl5pPr marL="2057400" indent="-228600">
              <a:buFontTx/>
              <a:buBlip>
                <a:blip r:embed="rId3"/>
              </a:buBlip>
              <a:defRPr sz="1700"/>
            </a:lvl5pPr>
          </a:lstStyle>
          <a:p>
            <a:r>
              <a:rPr lang="de-DE" sz="1800" b="0" i="0" dirty="0">
                <a:effectLst/>
                <a:latin typeface="Arial" panose="020B0604020202020204" pitchFamily="34" charset="0"/>
              </a:rPr>
              <a:t>Aufzählungspunkt</a:t>
            </a:r>
          </a:p>
          <a:p>
            <a:r>
              <a:rPr lang="de-DE" sz="1800" b="0" i="0" dirty="0">
                <a:effectLst/>
                <a:latin typeface="Arial" panose="020B0604020202020204" pitchFamily="34" charset="0"/>
              </a:rPr>
              <a:t>Aufzählungspunkt</a:t>
            </a:r>
          </a:p>
          <a:p>
            <a:r>
              <a:rPr lang="de-DE" sz="1800" b="0" i="0" dirty="0">
                <a:effectLst/>
                <a:latin typeface="Arial" panose="020B0604020202020204" pitchFamily="34" charset="0"/>
              </a:rPr>
              <a:t>Aufzählungspunk</a:t>
            </a:r>
          </a:p>
        </p:txBody>
      </p:sp>
      <p:sp>
        <p:nvSpPr>
          <p:cNvPr id="16" name="Inhaltsplatzhalter 2">
            <a:extLst>
              <a:ext uri="{FF2B5EF4-FFF2-40B4-BE49-F238E27FC236}">
                <a16:creationId xmlns:a16="http://schemas.microsoft.com/office/drawing/2014/main" xmlns="" id="{E83156B8-301E-D747-85EB-B6C2C74A9107}"/>
              </a:ext>
            </a:extLst>
          </p:cNvPr>
          <p:cNvSpPr>
            <a:spLocks noGrp="1"/>
          </p:cNvSpPr>
          <p:nvPr>
            <p:ph sz="quarter" idx="20" hasCustomPrompt="1"/>
          </p:nvPr>
        </p:nvSpPr>
        <p:spPr>
          <a:xfrm>
            <a:off x="628649" y="2603942"/>
            <a:ext cx="5277298" cy="1592030"/>
          </a:xfrm>
          <a:prstGeom prst="rect">
            <a:avLst/>
          </a:prstGeom>
        </p:spPr>
        <p:txBody>
          <a:bodyPr lIns="0" tIns="0" rIns="0" bIns="0"/>
          <a:lstStyle>
            <a:lvl1pPr marL="0" indent="0">
              <a:buFontTx/>
              <a:buNone/>
              <a:defRPr sz="1600"/>
            </a:lvl1pPr>
            <a:lvl2pPr marL="685800" indent="-228600">
              <a:buFontTx/>
              <a:buBlip>
                <a:blip r:embed="rId3"/>
              </a:buBlip>
              <a:defRPr sz="1700"/>
            </a:lvl2pPr>
            <a:lvl3pPr marL="1143000" indent="-228600">
              <a:buFontTx/>
              <a:buBlip>
                <a:blip r:embed="rId3"/>
              </a:buBlip>
              <a:defRPr sz="1700"/>
            </a:lvl3pPr>
            <a:lvl4pPr marL="1600200" indent="-228600">
              <a:buFontTx/>
              <a:buBlip>
                <a:blip r:embed="rId3"/>
              </a:buBlip>
              <a:defRPr sz="1700"/>
            </a:lvl4pPr>
            <a:lvl5pPr marL="2057400" indent="-228600">
              <a:buFontTx/>
              <a:buBlip>
                <a:blip r:embed="rId3"/>
              </a:buBlip>
              <a:defRPr sz="1700"/>
            </a:lvl5pPr>
          </a:lstStyle>
          <a:p>
            <a:r>
              <a:rPr lang="de-DE" sz="1800" b="0" i="0" dirty="0" err="1">
                <a:effectLst/>
                <a:latin typeface="Arial Regular"/>
              </a:rPr>
              <a:t>Nim</a:t>
            </a:r>
            <a:r>
              <a:rPr lang="de-DE" sz="1800" b="0" i="0" dirty="0">
                <a:effectLst/>
                <a:latin typeface="Arial Regular"/>
              </a:rPr>
              <a:t> </a:t>
            </a:r>
            <a:r>
              <a:rPr lang="de-DE" sz="1800" b="0" i="0" dirty="0" err="1">
                <a:effectLst/>
                <a:latin typeface="Arial Regular"/>
              </a:rPr>
              <a:t>que</a:t>
            </a:r>
            <a:r>
              <a:rPr lang="de-DE" sz="1800" b="0" i="0" dirty="0">
                <a:effectLst/>
                <a:latin typeface="Arial Regular"/>
              </a:rPr>
              <a:t> </a:t>
            </a:r>
            <a:r>
              <a:rPr lang="de-DE" sz="1800" b="0" i="0" dirty="0" err="1">
                <a:effectLst/>
                <a:latin typeface="Arial Regular"/>
              </a:rPr>
              <a:t>num</a:t>
            </a:r>
            <a:r>
              <a:rPr lang="de-DE" sz="1800" b="0" i="0" dirty="0">
                <a:effectLst/>
                <a:latin typeface="Arial Regular"/>
              </a:rPr>
              <a:t> </a:t>
            </a:r>
            <a:r>
              <a:rPr lang="de-DE" sz="1800" b="0" i="0" dirty="0" err="1">
                <a:effectLst/>
                <a:latin typeface="Arial Regular"/>
              </a:rPr>
              <a:t>incit</a:t>
            </a:r>
            <a:r>
              <a:rPr lang="de-DE" sz="1800" b="0" i="0" dirty="0">
                <a:effectLst/>
                <a:latin typeface="Arial Regular"/>
              </a:rPr>
              <a:t> </a:t>
            </a:r>
            <a:r>
              <a:rPr lang="de-DE" sz="1800" b="0" i="0" dirty="0" err="1">
                <a:effectLst/>
                <a:latin typeface="Arial Regular"/>
              </a:rPr>
              <a:t>invelestrum</a:t>
            </a:r>
            <a:r>
              <a:rPr lang="de-DE" sz="1800" b="0" i="0" dirty="0">
                <a:effectLst/>
                <a:latin typeface="Arial Regular"/>
              </a:rPr>
              <a:t> </a:t>
            </a:r>
            <a:r>
              <a:rPr lang="de-DE" sz="1800" b="0" i="0" dirty="0" err="1">
                <a:effectLst/>
                <a:latin typeface="Arial Regular"/>
              </a:rPr>
              <a:t>ullabore</a:t>
            </a:r>
            <a:r>
              <a:rPr lang="de-DE" sz="1800" b="0" i="0" dirty="0">
                <a:effectLst/>
                <a:latin typeface="Arial Regular"/>
              </a:rPr>
              <a:t> dem </a:t>
            </a:r>
            <a:r>
              <a:rPr lang="de-DE" sz="1800" b="0" i="0" dirty="0" err="1">
                <a:effectLst/>
                <a:latin typeface="Arial Regular"/>
              </a:rPr>
              <a:t>eossumquia</a:t>
            </a:r>
            <a:r>
              <a:rPr lang="de-DE" sz="1800" b="0" i="0" dirty="0">
                <a:effectLst/>
                <a:latin typeface="Arial Regular"/>
              </a:rPr>
              <a:t> </a:t>
            </a:r>
            <a:r>
              <a:rPr lang="de-DE" sz="1800" b="0" i="0" dirty="0" err="1">
                <a:effectLst/>
                <a:latin typeface="Arial Regular"/>
              </a:rPr>
              <a:t>dolor</a:t>
            </a:r>
            <a:r>
              <a:rPr lang="de-DE" sz="1800" b="0" i="0" dirty="0">
                <a:effectLst/>
                <a:latin typeface="Arial Regular"/>
              </a:rPr>
              <a:t> sam </a:t>
            </a:r>
            <a:r>
              <a:rPr lang="de-DE" sz="1800" b="0" i="0" dirty="0" err="1">
                <a:effectLst/>
                <a:latin typeface="Arial Regular"/>
              </a:rPr>
              <a:t>eum</a:t>
            </a:r>
            <a:r>
              <a:rPr lang="de-DE" sz="1800" b="0" i="0" dirty="0">
                <a:effectLst/>
                <a:latin typeface="Arial Regular"/>
              </a:rPr>
              <a:t> </a:t>
            </a:r>
            <a:r>
              <a:rPr lang="de-DE" sz="1800" b="0" i="0" dirty="0" err="1">
                <a:effectLst/>
                <a:latin typeface="Arial Regular"/>
              </a:rPr>
              <a:t>fugitio</a:t>
            </a:r>
            <a:r>
              <a:rPr lang="de-DE" sz="1800" b="0" i="0" dirty="0">
                <a:effectLst/>
                <a:latin typeface="Arial Regular"/>
              </a:rPr>
              <a:t> </a:t>
            </a:r>
            <a:r>
              <a:rPr lang="de-DE" sz="1800" b="0" i="0" dirty="0" err="1">
                <a:effectLst/>
                <a:latin typeface="Arial Regular"/>
              </a:rPr>
              <a:t>nsequunt</a:t>
            </a:r>
            <a:r>
              <a:rPr lang="de-DE" sz="1800" b="0" i="0" dirty="0">
                <a:effectLst/>
                <a:latin typeface="Arial Regular"/>
              </a:rPr>
              <a:t>. Um in et </a:t>
            </a:r>
            <a:r>
              <a:rPr lang="de-DE" sz="1800" b="0" i="0" dirty="0" err="1">
                <a:effectLst/>
                <a:latin typeface="Arial Regular"/>
              </a:rPr>
              <a:t>fuga</a:t>
            </a:r>
            <a:r>
              <a:rPr lang="de-DE" sz="1800" b="0" i="0" dirty="0">
                <a:effectLst/>
                <a:latin typeface="Arial Regular"/>
              </a:rPr>
              <a:t>. </a:t>
            </a:r>
            <a:r>
              <a:rPr lang="de-DE" sz="1800" b="0" i="0" dirty="0" err="1">
                <a:effectLst/>
                <a:latin typeface="Arial Regular"/>
              </a:rPr>
              <a:t>Ut</a:t>
            </a:r>
            <a:r>
              <a:rPr lang="de-DE" sz="1800" b="0" i="0" dirty="0">
                <a:effectLst/>
                <a:latin typeface="Arial Regular"/>
              </a:rPr>
              <a:t> et </a:t>
            </a:r>
            <a:r>
              <a:rPr lang="de-DE" sz="1800" b="0" i="0" dirty="0" err="1">
                <a:effectLst/>
                <a:latin typeface="Arial Regular"/>
              </a:rPr>
              <a:t>etur</a:t>
            </a:r>
            <a:r>
              <a:rPr lang="de-DE" sz="1800" b="0" i="0" dirty="0">
                <a:effectLst/>
                <a:latin typeface="Arial Regular"/>
              </a:rPr>
              <a:t> </a:t>
            </a:r>
            <a:r>
              <a:rPr lang="de-DE" sz="1800" b="0" i="0" dirty="0" err="1">
                <a:effectLst/>
                <a:latin typeface="Arial Regular"/>
              </a:rPr>
              <a:t>aut</a:t>
            </a:r>
            <a:r>
              <a:rPr lang="de-DE" sz="1800" b="0" i="0" dirty="0">
                <a:effectLst/>
                <a:latin typeface="Arial Regular"/>
              </a:rPr>
              <a:t> </a:t>
            </a:r>
            <a:r>
              <a:rPr lang="de-DE" sz="1800" b="0" i="0" dirty="0" err="1">
                <a:effectLst/>
                <a:latin typeface="Arial Regular"/>
              </a:rPr>
              <a:t>fuga</a:t>
            </a:r>
            <a:r>
              <a:rPr lang="de-DE" sz="1800" b="0" i="0" dirty="0">
                <a:effectLst/>
                <a:latin typeface="Arial Regular"/>
              </a:rPr>
              <a:t>. Ur </a:t>
            </a:r>
            <a:r>
              <a:rPr lang="de-DE" sz="1800" b="0" i="0" dirty="0" err="1">
                <a:effectLst/>
                <a:latin typeface="Arial Regular"/>
              </a:rPr>
              <a:t>sum</a:t>
            </a:r>
            <a:r>
              <a:rPr lang="de-DE" sz="1800" b="0" i="0" dirty="0">
                <a:effectLst/>
                <a:latin typeface="Arial Regular"/>
              </a:rPr>
              <a:t> </a:t>
            </a:r>
            <a:r>
              <a:rPr lang="de-DE" sz="1800" b="0" i="0" dirty="0" err="1">
                <a:effectLst/>
                <a:latin typeface="Arial Regular"/>
              </a:rPr>
              <a:t>eaque</a:t>
            </a:r>
            <a:r>
              <a:rPr lang="de-DE" sz="1800" b="0" i="0" dirty="0">
                <a:effectLst/>
                <a:latin typeface="Arial Regular"/>
              </a:rPr>
              <a:t> </a:t>
            </a:r>
            <a:r>
              <a:rPr lang="de-DE" sz="1800" b="0" i="0" dirty="0" err="1">
                <a:effectLst/>
                <a:latin typeface="Arial Regular"/>
              </a:rPr>
              <a:t>vit</a:t>
            </a:r>
            <a:r>
              <a:rPr lang="de-DE" sz="1800" b="0" i="0" dirty="0">
                <a:effectLst/>
                <a:latin typeface="Arial Regular"/>
              </a:rPr>
              <a:t> </a:t>
            </a:r>
            <a:r>
              <a:rPr lang="de-DE" sz="1800" b="0" i="0" dirty="0" err="1">
                <a:effectLst/>
                <a:latin typeface="Arial Regular"/>
              </a:rPr>
              <a:t>illit</a:t>
            </a:r>
            <a:r>
              <a:rPr lang="de-DE" sz="1800" b="0" i="0" dirty="0">
                <a:effectLst/>
                <a:latin typeface="Arial Regular"/>
              </a:rPr>
              <a:t>, </a:t>
            </a:r>
            <a:r>
              <a:rPr lang="de-DE" sz="1800" b="0" i="0" dirty="0" err="1">
                <a:effectLst/>
                <a:latin typeface="Arial Regular"/>
              </a:rPr>
              <a:t>omnihil</a:t>
            </a:r>
            <a:r>
              <a:rPr lang="de-DE" sz="1800" b="0" i="0" dirty="0">
                <a:effectLst/>
                <a:latin typeface="Arial Regular"/>
              </a:rPr>
              <a:t> </a:t>
            </a:r>
            <a:r>
              <a:rPr lang="de-DE" sz="1800" b="0" i="0" dirty="0" err="1">
                <a:effectLst/>
                <a:latin typeface="Arial Regular"/>
              </a:rPr>
              <a:t>maio</a:t>
            </a:r>
            <a:r>
              <a:rPr lang="de-DE" sz="1800" b="0" i="0" dirty="0">
                <a:effectLst/>
                <a:latin typeface="Arial Regular"/>
              </a:rPr>
              <a:t> </a:t>
            </a:r>
            <a:r>
              <a:rPr lang="de-DE" sz="1800" b="0" i="0" dirty="0" err="1">
                <a:effectLst/>
                <a:latin typeface="Arial Regular"/>
              </a:rPr>
              <a:t>iundit</a:t>
            </a:r>
            <a:r>
              <a:rPr lang="de-DE" sz="1800" b="0" i="0" dirty="0">
                <a:effectLst/>
                <a:latin typeface="Arial Regular"/>
              </a:rPr>
              <a:t> </a:t>
            </a:r>
            <a:r>
              <a:rPr lang="de-DE" sz="1800" b="0" i="0" dirty="0" err="1">
                <a:effectLst/>
                <a:latin typeface="Arial Regular"/>
              </a:rPr>
              <a:t>lam</a:t>
            </a:r>
            <a:r>
              <a:rPr lang="de-DE" sz="1800" b="0" i="0" dirty="0">
                <a:effectLst/>
                <a:latin typeface="Arial Regular"/>
              </a:rPr>
              <a:t> </a:t>
            </a:r>
            <a:r>
              <a:rPr lang="de-DE" sz="1800" b="0" i="0" dirty="0" err="1">
                <a:effectLst/>
                <a:latin typeface="Arial Regular"/>
              </a:rPr>
              <a:t>necatur</a:t>
            </a:r>
            <a:r>
              <a:rPr lang="de-DE" sz="1800" b="0" i="0" dirty="0">
                <a:effectLst/>
                <a:latin typeface="Arial Regular"/>
              </a:rPr>
              <a:t> </a:t>
            </a:r>
            <a:r>
              <a:rPr lang="de-DE" sz="1800" b="0" i="0" dirty="0" err="1">
                <a:effectLst/>
                <a:latin typeface="Arial Regular"/>
              </a:rPr>
              <a:t>adiostis</a:t>
            </a:r>
            <a:r>
              <a:rPr lang="de-DE" sz="1800" b="0" i="0" dirty="0">
                <a:effectLst/>
                <a:latin typeface="Arial Regular"/>
              </a:rPr>
              <a:t> </a:t>
            </a:r>
            <a:r>
              <a:rPr lang="de-DE" sz="1800" b="0" i="0" dirty="0" err="1">
                <a:effectLst/>
                <a:latin typeface="Arial Regular"/>
              </a:rPr>
              <a:t>inciisseque</a:t>
            </a:r>
            <a:r>
              <a:rPr lang="de-DE" sz="1800" b="0" i="0" dirty="0">
                <a:effectLst/>
                <a:latin typeface="Arial Regular"/>
              </a:rPr>
              <a:t> </a:t>
            </a:r>
            <a:r>
              <a:rPr lang="de-DE" sz="1800" b="0" i="0" dirty="0" err="1">
                <a:effectLst/>
                <a:latin typeface="Arial Regular"/>
              </a:rPr>
              <a:t>volectur</a:t>
            </a:r>
            <a:r>
              <a:rPr lang="de-DE" sz="1800" b="0" i="0" dirty="0">
                <a:effectLst/>
                <a:latin typeface="Arial Regular"/>
              </a:rPr>
              <a:t>. </a:t>
            </a:r>
            <a:r>
              <a:rPr lang="de-DE" sz="1800" b="0" i="0" dirty="0" err="1">
                <a:effectLst/>
                <a:latin typeface="Arial Regular"/>
              </a:rPr>
              <a:t>Laque</a:t>
            </a:r>
            <a:r>
              <a:rPr lang="de-DE" sz="1800" b="0" i="0" dirty="0">
                <a:effectLst/>
                <a:latin typeface="Arial Regular"/>
              </a:rPr>
              <a:t> </a:t>
            </a:r>
            <a:r>
              <a:rPr lang="de-DE" sz="1800" b="0" i="0" dirty="0" err="1">
                <a:effectLst/>
                <a:latin typeface="Arial Regular"/>
              </a:rPr>
              <a:t>num</a:t>
            </a:r>
            <a:r>
              <a:rPr lang="de-DE" sz="1800" b="0" i="0" dirty="0">
                <a:effectLst/>
                <a:latin typeface="Arial Regular"/>
              </a:rPr>
              <a:t> </a:t>
            </a:r>
            <a:r>
              <a:rPr lang="de-DE" sz="1800" b="0" i="0" dirty="0" err="1">
                <a:effectLst/>
                <a:latin typeface="Arial Regular"/>
              </a:rPr>
              <a:t>incit</a:t>
            </a:r>
            <a:r>
              <a:rPr lang="de-DE" sz="1800" b="0" i="0" dirty="0">
                <a:effectLst/>
                <a:latin typeface="Arial Regular"/>
              </a:rPr>
              <a:t> </a:t>
            </a:r>
            <a:r>
              <a:rPr lang="de-DE" sz="1800" b="0" i="0" dirty="0" err="1">
                <a:effectLst/>
                <a:latin typeface="Arial Regular"/>
              </a:rPr>
              <a:t>invelestrum</a:t>
            </a:r>
            <a:r>
              <a:rPr lang="de-DE" sz="1800" b="0" i="0" dirty="0">
                <a:effectLst/>
                <a:latin typeface="Arial Regular"/>
              </a:rPr>
              <a:t> </a:t>
            </a:r>
            <a:r>
              <a:rPr lang="de-DE" sz="1800" b="0" i="0" dirty="0" err="1">
                <a:effectLst/>
                <a:latin typeface="Arial Regular"/>
              </a:rPr>
              <a:t>ullabore</a:t>
            </a:r>
            <a:r>
              <a:rPr lang="de-DE" sz="1800" b="0" i="0" dirty="0">
                <a:effectLst/>
                <a:latin typeface="Arial Regular"/>
              </a:rPr>
              <a:t> dem </a:t>
            </a:r>
            <a:r>
              <a:rPr lang="de-DE" sz="1800" b="0" i="0" dirty="0" err="1">
                <a:effectLst/>
                <a:latin typeface="Arial Regular"/>
              </a:rPr>
              <a:t>eossumquia</a:t>
            </a:r>
            <a:r>
              <a:rPr lang="de-DE" sz="1800" b="0" i="0" dirty="0">
                <a:effectLst/>
                <a:latin typeface="Arial Regular"/>
              </a:rPr>
              <a:t> </a:t>
            </a:r>
            <a:r>
              <a:rPr lang="de-DE" sz="1800" b="0" i="0" dirty="0" err="1">
                <a:effectLst/>
                <a:latin typeface="Arial Regular"/>
              </a:rPr>
              <a:t>dolo</a:t>
            </a:r>
            <a:r>
              <a:rPr lang="de-DE" sz="1800" b="0" i="0" dirty="0">
                <a:effectLst/>
                <a:latin typeface="Arial Regular"/>
              </a:rPr>
              <a:t>.</a:t>
            </a:r>
            <a:endParaRPr lang="de-DE" sz="1800" b="0" i="0" dirty="0">
              <a:effectLst/>
              <a:latin typeface="Arial" panose="020B0604020202020204" pitchFamily="34" charset="0"/>
            </a:endParaRPr>
          </a:p>
        </p:txBody>
      </p:sp>
    </p:spTree>
    <p:extLst>
      <p:ext uri="{BB962C8B-B14F-4D97-AF65-F5344CB8AC3E}">
        <p14:creationId xmlns:p14="http://schemas.microsoft.com/office/powerpoint/2010/main" val="17240282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azit LIVE oder übergreifend ">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30C2F4A1-6608-D14B-A75B-EE793B693250}"/>
              </a:ext>
            </a:extLst>
          </p:cNvPr>
          <p:cNvSpPr/>
          <p:nvPr userDrawn="1"/>
        </p:nvSpPr>
        <p:spPr>
          <a:xfrm>
            <a:off x="332081" y="1057643"/>
            <a:ext cx="11515789" cy="5301318"/>
          </a:xfrm>
          <a:prstGeom prst="rect">
            <a:avLst/>
          </a:prstGeom>
          <a:solidFill>
            <a:schemeClr val="bg1"/>
          </a:solidFill>
          <a:ln>
            <a:solidFill>
              <a:srgbClr val="61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D4933AB6-5C97-EC45-B65C-26ECAFF7F286}"/>
              </a:ext>
            </a:extLst>
          </p:cNvPr>
          <p:cNvSpPr/>
          <p:nvPr userDrawn="1"/>
        </p:nvSpPr>
        <p:spPr>
          <a:xfrm>
            <a:off x="332081" y="1057643"/>
            <a:ext cx="11517461" cy="714249"/>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8" name="Title Placeholder 1">
            <a:extLst>
              <a:ext uri="{FF2B5EF4-FFF2-40B4-BE49-F238E27FC236}">
                <a16:creationId xmlns:a16="http://schemas.microsoft.com/office/drawing/2014/main" xmlns="" id="{8BE84BF0-F67D-C64D-B10B-6F0BC0E667D9}"/>
              </a:ext>
            </a:extLst>
          </p:cNvPr>
          <p:cNvSpPr>
            <a:spLocks noGrp="1"/>
          </p:cNvSpPr>
          <p:nvPr>
            <p:ph type="title" hasCustomPrompt="1"/>
          </p:nvPr>
        </p:nvSpPr>
        <p:spPr>
          <a:xfrm>
            <a:off x="626773" y="1296771"/>
            <a:ext cx="10249615"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LIVE</a:t>
            </a:r>
            <a:r>
              <a:rPr lang="de-DE" dirty="0">
                <a:effectLst/>
                <a:latin typeface="Akzidenz-Grotesk Next" panose="02000503000000020003" pitchFamily="2" charset="77"/>
              </a:rPr>
              <a:t> oder übergreifend</a:t>
            </a:r>
          </a:p>
        </p:txBody>
      </p:sp>
      <p:sp>
        <p:nvSpPr>
          <p:cNvPr id="12" name="Rechteck 11">
            <a:extLst>
              <a:ext uri="{FF2B5EF4-FFF2-40B4-BE49-F238E27FC236}">
                <a16:creationId xmlns:a16="http://schemas.microsoft.com/office/drawing/2014/main" xmlns="" id="{8E6BDD0B-78F7-AA4F-BEF1-351747DB05A6}"/>
              </a:ext>
            </a:extLst>
          </p:cNvPr>
          <p:cNvSpPr/>
          <p:nvPr userDrawn="1"/>
        </p:nvSpPr>
        <p:spPr>
          <a:xfrm>
            <a:off x="665295" y="4076053"/>
            <a:ext cx="10882029" cy="1991533"/>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13" name="Inhaltsplatzhalter 13">
            <a:extLst>
              <a:ext uri="{FF2B5EF4-FFF2-40B4-BE49-F238E27FC236}">
                <a16:creationId xmlns:a16="http://schemas.microsoft.com/office/drawing/2014/main" xmlns="" id="{B070F8DA-20F8-C34C-A94E-3887CFEC6DEF}"/>
              </a:ext>
            </a:extLst>
          </p:cNvPr>
          <p:cNvSpPr>
            <a:spLocks noGrp="1"/>
          </p:cNvSpPr>
          <p:nvPr>
            <p:ph sz="quarter" idx="16" hasCustomPrompt="1"/>
          </p:nvPr>
        </p:nvSpPr>
        <p:spPr>
          <a:xfrm>
            <a:off x="668579" y="2201135"/>
            <a:ext cx="10877477" cy="1648143"/>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p>
        </p:txBody>
      </p:sp>
      <p:sp>
        <p:nvSpPr>
          <p:cNvPr id="14" name="Inhaltsplatzhalter 13">
            <a:extLst>
              <a:ext uri="{FF2B5EF4-FFF2-40B4-BE49-F238E27FC236}">
                <a16:creationId xmlns:a16="http://schemas.microsoft.com/office/drawing/2014/main" xmlns="" id="{CAF566D1-A9C5-1F46-BB44-F512B1444D0F}"/>
              </a:ext>
            </a:extLst>
          </p:cNvPr>
          <p:cNvSpPr>
            <a:spLocks noGrp="1"/>
          </p:cNvSpPr>
          <p:nvPr>
            <p:ph sz="quarter" idx="17" hasCustomPrompt="1"/>
          </p:nvPr>
        </p:nvSpPr>
        <p:spPr>
          <a:xfrm>
            <a:off x="902556" y="4430787"/>
            <a:ext cx="10877477" cy="240579"/>
          </a:xfrm>
          <a:prstGeom prst="rect">
            <a:avLst/>
          </a:prstGeom>
        </p:spPr>
        <p:txBody>
          <a:bodyPr wrap="square" lIns="0" tIns="0" rIns="0" bIns="0" numCol="1" spcCol="396000">
            <a:spAutoFit/>
          </a:bodyPr>
          <a:lstStyle>
            <a:lvl1pPr marL="0" indent="0">
              <a:spcBef>
                <a:spcPts val="0"/>
              </a:spcBef>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Fazitbox</a:t>
            </a:r>
            <a:endParaRPr lang="de-DE" dirty="0">
              <a:effectLst/>
              <a:latin typeface="Akzidenz-Grotesk Next" panose="02000503000000020003" pitchFamily="2" charset="77"/>
            </a:endParaRPr>
          </a:p>
        </p:txBody>
      </p:sp>
      <p:sp>
        <p:nvSpPr>
          <p:cNvPr id="15" name="Inhaltsplatzhalter 13">
            <a:extLst>
              <a:ext uri="{FF2B5EF4-FFF2-40B4-BE49-F238E27FC236}">
                <a16:creationId xmlns:a16="http://schemas.microsoft.com/office/drawing/2014/main" xmlns="" id="{6A4BA393-3BD4-6844-9126-D1E6AD9AA928}"/>
              </a:ext>
            </a:extLst>
          </p:cNvPr>
          <p:cNvSpPr>
            <a:spLocks noGrp="1"/>
          </p:cNvSpPr>
          <p:nvPr>
            <p:ph sz="quarter" idx="18" hasCustomPrompt="1"/>
          </p:nvPr>
        </p:nvSpPr>
        <p:spPr>
          <a:xfrm>
            <a:off x="902556" y="4905201"/>
            <a:ext cx="10268406" cy="706347"/>
          </a:xfrm>
          <a:prstGeom prst="rect">
            <a:avLst/>
          </a:prstGeom>
        </p:spPr>
        <p:txBody>
          <a:bodyPr wrap="square" lIns="0" tIns="0" rIns="0" bIns="0" numCol="1" spcCol="396000">
            <a:spAutoFit/>
          </a:bodyPr>
          <a:lstStyle>
            <a:lvl1pPr marL="0" indent="0">
              <a:spcBef>
                <a:spcPts val="0"/>
              </a:spcBef>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p>
        </p:txBody>
      </p:sp>
      <p:pic>
        <p:nvPicPr>
          <p:cNvPr id="17" name="Grafik 16">
            <a:extLst>
              <a:ext uri="{FF2B5EF4-FFF2-40B4-BE49-F238E27FC236}">
                <a16:creationId xmlns:a16="http://schemas.microsoft.com/office/drawing/2014/main" xmlns="" id="{72E7062A-D8F6-254B-8FE0-56F42F1533D3}"/>
              </a:ext>
            </a:extLst>
          </p:cNvPr>
          <p:cNvPicPr>
            <a:picLocks noChangeAspect="1"/>
          </p:cNvPicPr>
          <p:nvPr userDrawn="1"/>
        </p:nvPicPr>
        <p:blipFill>
          <a:blip r:embed="rId2"/>
          <a:stretch>
            <a:fillRect/>
          </a:stretch>
        </p:blipFill>
        <p:spPr>
          <a:xfrm>
            <a:off x="10882466" y="1211401"/>
            <a:ext cx="965200" cy="584200"/>
          </a:xfrm>
          <a:prstGeom prst="rect">
            <a:avLst/>
          </a:prstGeom>
        </p:spPr>
      </p:pic>
      <p:sp>
        <p:nvSpPr>
          <p:cNvPr id="10" name="Textplatzhalter 3">
            <a:extLst>
              <a:ext uri="{FF2B5EF4-FFF2-40B4-BE49-F238E27FC236}">
                <a16:creationId xmlns:a16="http://schemas.microsoft.com/office/drawing/2014/main" xmlns="" id="{19C8C19E-7F17-0243-801C-12C4E371F713}"/>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16148281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azit OFFIC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7C4992AC-73FF-464F-B725-74AE3CF2FEBE}"/>
              </a:ext>
            </a:extLst>
          </p:cNvPr>
          <p:cNvSpPr/>
          <p:nvPr userDrawn="1"/>
        </p:nvSpPr>
        <p:spPr>
          <a:xfrm>
            <a:off x="332081" y="1061288"/>
            <a:ext cx="11521251" cy="5297673"/>
          </a:xfrm>
          <a:prstGeom prst="rect">
            <a:avLst/>
          </a:prstGeom>
          <a:noFill/>
          <a:ln>
            <a:solidFill>
              <a:srgbClr val="94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C2E071E8-A419-6846-BB17-217CC58C2AE9}"/>
              </a:ext>
            </a:extLst>
          </p:cNvPr>
          <p:cNvSpPr/>
          <p:nvPr userDrawn="1"/>
        </p:nvSpPr>
        <p:spPr>
          <a:xfrm>
            <a:off x="334492" y="1061288"/>
            <a:ext cx="11522923" cy="714249"/>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D1E8D793-628A-EB47-B66F-845D3EE0E0CC}"/>
              </a:ext>
            </a:extLst>
          </p:cNvPr>
          <p:cNvSpPr>
            <a:spLocks noGrp="1"/>
          </p:cNvSpPr>
          <p:nvPr>
            <p:ph type="title" hasCustomPrompt="1"/>
          </p:nvPr>
        </p:nvSpPr>
        <p:spPr>
          <a:xfrm>
            <a:off x="628649" y="1253922"/>
            <a:ext cx="10284640" cy="318549"/>
          </a:xfrm>
          <a:prstGeom prst="rect">
            <a:avLst/>
          </a:prstGeom>
        </p:spPr>
        <p:txBody>
          <a:bodyPr vert="horz" wrap="square" lIns="0" tIns="0" rIns="0" bIns="0" rtlCol="0" anchor="ctr">
            <a:spAutoFit/>
          </a:bodyPr>
          <a:lstStyle>
            <a:lvl1pPr marL="0" marR="0" indent="0" algn="l" defTabSz="914400" rtl="0" eaLnBrk="1" fontAlgn="auto" latinLnBrk="0" hangingPunct="1">
              <a:lnSpc>
                <a:spcPct val="90000"/>
              </a:lnSpc>
              <a:spcBef>
                <a:spcPct val="0"/>
              </a:spcBef>
              <a:spcAft>
                <a:spcPts val="0"/>
              </a:spcAft>
              <a:buClrTx/>
              <a:buSzTx/>
              <a:buFontTx/>
              <a:buNone/>
              <a:tabLst/>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OFFICE</a:t>
            </a:r>
            <a:r>
              <a:rPr lang="de-DE" dirty="0">
                <a:effectLst/>
                <a:latin typeface="Akzidenz-Grotesk Next" panose="02000503000000020003" pitchFamily="2" charset="77"/>
              </a:rPr>
              <a:t>.</a:t>
            </a:r>
          </a:p>
        </p:txBody>
      </p:sp>
      <p:sp>
        <p:nvSpPr>
          <p:cNvPr id="8" name="Rechteck 7">
            <a:extLst>
              <a:ext uri="{FF2B5EF4-FFF2-40B4-BE49-F238E27FC236}">
                <a16:creationId xmlns:a16="http://schemas.microsoft.com/office/drawing/2014/main" xmlns="" id="{61D0546C-66F4-7746-A70A-02845D7E345B}"/>
              </a:ext>
            </a:extLst>
          </p:cNvPr>
          <p:cNvSpPr/>
          <p:nvPr userDrawn="1"/>
        </p:nvSpPr>
        <p:spPr>
          <a:xfrm>
            <a:off x="665295" y="4076053"/>
            <a:ext cx="10882030" cy="1991533"/>
          </a:xfrm>
          <a:prstGeom prst="rect">
            <a:avLst/>
          </a:prstGeom>
          <a:solidFill>
            <a:srgbClr val="94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9" name="Inhaltsplatzhalter 13">
            <a:extLst>
              <a:ext uri="{FF2B5EF4-FFF2-40B4-BE49-F238E27FC236}">
                <a16:creationId xmlns:a16="http://schemas.microsoft.com/office/drawing/2014/main" xmlns="" id="{D720C86D-0B49-904C-81A4-8B896A0660D3}"/>
              </a:ext>
            </a:extLst>
          </p:cNvPr>
          <p:cNvSpPr>
            <a:spLocks noGrp="1"/>
          </p:cNvSpPr>
          <p:nvPr>
            <p:ph sz="quarter" idx="16" hasCustomPrompt="1"/>
          </p:nvPr>
        </p:nvSpPr>
        <p:spPr>
          <a:xfrm>
            <a:off x="668579" y="2201135"/>
            <a:ext cx="10877477" cy="1648143"/>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p>
        </p:txBody>
      </p:sp>
      <p:sp>
        <p:nvSpPr>
          <p:cNvPr id="10" name="Inhaltsplatzhalter 13">
            <a:extLst>
              <a:ext uri="{FF2B5EF4-FFF2-40B4-BE49-F238E27FC236}">
                <a16:creationId xmlns:a16="http://schemas.microsoft.com/office/drawing/2014/main" xmlns="" id="{234BF9DB-619B-1A4E-A04A-2BBC2F7D7DC2}"/>
              </a:ext>
            </a:extLst>
          </p:cNvPr>
          <p:cNvSpPr>
            <a:spLocks noGrp="1"/>
          </p:cNvSpPr>
          <p:nvPr>
            <p:ph sz="quarter" idx="17" hasCustomPrompt="1"/>
          </p:nvPr>
        </p:nvSpPr>
        <p:spPr>
          <a:xfrm>
            <a:off x="902556" y="4430787"/>
            <a:ext cx="10660727" cy="240579"/>
          </a:xfrm>
          <a:prstGeom prst="rect">
            <a:avLst/>
          </a:prstGeom>
        </p:spPr>
        <p:txBody>
          <a:bodyPr wrap="square" lIns="0" tIns="0" rIns="0" bIns="0" numCol="1" spcCol="396000">
            <a:spAutoFit/>
          </a:bodyPr>
          <a:lstStyle>
            <a:lvl1pPr marL="0" indent="0">
              <a:spcBef>
                <a:spcPts val="0"/>
              </a:spcBef>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Fazitbox</a:t>
            </a:r>
            <a:endParaRPr lang="de-DE" dirty="0">
              <a:effectLst/>
              <a:latin typeface="Akzidenz-Grotesk Next" panose="02000503000000020003" pitchFamily="2" charset="77"/>
            </a:endParaRPr>
          </a:p>
        </p:txBody>
      </p:sp>
      <p:sp>
        <p:nvSpPr>
          <p:cNvPr id="11" name="Inhaltsplatzhalter 13">
            <a:extLst>
              <a:ext uri="{FF2B5EF4-FFF2-40B4-BE49-F238E27FC236}">
                <a16:creationId xmlns:a16="http://schemas.microsoft.com/office/drawing/2014/main" xmlns="" id="{507B93A2-B25B-6047-B22C-9A354E64D48D}"/>
              </a:ext>
            </a:extLst>
          </p:cNvPr>
          <p:cNvSpPr>
            <a:spLocks noGrp="1"/>
          </p:cNvSpPr>
          <p:nvPr>
            <p:ph sz="quarter" idx="18" hasCustomPrompt="1"/>
          </p:nvPr>
        </p:nvSpPr>
        <p:spPr>
          <a:xfrm>
            <a:off x="902556" y="5026100"/>
            <a:ext cx="10268407" cy="706347"/>
          </a:xfrm>
          <a:prstGeom prst="rect">
            <a:avLst/>
          </a:prstGeom>
        </p:spPr>
        <p:txBody>
          <a:bodyPr wrap="square" lIns="0" tIns="0" rIns="0" bIns="0" numCol="1" spcCol="396000">
            <a:spAutoFit/>
          </a:bodyPr>
          <a:lstStyle>
            <a:lvl1pPr marL="0" indent="0">
              <a:spcBef>
                <a:spcPts val="0"/>
              </a:spcBef>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p>
        </p:txBody>
      </p:sp>
      <p:pic>
        <p:nvPicPr>
          <p:cNvPr id="12" name="Grafik 11">
            <a:extLst>
              <a:ext uri="{FF2B5EF4-FFF2-40B4-BE49-F238E27FC236}">
                <a16:creationId xmlns:a16="http://schemas.microsoft.com/office/drawing/2014/main" xmlns="" id="{CF3C1575-07BA-234E-A924-773356005591}"/>
              </a:ext>
            </a:extLst>
          </p:cNvPr>
          <p:cNvPicPr>
            <a:picLocks noChangeAspect="1"/>
          </p:cNvPicPr>
          <p:nvPr userDrawn="1"/>
        </p:nvPicPr>
        <p:blipFill>
          <a:blip r:embed="rId2"/>
          <a:stretch>
            <a:fillRect/>
          </a:stretch>
        </p:blipFill>
        <p:spPr>
          <a:xfrm>
            <a:off x="10884342" y="1215046"/>
            <a:ext cx="965200" cy="584200"/>
          </a:xfrm>
          <a:prstGeom prst="rect">
            <a:avLst/>
          </a:prstGeom>
        </p:spPr>
      </p:pic>
      <p:sp>
        <p:nvSpPr>
          <p:cNvPr id="13" name="Textplatzhalter 3">
            <a:extLst>
              <a:ext uri="{FF2B5EF4-FFF2-40B4-BE49-F238E27FC236}">
                <a16:creationId xmlns:a16="http://schemas.microsoft.com/office/drawing/2014/main" xmlns="" id="{287C050D-E820-C14B-AB14-03A9EB5ED650}"/>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12488822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zit PACKAG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CED347CB-E874-AB4D-957E-39E10DED9893}"/>
              </a:ext>
            </a:extLst>
          </p:cNvPr>
          <p:cNvSpPr/>
          <p:nvPr userDrawn="1"/>
        </p:nvSpPr>
        <p:spPr>
          <a:xfrm>
            <a:off x="332082" y="1071448"/>
            <a:ext cx="11512588" cy="5287513"/>
          </a:xfrm>
          <a:prstGeom prst="rect">
            <a:avLst/>
          </a:prstGeom>
          <a:no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B8B93E26-B5BB-C64B-9406-07993CE913CA}"/>
              </a:ext>
            </a:extLst>
          </p:cNvPr>
          <p:cNvSpPr/>
          <p:nvPr userDrawn="1"/>
        </p:nvSpPr>
        <p:spPr>
          <a:xfrm>
            <a:off x="333957" y="1071448"/>
            <a:ext cx="11514259" cy="714249"/>
          </a:xfrm>
          <a:prstGeom prst="rect">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1DEC7538-8779-F34C-BE9B-F7D802BC6BC3}"/>
              </a:ext>
            </a:extLst>
          </p:cNvPr>
          <p:cNvSpPr>
            <a:spLocks noGrp="1"/>
          </p:cNvSpPr>
          <p:nvPr>
            <p:ph type="title" hasCustomPrompt="1"/>
          </p:nvPr>
        </p:nvSpPr>
        <p:spPr>
          <a:xfrm>
            <a:off x="628649" y="1264082"/>
            <a:ext cx="10276907" cy="318549"/>
          </a:xfrm>
          <a:prstGeom prst="rect">
            <a:avLst/>
          </a:prstGeom>
        </p:spPr>
        <p:txBody>
          <a:bodyPr vert="horz" wrap="square" lIns="0" tIns="0" rIns="0" bIns="0" rtlCol="0" anchor="ctr">
            <a:spAutoFit/>
          </a:bodyPr>
          <a:lstStyle>
            <a:lvl1pPr marL="0" marR="0" indent="0" algn="l" defTabSz="914400" rtl="0" eaLnBrk="1" fontAlgn="auto" latinLnBrk="0" hangingPunct="1">
              <a:lnSpc>
                <a:spcPct val="90000"/>
              </a:lnSpc>
              <a:spcBef>
                <a:spcPct val="0"/>
              </a:spcBef>
              <a:spcAft>
                <a:spcPts val="0"/>
              </a:spcAft>
              <a:buClrTx/>
              <a:buSzTx/>
              <a:buFontTx/>
              <a:buNone/>
              <a:tabLst/>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PACKAGE</a:t>
            </a:r>
            <a:r>
              <a:rPr lang="de-DE" dirty="0">
                <a:effectLst/>
                <a:latin typeface="Akzidenz-Grotesk Next" panose="02000503000000020003" pitchFamily="2" charset="77"/>
              </a:rPr>
              <a:t>.</a:t>
            </a:r>
          </a:p>
        </p:txBody>
      </p:sp>
      <p:sp>
        <p:nvSpPr>
          <p:cNvPr id="8" name="Rechteck 7">
            <a:extLst>
              <a:ext uri="{FF2B5EF4-FFF2-40B4-BE49-F238E27FC236}">
                <a16:creationId xmlns:a16="http://schemas.microsoft.com/office/drawing/2014/main" xmlns="" id="{2D083933-F9D9-0A4E-8A45-352FBAAC7CF6}"/>
              </a:ext>
            </a:extLst>
          </p:cNvPr>
          <p:cNvSpPr/>
          <p:nvPr userDrawn="1"/>
        </p:nvSpPr>
        <p:spPr>
          <a:xfrm>
            <a:off x="665295" y="4076053"/>
            <a:ext cx="10882030" cy="1991533"/>
          </a:xfrm>
          <a:prstGeom prst="rect">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9" name="Inhaltsplatzhalter 13">
            <a:extLst>
              <a:ext uri="{FF2B5EF4-FFF2-40B4-BE49-F238E27FC236}">
                <a16:creationId xmlns:a16="http://schemas.microsoft.com/office/drawing/2014/main" xmlns="" id="{23D39ABF-1174-DE47-B0CA-6591DF1EBD8A}"/>
              </a:ext>
            </a:extLst>
          </p:cNvPr>
          <p:cNvSpPr>
            <a:spLocks noGrp="1"/>
          </p:cNvSpPr>
          <p:nvPr>
            <p:ph sz="quarter" idx="16" hasCustomPrompt="1"/>
          </p:nvPr>
        </p:nvSpPr>
        <p:spPr>
          <a:xfrm>
            <a:off x="668580" y="2201135"/>
            <a:ext cx="10877478" cy="1648143"/>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p>
        </p:txBody>
      </p:sp>
      <p:sp>
        <p:nvSpPr>
          <p:cNvPr id="10" name="Inhaltsplatzhalter 13">
            <a:extLst>
              <a:ext uri="{FF2B5EF4-FFF2-40B4-BE49-F238E27FC236}">
                <a16:creationId xmlns:a16="http://schemas.microsoft.com/office/drawing/2014/main" xmlns="" id="{C2B92C8C-9ABF-514A-AFEF-7DFECDAD09BA}"/>
              </a:ext>
            </a:extLst>
          </p:cNvPr>
          <p:cNvSpPr>
            <a:spLocks noGrp="1"/>
          </p:cNvSpPr>
          <p:nvPr>
            <p:ph sz="quarter" idx="17" hasCustomPrompt="1"/>
          </p:nvPr>
        </p:nvSpPr>
        <p:spPr>
          <a:xfrm>
            <a:off x="902557" y="4430787"/>
            <a:ext cx="10652711" cy="240579"/>
          </a:xfrm>
          <a:prstGeom prst="rect">
            <a:avLst/>
          </a:prstGeom>
        </p:spPr>
        <p:txBody>
          <a:bodyPr wrap="square" lIns="0" tIns="0" rIns="0" bIns="0" numCol="1" spcCol="396000">
            <a:spAutoFit/>
          </a:bodyPr>
          <a:lstStyle>
            <a:lvl1pPr marL="0" indent="0">
              <a:spcBef>
                <a:spcPts val="0"/>
              </a:spcBef>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Fazitbox</a:t>
            </a:r>
            <a:endParaRPr lang="de-DE" dirty="0">
              <a:effectLst/>
              <a:latin typeface="Akzidenz-Grotesk Next" panose="02000503000000020003" pitchFamily="2" charset="77"/>
            </a:endParaRPr>
          </a:p>
        </p:txBody>
      </p:sp>
      <p:sp>
        <p:nvSpPr>
          <p:cNvPr id="11" name="Inhaltsplatzhalter 13">
            <a:extLst>
              <a:ext uri="{FF2B5EF4-FFF2-40B4-BE49-F238E27FC236}">
                <a16:creationId xmlns:a16="http://schemas.microsoft.com/office/drawing/2014/main" xmlns="" id="{075E070A-CC9C-0C40-9763-A0DD8F7B355F}"/>
              </a:ext>
            </a:extLst>
          </p:cNvPr>
          <p:cNvSpPr>
            <a:spLocks noGrp="1"/>
          </p:cNvSpPr>
          <p:nvPr>
            <p:ph sz="quarter" idx="18" hasCustomPrompt="1"/>
          </p:nvPr>
        </p:nvSpPr>
        <p:spPr>
          <a:xfrm>
            <a:off x="902556" y="5026100"/>
            <a:ext cx="10268407" cy="706347"/>
          </a:xfrm>
          <a:prstGeom prst="rect">
            <a:avLst/>
          </a:prstGeom>
        </p:spPr>
        <p:txBody>
          <a:bodyPr wrap="square" lIns="0" tIns="0" rIns="0" bIns="0" numCol="1" spcCol="396000">
            <a:spAutoFit/>
          </a:bodyPr>
          <a:lstStyle>
            <a:lvl1pPr marL="0" indent="0">
              <a:spcBef>
                <a:spcPts val="0"/>
              </a:spcBef>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p>
        </p:txBody>
      </p:sp>
      <p:pic>
        <p:nvPicPr>
          <p:cNvPr id="13" name="Grafik 12">
            <a:extLst>
              <a:ext uri="{FF2B5EF4-FFF2-40B4-BE49-F238E27FC236}">
                <a16:creationId xmlns:a16="http://schemas.microsoft.com/office/drawing/2014/main" xmlns="" id="{C01A887E-5F2A-514F-94AF-A35B9FDEEE3B}"/>
              </a:ext>
            </a:extLst>
          </p:cNvPr>
          <p:cNvPicPr>
            <a:picLocks noChangeAspect="1"/>
          </p:cNvPicPr>
          <p:nvPr userDrawn="1"/>
        </p:nvPicPr>
        <p:blipFill>
          <a:blip r:embed="rId2"/>
          <a:stretch>
            <a:fillRect/>
          </a:stretch>
        </p:blipFill>
        <p:spPr>
          <a:xfrm>
            <a:off x="10884342" y="1225206"/>
            <a:ext cx="965200" cy="584200"/>
          </a:xfrm>
          <a:prstGeom prst="rect">
            <a:avLst/>
          </a:prstGeom>
        </p:spPr>
      </p:pic>
    </p:spTree>
    <p:extLst>
      <p:ext uri="{BB962C8B-B14F-4D97-AF65-F5344CB8AC3E}">
        <p14:creationId xmlns:p14="http://schemas.microsoft.com/office/powerpoint/2010/main" val="9236780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azit APP">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421BFE33-F00B-BD47-9E0E-C37CDE7FE08A}"/>
              </a:ext>
            </a:extLst>
          </p:cNvPr>
          <p:cNvSpPr/>
          <p:nvPr userDrawn="1"/>
        </p:nvSpPr>
        <p:spPr>
          <a:xfrm>
            <a:off x="332082" y="1061288"/>
            <a:ext cx="11512588" cy="5297673"/>
          </a:xfrm>
          <a:prstGeom prst="rect">
            <a:avLst/>
          </a:prstGeom>
          <a:solidFill>
            <a:schemeClr val="bg1"/>
          </a:solidFill>
          <a:ln>
            <a:solidFill>
              <a:srgbClr val="D1D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FC7F318E-EAF6-AA45-94EA-A23EDEAB0E2F}"/>
              </a:ext>
            </a:extLst>
          </p:cNvPr>
          <p:cNvSpPr/>
          <p:nvPr userDrawn="1"/>
        </p:nvSpPr>
        <p:spPr>
          <a:xfrm>
            <a:off x="333957" y="1061288"/>
            <a:ext cx="11514259" cy="714249"/>
          </a:xfrm>
          <a:prstGeom prst="rect">
            <a:avLst/>
          </a:prstGeom>
          <a:solidFill>
            <a:srgbClr val="D1D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4373FF2E-D590-554F-8CF5-BF6E35028645}"/>
              </a:ext>
            </a:extLst>
          </p:cNvPr>
          <p:cNvSpPr>
            <a:spLocks noGrp="1"/>
          </p:cNvSpPr>
          <p:nvPr>
            <p:ph type="title" hasCustomPrompt="1"/>
          </p:nvPr>
        </p:nvSpPr>
        <p:spPr>
          <a:xfrm>
            <a:off x="628649" y="1253922"/>
            <a:ext cx="10276907" cy="318549"/>
          </a:xfrm>
          <a:prstGeom prst="rect">
            <a:avLst/>
          </a:prstGeom>
        </p:spPr>
        <p:txBody>
          <a:bodyPr vert="horz" wrap="square" lIns="0" tIns="0" rIns="0" bIns="0" rtlCol="0" anchor="ctr">
            <a:spAutoFit/>
          </a:bodyPr>
          <a:lstStyle>
            <a:lvl1pPr marL="0" marR="0" indent="0" algn="l" defTabSz="914400" rtl="0" eaLnBrk="1" fontAlgn="auto" latinLnBrk="0" hangingPunct="1">
              <a:lnSpc>
                <a:spcPct val="90000"/>
              </a:lnSpc>
              <a:spcBef>
                <a:spcPct val="0"/>
              </a:spcBef>
              <a:spcAft>
                <a:spcPts val="0"/>
              </a:spcAft>
              <a:buClrTx/>
              <a:buSzTx/>
              <a:buFontTx/>
              <a:buNone/>
              <a:tabLst/>
              <a:defRPr sz="2300" b="0" i="0">
                <a:solidFill>
                  <a:schemeClr val="tx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APP</a:t>
            </a:r>
            <a:r>
              <a:rPr lang="de-DE" dirty="0">
                <a:effectLst/>
                <a:latin typeface="Akzidenz-Grotesk Next" panose="02000503000000020003" pitchFamily="2" charset="77"/>
              </a:rPr>
              <a:t>.</a:t>
            </a:r>
          </a:p>
        </p:txBody>
      </p:sp>
      <p:sp>
        <p:nvSpPr>
          <p:cNvPr id="8" name="Rechteck 7">
            <a:extLst>
              <a:ext uri="{FF2B5EF4-FFF2-40B4-BE49-F238E27FC236}">
                <a16:creationId xmlns:a16="http://schemas.microsoft.com/office/drawing/2014/main" xmlns="" id="{784B6E9D-007D-1540-A0EE-57871E765535}"/>
              </a:ext>
            </a:extLst>
          </p:cNvPr>
          <p:cNvSpPr/>
          <p:nvPr userDrawn="1"/>
        </p:nvSpPr>
        <p:spPr>
          <a:xfrm>
            <a:off x="665295" y="4076053"/>
            <a:ext cx="10889972" cy="1991533"/>
          </a:xfrm>
          <a:prstGeom prst="rect">
            <a:avLst/>
          </a:prstGeom>
          <a:solidFill>
            <a:srgbClr val="D1D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9" name="Inhaltsplatzhalter 13">
            <a:extLst>
              <a:ext uri="{FF2B5EF4-FFF2-40B4-BE49-F238E27FC236}">
                <a16:creationId xmlns:a16="http://schemas.microsoft.com/office/drawing/2014/main" xmlns="" id="{EFC0654F-C03C-5C4B-B457-5A11090DF430}"/>
              </a:ext>
            </a:extLst>
          </p:cNvPr>
          <p:cNvSpPr>
            <a:spLocks noGrp="1"/>
          </p:cNvSpPr>
          <p:nvPr>
            <p:ph sz="quarter" idx="16" hasCustomPrompt="1"/>
          </p:nvPr>
        </p:nvSpPr>
        <p:spPr>
          <a:xfrm>
            <a:off x="668579" y="2201135"/>
            <a:ext cx="10885417" cy="1648143"/>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p>
        </p:txBody>
      </p:sp>
      <p:sp>
        <p:nvSpPr>
          <p:cNvPr id="10" name="Inhaltsplatzhalter 13">
            <a:extLst>
              <a:ext uri="{FF2B5EF4-FFF2-40B4-BE49-F238E27FC236}">
                <a16:creationId xmlns:a16="http://schemas.microsoft.com/office/drawing/2014/main" xmlns="" id="{F578DED9-076D-DA4E-B4BD-D0EF9877DEFF}"/>
              </a:ext>
            </a:extLst>
          </p:cNvPr>
          <p:cNvSpPr>
            <a:spLocks noGrp="1"/>
          </p:cNvSpPr>
          <p:nvPr>
            <p:ph sz="quarter" idx="17" hasCustomPrompt="1"/>
          </p:nvPr>
        </p:nvSpPr>
        <p:spPr>
          <a:xfrm>
            <a:off x="902556" y="4430787"/>
            <a:ext cx="10652711" cy="240579"/>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Fazitbox</a:t>
            </a:r>
            <a:endParaRPr lang="de-DE" dirty="0">
              <a:effectLst/>
              <a:latin typeface="Akzidenz-Grotesk Next" panose="02000503000000020003" pitchFamily="2" charset="77"/>
            </a:endParaRPr>
          </a:p>
        </p:txBody>
      </p:sp>
      <p:sp>
        <p:nvSpPr>
          <p:cNvPr id="11" name="Inhaltsplatzhalter 13">
            <a:extLst>
              <a:ext uri="{FF2B5EF4-FFF2-40B4-BE49-F238E27FC236}">
                <a16:creationId xmlns:a16="http://schemas.microsoft.com/office/drawing/2014/main" xmlns="" id="{6D2BC8E6-EAA8-4D4A-8362-A77CE7A8D89F}"/>
              </a:ext>
            </a:extLst>
          </p:cNvPr>
          <p:cNvSpPr>
            <a:spLocks noGrp="1"/>
          </p:cNvSpPr>
          <p:nvPr>
            <p:ph sz="quarter" idx="18" hasCustomPrompt="1"/>
          </p:nvPr>
        </p:nvSpPr>
        <p:spPr>
          <a:xfrm>
            <a:off x="902557" y="5026100"/>
            <a:ext cx="10275902" cy="706347"/>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p>
        </p:txBody>
      </p:sp>
      <p:pic>
        <p:nvPicPr>
          <p:cNvPr id="13" name="Grafik 12">
            <a:extLst>
              <a:ext uri="{FF2B5EF4-FFF2-40B4-BE49-F238E27FC236}">
                <a16:creationId xmlns:a16="http://schemas.microsoft.com/office/drawing/2014/main" xmlns="" id="{3B9B473D-7013-BF44-9B4A-5AB4C136673E}"/>
              </a:ext>
            </a:extLst>
          </p:cNvPr>
          <p:cNvPicPr>
            <a:picLocks noChangeAspect="1"/>
          </p:cNvPicPr>
          <p:nvPr userDrawn="1"/>
        </p:nvPicPr>
        <p:blipFill>
          <a:blip r:embed="rId2"/>
          <a:stretch>
            <a:fillRect/>
          </a:stretch>
        </p:blipFill>
        <p:spPr>
          <a:xfrm>
            <a:off x="10884342" y="1215046"/>
            <a:ext cx="965200" cy="584200"/>
          </a:xfrm>
          <a:prstGeom prst="rect">
            <a:avLst/>
          </a:prstGeom>
        </p:spPr>
      </p:pic>
      <p:sp>
        <p:nvSpPr>
          <p:cNvPr id="12" name="Textplatzhalter 3">
            <a:extLst>
              <a:ext uri="{FF2B5EF4-FFF2-40B4-BE49-F238E27FC236}">
                <a16:creationId xmlns:a16="http://schemas.microsoft.com/office/drawing/2014/main" xmlns="" id="{66F9FA98-FCDD-4449-84E5-A98611E4E62E}"/>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16113622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azit SERVIC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25E7FCBF-B4ED-E04A-94BD-7D2CBD53B62C}"/>
              </a:ext>
            </a:extLst>
          </p:cNvPr>
          <p:cNvSpPr/>
          <p:nvPr userDrawn="1"/>
        </p:nvSpPr>
        <p:spPr>
          <a:xfrm>
            <a:off x="332082" y="1061288"/>
            <a:ext cx="11512588" cy="5297673"/>
          </a:xfrm>
          <a:prstGeom prst="rect">
            <a:avLst/>
          </a:prstGeom>
          <a:solidFill>
            <a:schemeClr val="bg1"/>
          </a:solidFill>
          <a:ln>
            <a:solidFill>
              <a:srgbClr val="B3E0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B8905A0A-2532-C24A-9F3C-F45B4EAD0DA0}"/>
              </a:ext>
            </a:extLst>
          </p:cNvPr>
          <p:cNvSpPr/>
          <p:nvPr userDrawn="1"/>
        </p:nvSpPr>
        <p:spPr>
          <a:xfrm>
            <a:off x="333957" y="1061288"/>
            <a:ext cx="11514259" cy="714249"/>
          </a:xfrm>
          <a:prstGeom prst="rect">
            <a:avLst/>
          </a:prstGeom>
          <a:solidFill>
            <a:srgbClr val="B3E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2618C530-1973-1143-960E-CCA5005DDF7A}"/>
              </a:ext>
            </a:extLst>
          </p:cNvPr>
          <p:cNvSpPr>
            <a:spLocks noGrp="1"/>
          </p:cNvSpPr>
          <p:nvPr>
            <p:ph type="title" hasCustomPrompt="1"/>
          </p:nvPr>
        </p:nvSpPr>
        <p:spPr>
          <a:xfrm>
            <a:off x="628649" y="1253922"/>
            <a:ext cx="10276907" cy="318549"/>
          </a:xfrm>
          <a:prstGeom prst="rect">
            <a:avLst/>
          </a:prstGeom>
        </p:spPr>
        <p:txBody>
          <a:bodyPr vert="horz" wrap="square" lIns="0" tIns="0" rIns="0" bIns="0" rtlCol="0" anchor="ctr">
            <a:spAutoFit/>
          </a:bodyPr>
          <a:lstStyle>
            <a:lvl1pPr marL="0" marR="0" indent="0" algn="l" defTabSz="914400" rtl="0" eaLnBrk="1" fontAlgn="auto" latinLnBrk="0" hangingPunct="1">
              <a:lnSpc>
                <a:spcPct val="90000"/>
              </a:lnSpc>
              <a:spcBef>
                <a:spcPct val="0"/>
              </a:spcBef>
              <a:spcAft>
                <a:spcPts val="0"/>
              </a:spcAft>
              <a:buClrTx/>
              <a:buSzTx/>
              <a:buFontTx/>
              <a:buNone/>
              <a:tabLst/>
              <a:defRPr sz="2300" b="0" i="0">
                <a:solidFill>
                  <a:schemeClr val="tx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SERVICE</a:t>
            </a:r>
            <a:r>
              <a:rPr lang="de-DE" dirty="0">
                <a:effectLst/>
                <a:latin typeface="Akzidenz-Grotesk Next" panose="02000503000000020003" pitchFamily="2" charset="77"/>
              </a:rPr>
              <a:t>.</a:t>
            </a:r>
          </a:p>
        </p:txBody>
      </p:sp>
      <p:sp>
        <p:nvSpPr>
          <p:cNvPr id="8" name="Rechteck 7">
            <a:extLst>
              <a:ext uri="{FF2B5EF4-FFF2-40B4-BE49-F238E27FC236}">
                <a16:creationId xmlns:a16="http://schemas.microsoft.com/office/drawing/2014/main" xmlns="" id="{CEA6568B-67AF-AF43-86C6-B0B9BC9BAF58}"/>
              </a:ext>
            </a:extLst>
          </p:cNvPr>
          <p:cNvSpPr/>
          <p:nvPr userDrawn="1"/>
        </p:nvSpPr>
        <p:spPr>
          <a:xfrm>
            <a:off x="665295" y="4076053"/>
            <a:ext cx="10882030" cy="1991533"/>
          </a:xfrm>
          <a:prstGeom prst="rect">
            <a:avLst/>
          </a:prstGeom>
          <a:solidFill>
            <a:srgbClr val="B3E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9" name="Inhaltsplatzhalter 13">
            <a:extLst>
              <a:ext uri="{FF2B5EF4-FFF2-40B4-BE49-F238E27FC236}">
                <a16:creationId xmlns:a16="http://schemas.microsoft.com/office/drawing/2014/main" xmlns="" id="{88CEB5CC-FB0C-354E-81CA-ABCE5B5FDA76}"/>
              </a:ext>
            </a:extLst>
          </p:cNvPr>
          <p:cNvSpPr>
            <a:spLocks noGrp="1"/>
          </p:cNvSpPr>
          <p:nvPr>
            <p:ph sz="quarter" idx="16" hasCustomPrompt="1"/>
          </p:nvPr>
        </p:nvSpPr>
        <p:spPr>
          <a:xfrm>
            <a:off x="668579" y="2201135"/>
            <a:ext cx="10877478" cy="1648143"/>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p>
        </p:txBody>
      </p:sp>
      <p:sp>
        <p:nvSpPr>
          <p:cNvPr id="10" name="Inhaltsplatzhalter 13">
            <a:extLst>
              <a:ext uri="{FF2B5EF4-FFF2-40B4-BE49-F238E27FC236}">
                <a16:creationId xmlns:a16="http://schemas.microsoft.com/office/drawing/2014/main" xmlns="" id="{B99BF9B9-86D5-D24C-AE58-FFA41DC3C668}"/>
              </a:ext>
            </a:extLst>
          </p:cNvPr>
          <p:cNvSpPr>
            <a:spLocks noGrp="1"/>
          </p:cNvSpPr>
          <p:nvPr>
            <p:ph sz="quarter" idx="17" hasCustomPrompt="1"/>
          </p:nvPr>
        </p:nvSpPr>
        <p:spPr>
          <a:xfrm>
            <a:off x="902556" y="4430787"/>
            <a:ext cx="10652711" cy="240579"/>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Fazitbox</a:t>
            </a:r>
            <a:endParaRPr lang="de-DE" dirty="0">
              <a:effectLst/>
              <a:latin typeface="Akzidenz-Grotesk Next" panose="02000503000000020003" pitchFamily="2" charset="77"/>
            </a:endParaRPr>
          </a:p>
        </p:txBody>
      </p:sp>
      <p:sp>
        <p:nvSpPr>
          <p:cNvPr id="11" name="Inhaltsplatzhalter 13">
            <a:extLst>
              <a:ext uri="{FF2B5EF4-FFF2-40B4-BE49-F238E27FC236}">
                <a16:creationId xmlns:a16="http://schemas.microsoft.com/office/drawing/2014/main" xmlns="" id="{0EBE648B-1DA4-864B-8EBC-9753BD2A04E2}"/>
              </a:ext>
            </a:extLst>
          </p:cNvPr>
          <p:cNvSpPr>
            <a:spLocks noGrp="1"/>
          </p:cNvSpPr>
          <p:nvPr>
            <p:ph sz="quarter" idx="18" hasCustomPrompt="1"/>
          </p:nvPr>
        </p:nvSpPr>
        <p:spPr>
          <a:xfrm>
            <a:off x="902556" y="5026100"/>
            <a:ext cx="10268407" cy="706347"/>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Ur </a:t>
            </a:r>
            <a:r>
              <a:rPr lang="de-DE" dirty="0" err="1">
                <a:effectLst/>
                <a:latin typeface="Akzidenz-Grotesk Next" panose="02000503000000020003" pitchFamily="2" charset="77"/>
              </a:rPr>
              <a:t>sum</a:t>
            </a:r>
            <a:r>
              <a:rPr lang="de-DE" dirty="0">
                <a:effectLst/>
                <a:latin typeface="Akzidenz-Grotesk Next" panose="02000503000000020003" pitchFamily="2" charset="77"/>
              </a:rPr>
              <a:t> </a:t>
            </a:r>
            <a:r>
              <a:rPr lang="de-DE" dirty="0" err="1">
                <a:effectLst/>
                <a:latin typeface="Akzidenz-Grotesk Next" panose="02000503000000020003" pitchFamily="2" charset="77"/>
              </a:rPr>
              <a:t>eaque</a:t>
            </a:r>
            <a:r>
              <a:rPr lang="de-DE" dirty="0">
                <a:effectLst/>
                <a:latin typeface="Akzidenz-Grotesk Next" panose="02000503000000020003" pitchFamily="2" charset="77"/>
              </a:rPr>
              <a:t> </a:t>
            </a:r>
            <a:r>
              <a:rPr lang="de-DE" dirty="0" err="1">
                <a:effectLst/>
                <a:latin typeface="Akzidenz-Grotesk Next" panose="02000503000000020003" pitchFamily="2" charset="77"/>
              </a:rPr>
              <a:t>vit</a:t>
            </a:r>
            <a:r>
              <a:rPr lang="de-DE" dirty="0">
                <a:effectLst/>
                <a:latin typeface="Akzidenz-Grotesk Next" panose="02000503000000020003" pitchFamily="2" charset="77"/>
              </a:rPr>
              <a:t> </a:t>
            </a:r>
            <a:r>
              <a:rPr lang="de-DE" dirty="0" err="1">
                <a:effectLst/>
                <a:latin typeface="Akzidenz-Grotesk Next" panose="02000503000000020003" pitchFamily="2" charset="77"/>
              </a:rPr>
              <a:t>illit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omnihil</a:t>
            </a:r>
            <a:r>
              <a:rPr lang="de-DE" dirty="0">
                <a:effectLst/>
                <a:latin typeface="Akzidenz-Grotesk Next" panose="02000503000000020003" pitchFamily="2" charset="77"/>
              </a:rPr>
              <a:t> </a:t>
            </a:r>
            <a:r>
              <a:rPr lang="de-DE" dirty="0" err="1">
                <a:effectLst/>
                <a:latin typeface="Akzidenz-Grotesk Next" panose="02000503000000020003" pitchFamily="2" charset="77"/>
              </a:rPr>
              <a:t>maio</a:t>
            </a:r>
            <a:r>
              <a:rPr lang="de-DE" dirty="0">
                <a:effectLst/>
                <a:latin typeface="Akzidenz-Grotesk Next" panose="02000503000000020003" pitchFamily="2" charset="77"/>
              </a:rPr>
              <a:t> </a:t>
            </a:r>
            <a:r>
              <a:rPr lang="de-DE" dirty="0" err="1">
                <a:effectLst/>
                <a:latin typeface="Akzidenz-Grotesk Next" panose="02000503000000020003" pitchFamily="2" charset="77"/>
              </a:rPr>
              <a:t>iundit</a:t>
            </a:r>
            <a:r>
              <a:rPr lang="de-DE" dirty="0">
                <a:effectLst/>
                <a:latin typeface="Akzidenz-Grotesk Next" panose="02000503000000020003" pitchFamily="2" charset="77"/>
              </a:rPr>
              <a:t> </a:t>
            </a:r>
            <a:r>
              <a:rPr lang="de-DE" dirty="0" err="1">
                <a:effectLst/>
                <a:latin typeface="Akzidenz-Grotesk Next" panose="02000503000000020003" pitchFamily="2" charset="77"/>
              </a:rPr>
              <a:t>lam</a:t>
            </a:r>
            <a:r>
              <a:rPr lang="de-DE" dirty="0">
                <a:effectLst/>
                <a:latin typeface="Akzidenz-Grotesk Next" panose="02000503000000020003" pitchFamily="2" charset="77"/>
              </a:rPr>
              <a:t> </a:t>
            </a:r>
            <a:r>
              <a:rPr lang="de-DE" dirty="0" err="1">
                <a:effectLst/>
                <a:latin typeface="Akzidenz-Grotesk Next" panose="02000503000000020003" pitchFamily="2" charset="77"/>
              </a:rPr>
              <a:t>necatur</a:t>
            </a:r>
            <a:r>
              <a:rPr lang="de-DE" dirty="0">
                <a:effectLst/>
                <a:latin typeface="Akzidenz-Grotesk Next" panose="02000503000000020003" pitchFamily="2" charset="77"/>
              </a:rPr>
              <a:t> </a:t>
            </a:r>
            <a:r>
              <a:rPr lang="de-DE" dirty="0" err="1">
                <a:effectLst/>
                <a:latin typeface="Akzidenz-Grotesk Next" panose="02000503000000020003" pitchFamily="2" charset="77"/>
              </a:rPr>
              <a:t>adiostis</a:t>
            </a:r>
            <a:r>
              <a:rPr lang="de-DE" dirty="0">
                <a:effectLst/>
                <a:latin typeface="Akzidenz-Grotesk Next" panose="02000503000000020003" pitchFamily="2" charset="77"/>
              </a:rPr>
              <a:t> </a:t>
            </a:r>
            <a:r>
              <a:rPr lang="de-DE" dirty="0" err="1">
                <a:effectLst/>
                <a:latin typeface="Akzidenz-Grotesk Next" panose="02000503000000020003" pitchFamily="2" charset="77"/>
              </a:rPr>
              <a:t>inciisseque</a:t>
            </a:r>
            <a:r>
              <a:rPr lang="de-DE" dirty="0">
                <a:effectLst/>
                <a:latin typeface="Akzidenz-Grotesk Next" panose="02000503000000020003" pitchFamily="2" charset="77"/>
              </a:rPr>
              <a:t> </a:t>
            </a:r>
            <a:r>
              <a:rPr lang="de-DE" dirty="0" err="1">
                <a:effectLst/>
                <a:latin typeface="Akzidenz-Grotesk Next" panose="02000503000000020003" pitchFamily="2" charset="77"/>
              </a:rPr>
              <a:t>volectur</a:t>
            </a:r>
            <a:r>
              <a:rPr lang="de-DE" dirty="0">
                <a:effectLst/>
                <a:latin typeface="Akzidenz-Grotesk Next" panose="02000503000000020003" pitchFamily="2" charset="77"/>
              </a:rPr>
              <a:t>. </a:t>
            </a:r>
            <a:r>
              <a:rPr lang="de-DE" dirty="0" err="1">
                <a:effectLst/>
                <a:latin typeface="Akzidenz-Grotesk Next" panose="02000503000000020003" pitchFamily="2" charset="77"/>
              </a:rPr>
              <a:t>Laque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 </a:t>
            </a:r>
            <a:r>
              <a:rPr lang="de-DE" dirty="0" err="1">
                <a:effectLst/>
                <a:latin typeface="Akzidenz-Grotesk Next" panose="02000503000000020003" pitchFamily="2" charset="77"/>
              </a:rPr>
              <a:t>fugitio</a:t>
            </a:r>
            <a:r>
              <a:rPr lang="de-DE" dirty="0">
                <a:effectLst/>
                <a:latin typeface="Akzidenz-Grotesk Next" panose="02000503000000020003" pitchFamily="2" charset="77"/>
              </a:rPr>
              <a:t> </a:t>
            </a:r>
            <a:r>
              <a:rPr lang="de-DE" dirty="0" err="1">
                <a:effectLst/>
                <a:latin typeface="Akzidenz-Grotesk Next" panose="02000503000000020003" pitchFamily="2" charset="77"/>
              </a:rPr>
              <a:t>nsequunt</a:t>
            </a:r>
            <a:r>
              <a:rPr lang="de-DE" dirty="0">
                <a:effectLst/>
                <a:latin typeface="Akzidenz-Grotesk Next" panose="02000503000000020003" pitchFamily="2" charset="77"/>
              </a:rPr>
              <a:t>. Um in et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r>
              <a:rPr lang="de-DE" dirty="0" err="1">
                <a:effectLst/>
                <a:latin typeface="Akzidenz-Grotesk Next" panose="02000503000000020003" pitchFamily="2" charset="77"/>
              </a:rPr>
              <a:t>Ut</a:t>
            </a:r>
            <a:r>
              <a:rPr lang="de-DE" dirty="0">
                <a:effectLst/>
                <a:latin typeface="Akzidenz-Grotesk Next" panose="02000503000000020003" pitchFamily="2" charset="77"/>
              </a:rPr>
              <a:t> et </a:t>
            </a:r>
            <a:r>
              <a:rPr lang="de-DE" dirty="0" err="1">
                <a:effectLst/>
                <a:latin typeface="Akzidenz-Grotesk Next" panose="02000503000000020003" pitchFamily="2" charset="77"/>
              </a:rPr>
              <a:t>etur</a:t>
            </a:r>
            <a:r>
              <a:rPr lang="de-DE" dirty="0">
                <a:effectLst/>
                <a:latin typeface="Akzidenz-Grotesk Next" panose="02000503000000020003" pitchFamily="2" charset="77"/>
              </a:rPr>
              <a:t> </a:t>
            </a:r>
            <a:r>
              <a:rPr lang="de-DE" dirty="0" err="1">
                <a:effectLst/>
                <a:latin typeface="Akzidenz-Grotesk Next" panose="02000503000000020003" pitchFamily="2" charset="77"/>
              </a:rPr>
              <a:t>aut</a:t>
            </a:r>
            <a:r>
              <a:rPr lang="de-DE" dirty="0">
                <a:effectLst/>
                <a:latin typeface="Akzidenz-Grotesk Next" panose="02000503000000020003" pitchFamily="2" charset="77"/>
              </a:rPr>
              <a:t> </a:t>
            </a:r>
            <a:r>
              <a:rPr lang="de-DE" dirty="0" err="1">
                <a:effectLst/>
                <a:latin typeface="Akzidenz-Grotesk Next" panose="02000503000000020003" pitchFamily="2" charset="77"/>
              </a:rPr>
              <a:t>fuga</a:t>
            </a:r>
            <a:r>
              <a:rPr lang="de-DE" dirty="0">
                <a:effectLst/>
                <a:latin typeface="Akzidenz-Grotesk Next" panose="02000503000000020003" pitchFamily="2" charset="77"/>
              </a:rPr>
              <a:t>. </a:t>
            </a:r>
          </a:p>
        </p:txBody>
      </p:sp>
      <p:pic>
        <p:nvPicPr>
          <p:cNvPr id="13" name="Grafik 12">
            <a:extLst>
              <a:ext uri="{FF2B5EF4-FFF2-40B4-BE49-F238E27FC236}">
                <a16:creationId xmlns:a16="http://schemas.microsoft.com/office/drawing/2014/main" xmlns="" id="{9D201E17-787C-AD41-8ED1-C759E36E134B}"/>
              </a:ext>
            </a:extLst>
          </p:cNvPr>
          <p:cNvPicPr>
            <a:picLocks noChangeAspect="1"/>
          </p:cNvPicPr>
          <p:nvPr userDrawn="1"/>
        </p:nvPicPr>
        <p:blipFill>
          <a:blip r:embed="rId2"/>
          <a:stretch>
            <a:fillRect/>
          </a:stretch>
        </p:blipFill>
        <p:spPr>
          <a:xfrm>
            <a:off x="10884342" y="1215046"/>
            <a:ext cx="965200" cy="584200"/>
          </a:xfrm>
          <a:prstGeom prst="rect">
            <a:avLst/>
          </a:prstGeom>
        </p:spPr>
      </p:pic>
      <p:sp>
        <p:nvSpPr>
          <p:cNvPr id="12" name="Textplatzhalter 3">
            <a:extLst>
              <a:ext uri="{FF2B5EF4-FFF2-40B4-BE49-F238E27FC236}">
                <a16:creationId xmlns:a16="http://schemas.microsoft.com/office/drawing/2014/main" xmlns="" id="{2CC33F46-6762-0141-B76C-6082C69EC8BA}"/>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337062129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elle LIVE oder übergreifend ">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EB9A61B9-5B45-7E43-8BB2-23A76D8182FD}"/>
              </a:ext>
            </a:extLst>
          </p:cNvPr>
          <p:cNvSpPr/>
          <p:nvPr userDrawn="1"/>
        </p:nvSpPr>
        <p:spPr>
          <a:xfrm>
            <a:off x="332081" y="1061288"/>
            <a:ext cx="11515789" cy="5297673"/>
          </a:xfrm>
          <a:prstGeom prst="rect">
            <a:avLst/>
          </a:prstGeom>
          <a:solidFill>
            <a:schemeClr val="bg1"/>
          </a:solidFill>
          <a:ln>
            <a:solidFill>
              <a:srgbClr val="61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DE1B4580-F2D5-E24C-83BF-DB354662BDBA}"/>
              </a:ext>
            </a:extLst>
          </p:cNvPr>
          <p:cNvSpPr/>
          <p:nvPr userDrawn="1"/>
        </p:nvSpPr>
        <p:spPr>
          <a:xfrm>
            <a:off x="333957" y="1061288"/>
            <a:ext cx="11517461" cy="714249"/>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A40B64F1-9378-2147-865C-457F0168C3CF}"/>
              </a:ext>
            </a:extLst>
          </p:cNvPr>
          <p:cNvSpPr>
            <a:spLocks noGrp="1"/>
          </p:cNvSpPr>
          <p:nvPr>
            <p:ph type="title" hasCustomPrompt="1"/>
          </p:nvPr>
        </p:nvSpPr>
        <p:spPr>
          <a:xfrm>
            <a:off x="628649" y="1300416"/>
            <a:ext cx="10249615"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LIVE</a:t>
            </a:r>
            <a:r>
              <a:rPr lang="de-DE" dirty="0">
                <a:effectLst/>
                <a:latin typeface="Akzidenz-Grotesk Next" panose="02000503000000020003" pitchFamily="2" charset="77"/>
              </a:rPr>
              <a:t> oder übergreifend</a:t>
            </a:r>
          </a:p>
        </p:txBody>
      </p:sp>
      <p:pic>
        <p:nvPicPr>
          <p:cNvPr id="9" name="Grafik 8">
            <a:extLst>
              <a:ext uri="{FF2B5EF4-FFF2-40B4-BE49-F238E27FC236}">
                <a16:creationId xmlns:a16="http://schemas.microsoft.com/office/drawing/2014/main" xmlns="" id="{B4B1EBCA-9417-1B49-AA9F-FABA10DB0012}"/>
              </a:ext>
            </a:extLst>
          </p:cNvPr>
          <p:cNvPicPr>
            <a:picLocks noChangeAspect="1"/>
          </p:cNvPicPr>
          <p:nvPr userDrawn="1"/>
        </p:nvPicPr>
        <p:blipFill>
          <a:blip r:embed="rId2"/>
          <a:stretch>
            <a:fillRect/>
          </a:stretch>
        </p:blipFill>
        <p:spPr>
          <a:xfrm>
            <a:off x="10884342" y="1215046"/>
            <a:ext cx="965200" cy="584200"/>
          </a:xfrm>
          <a:prstGeom prst="rect">
            <a:avLst/>
          </a:prstGeom>
        </p:spPr>
      </p:pic>
      <p:sp>
        <p:nvSpPr>
          <p:cNvPr id="12" name="Inhaltsplatzhalter 13">
            <a:extLst>
              <a:ext uri="{FF2B5EF4-FFF2-40B4-BE49-F238E27FC236}">
                <a16:creationId xmlns:a16="http://schemas.microsoft.com/office/drawing/2014/main" xmlns="" id="{E8BD38D3-C6DC-8947-9108-DF1BF89CE778}"/>
              </a:ext>
            </a:extLst>
          </p:cNvPr>
          <p:cNvSpPr>
            <a:spLocks noGrp="1"/>
          </p:cNvSpPr>
          <p:nvPr>
            <p:ph sz="quarter" idx="16" hasCustomPrompt="1"/>
          </p:nvPr>
        </p:nvSpPr>
        <p:spPr>
          <a:xfrm>
            <a:off x="628649" y="2152464"/>
            <a:ext cx="10918676" cy="470898"/>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a:t>
            </a:r>
          </a:p>
        </p:txBody>
      </p:sp>
      <p:sp>
        <p:nvSpPr>
          <p:cNvPr id="8" name="Textplatzhalter 3">
            <a:extLst>
              <a:ext uri="{FF2B5EF4-FFF2-40B4-BE49-F238E27FC236}">
                <a16:creationId xmlns:a16="http://schemas.microsoft.com/office/drawing/2014/main" xmlns="" id="{247AFE50-59D5-5142-BA87-30D52D3F81C8}"/>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39483238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Kapiteltrenner NEXT Farming übergreifen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D9C3ED89-84BE-AD42-A56F-569C85CB52CF}"/>
              </a:ext>
            </a:extLst>
          </p:cNvPr>
          <p:cNvSpPr/>
          <p:nvPr userDrawn="1"/>
        </p:nvSpPr>
        <p:spPr>
          <a:xfrm>
            <a:off x="330203" y="1043872"/>
            <a:ext cx="9113201" cy="4288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xmlns="" id="{C7B86F59-C068-D643-BF52-676401AD0AA1}"/>
              </a:ext>
            </a:extLst>
          </p:cNvPr>
          <p:cNvPicPr>
            <a:picLocks noChangeAspect="1"/>
          </p:cNvPicPr>
          <p:nvPr userDrawn="1"/>
        </p:nvPicPr>
        <p:blipFill>
          <a:blip r:embed="rId2"/>
          <a:stretch>
            <a:fillRect/>
          </a:stretch>
        </p:blipFill>
        <p:spPr>
          <a:xfrm>
            <a:off x="628650" y="2422270"/>
            <a:ext cx="11243557" cy="3925516"/>
          </a:xfrm>
          <a:prstGeom prst="rect">
            <a:avLst/>
          </a:prstGeom>
        </p:spPr>
      </p:pic>
      <p:sp>
        <p:nvSpPr>
          <p:cNvPr id="7" name="Title Placeholder 1">
            <a:extLst>
              <a:ext uri="{FF2B5EF4-FFF2-40B4-BE49-F238E27FC236}">
                <a16:creationId xmlns:a16="http://schemas.microsoft.com/office/drawing/2014/main" xmlns="" id="{1C0C59B4-30E9-6949-944C-E63237425410}"/>
              </a:ext>
            </a:extLst>
          </p:cNvPr>
          <p:cNvSpPr>
            <a:spLocks noGrp="1"/>
          </p:cNvSpPr>
          <p:nvPr>
            <p:ph type="title" hasCustomPrompt="1"/>
          </p:nvPr>
        </p:nvSpPr>
        <p:spPr>
          <a:xfrm>
            <a:off x="628650" y="1482971"/>
            <a:ext cx="8738870" cy="332399"/>
          </a:xfrm>
          <a:prstGeom prst="rect">
            <a:avLst/>
          </a:prstGeom>
        </p:spPr>
        <p:txBody>
          <a:bodyPr vert="horz" wrap="square" lIns="0" tIns="0" rIns="0" bIns="0" rtlCol="0" anchor="ctr">
            <a:spAutoFit/>
          </a:bodyPr>
          <a:lstStyle>
            <a:lvl1pPr>
              <a:defRPr sz="2400" b="0" i="0" baseline="0">
                <a:solidFill>
                  <a:schemeClr val="bg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für NEXT </a:t>
            </a:r>
            <a:r>
              <a:rPr lang="de-DE" dirty="0" err="1">
                <a:effectLst/>
                <a:latin typeface="Akzidenz-Grotesk Next" panose="02000503000000020003" pitchFamily="2" charset="77"/>
              </a:rPr>
              <a:t>Farming</a:t>
            </a:r>
            <a:r>
              <a:rPr lang="de-DE" dirty="0">
                <a:effectLst/>
                <a:latin typeface="Akzidenz-Grotesk Next" panose="02000503000000020003" pitchFamily="2" charset="77"/>
              </a:rPr>
              <a:t> übergreifend</a:t>
            </a:r>
          </a:p>
        </p:txBody>
      </p:sp>
      <p:sp>
        <p:nvSpPr>
          <p:cNvPr id="8" name="Inhaltsplatzhalter 13">
            <a:extLst>
              <a:ext uri="{FF2B5EF4-FFF2-40B4-BE49-F238E27FC236}">
                <a16:creationId xmlns:a16="http://schemas.microsoft.com/office/drawing/2014/main" xmlns="" id="{F782DE19-0CD6-E747-AE8F-64764A34E31B}"/>
              </a:ext>
            </a:extLst>
          </p:cNvPr>
          <p:cNvSpPr>
            <a:spLocks noGrp="1"/>
          </p:cNvSpPr>
          <p:nvPr>
            <p:ph sz="quarter" idx="13" hasCustomPrompt="1"/>
          </p:nvPr>
        </p:nvSpPr>
        <p:spPr>
          <a:xfrm>
            <a:off x="628649" y="1909157"/>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9" name="Textplatzhalter 3">
            <a:extLst>
              <a:ext uri="{FF2B5EF4-FFF2-40B4-BE49-F238E27FC236}">
                <a16:creationId xmlns:a16="http://schemas.microsoft.com/office/drawing/2014/main" xmlns="" id="{EDD44CDF-9E76-D44D-BD26-86D78E8783E0}"/>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107934211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elle OFFIC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EB9A61B9-5B45-7E43-8BB2-23A76D8182FD}"/>
              </a:ext>
            </a:extLst>
          </p:cNvPr>
          <p:cNvSpPr/>
          <p:nvPr userDrawn="1"/>
        </p:nvSpPr>
        <p:spPr>
          <a:xfrm>
            <a:off x="332081" y="1061288"/>
            <a:ext cx="11515789" cy="5297673"/>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DE1B4580-F2D5-E24C-83BF-DB354662BDBA}"/>
              </a:ext>
            </a:extLst>
          </p:cNvPr>
          <p:cNvSpPr/>
          <p:nvPr userDrawn="1"/>
        </p:nvSpPr>
        <p:spPr>
          <a:xfrm>
            <a:off x="333957" y="1061288"/>
            <a:ext cx="11517461" cy="7142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A40B64F1-9378-2147-865C-457F0168C3CF}"/>
              </a:ext>
            </a:extLst>
          </p:cNvPr>
          <p:cNvSpPr>
            <a:spLocks noGrp="1"/>
          </p:cNvSpPr>
          <p:nvPr>
            <p:ph type="title" hasCustomPrompt="1"/>
          </p:nvPr>
        </p:nvSpPr>
        <p:spPr>
          <a:xfrm>
            <a:off x="628649" y="1300416"/>
            <a:ext cx="10249615"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OFFICE</a:t>
            </a:r>
            <a:r>
              <a:rPr lang="de-DE" dirty="0">
                <a:effectLst/>
                <a:latin typeface="Akzidenz-Grotesk Next" panose="02000503000000020003" pitchFamily="2" charset="77"/>
              </a:rPr>
              <a:t>.</a:t>
            </a:r>
          </a:p>
        </p:txBody>
      </p:sp>
      <p:pic>
        <p:nvPicPr>
          <p:cNvPr id="9" name="Grafik 8">
            <a:extLst>
              <a:ext uri="{FF2B5EF4-FFF2-40B4-BE49-F238E27FC236}">
                <a16:creationId xmlns:a16="http://schemas.microsoft.com/office/drawing/2014/main" xmlns="" id="{B4B1EBCA-9417-1B49-AA9F-FABA10DB0012}"/>
              </a:ext>
            </a:extLst>
          </p:cNvPr>
          <p:cNvPicPr>
            <a:picLocks noChangeAspect="1"/>
          </p:cNvPicPr>
          <p:nvPr userDrawn="1"/>
        </p:nvPicPr>
        <p:blipFill>
          <a:blip r:embed="rId2"/>
          <a:stretch>
            <a:fillRect/>
          </a:stretch>
        </p:blipFill>
        <p:spPr>
          <a:xfrm>
            <a:off x="10884342" y="1215046"/>
            <a:ext cx="965200" cy="584200"/>
          </a:xfrm>
          <a:prstGeom prst="rect">
            <a:avLst/>
          </a:prstGeom>
        </p:spPr>
      </p:pic>
      <p:sp>
        <p:nvSpPr>
          <p:cNvPr id="12" name="Inhaltsplatzhalter 13">
            <a:extLst>
              <a:ext uri="{FF2B5EF4-FFF2-40B4-BE49-F238E27FC236}">
                <a16:creationId xmlns:a16="http://schemas.microsoft.com/office/drawing/2014/main" xmlns="" id="{E8BD38D3-C6DC-8947-9108-DF1BF89CE778}"/>
              </a:ext>
            </a:extLst>
          </p:cNvPr>
          <p:cNvSpPr>
            <a:spLocks noGrp="1"/>
          </p:cNvSpPr>
          <p:nvPr>
            <p:ph sz="quarter" idx="16" hasCustomPrompt="1"/>
          </p:nvPr>
        </p:nvSpPr>
        <p:spPr>
          <a:xfrm>
            <a:off x="628649" y="2152464"/>
            <a:ext cx="10918676" cy="470898"/>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a:t>
            </a:r>
          </a:p>
        </p:txBody>
      </p:sp>
      <p:sp>
        <p:nvSpPr>
          <p:cNvPr id="8" name="Textplatzhalter 3">
            <a:extLst>
              <a:ext uri="{FF2B5EF4-FFF2-40B4-BE49-F238E27FC236}">
                <a16:creationId xmlns:a16="http://schemas.microsoft.com/office/drawing/2014/main" xmlns="" id="{7D1FD423-3F83-2E4C-89B2-339E13682676}"/>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0043692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le PACKAG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EB9A61B9-5B45-7E43-8BB2-23A76D8182FD}"/>
              </a:ext>
            </a:extLst>
          </p:cNvPr>
          <p:cNvSpPr/>
          <p:nvPr userDrawn="1"/>
        </p:nvSpPr>
        <p:spPr>
          <a:xfrm>
            <a:off x="332081" y="1040968"/>
            <a:ext cx="11515789" cy="531799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DE1B4580-F2D5-E24C-83BF-DB354662BDBA}"/>
              </a:ext>
            </a:extLst>
          </p:cNvPr>
          <p:cNvSpPr/>
          <p:nvPr userDrawn="1"/>
        </p:nvSpPr>
        <p:spPr>
          <a:xfrm>
            <a:off x="330409" y="1040968"/>
            <a:ext cx="11517461" cy="7142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A40B64F1-9378-2147-865C-457F0168C3CF}"/>
              </a:ext>
            </a:extLst>
          </p:cNvPr>
          <p:cNvSpPr>
            <a:spLocks noGrp="1"/>
          </p:cNvSpPr>
          <p:nvPr>
            <p:ph type="title" hasCustomPrompt="1"/>
          </p:nvPr>
        </p:nvSpPr>
        <p:spPr>
          <a:xfrm>
            <a:off x="625101" y="1280096"/>
            <a:ext cx="10249615"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PACKAGE</a:t>
            </a:r>
            <a:r>
              <a:rPr lang="de-DE" dirty="0">
                <a:effectLst/>
                <a:latin typeface="Akzidenz-Grotesk Next" panose="02000503000000020003" pitchFamily="2" charset="77"/>
              </a:rPr>
              <a:t>.</a:t>
            </a:r>
          </a:p>
        </p:txBody>
      </p:sp>
      <p:pic>
        <p:nvPicPr>
          <p:cNvPr id="9" name="Grafik 8">
            <a:extLst>
              <a:ext uri="{FF2B5EF4-FFF2-40B4-BE49-F238E27FC236}">
                <a16:creationId xmlns:a16="http://schemas.microsoft.com/office/drawing/2014/main" xmlns="" id="{B4B1EBCA-9417-1B49-AA9F-FABA10DB0012}"/>
              </a:ext>
            </a:extLst>
          </p:cNvPr>
          <p:cNvPicPr>
            <a:picLocks noChangeAspect="1"/>
          </p:cNvPicPr>
          <p:nvPr userDrawn="1"/>
        </p:nvPicPr>
        <p:blipFill>
          <a:blip r:embed="rId2"/>
          <a:stretch>
            <a:fillRect/>
          </a:stretch>
        </p:blipFill>
        <p:spPr>
          <a:xfrm>
            <a:off x="10880794" y="1194726"/>
            <a:ext cx="965200" cy="584200"/>
          </a:xfrm>
          <a:prstGeom prst="rect">
            <a:avLst/>
          </a:prstGeom>
        </p:spPr>
      </p:pic>
      <p:sp>
        <p:nvSpPr>
          <p:cNvPr id="12" name="Inhaltsplatzhalter 13">
            <a:extLst>
              <a:ext uri="{FF2B5EF4-FFF2-40B4-BE49-F238E27FC236}">
                <a16:creationId xmlns:a16="http://schemas.microsoft.com/office/drawing/2014/main" xmlns="" id="{E8BD38D3-C6DC-8947-9108-DF1BF89CE778}"/>
              </a:ext>
            </a:extLst>
          </p:cNvPr>
          <p:cNvSpPr>
            <a:spLocks noGrp="1"/>
          </p:cNvSpPr>
          <p:nvPr>
            <p:ph sz="quarter" idx="16" hasCustomPrompt="1"/>
          </p:nvPr>
        </p:nvSpPr>
        <p:spPr>
          <a:xfrm>
            <a:off x="628649" y="2152464"/>
            <a:ext cx="10918676" cy="470898"/>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a:t>
            </a:r>
          </a:p>
        </p:txBody>
      </p:sp>
      <p:sp>
        <p:nvSpPr>
          <p:cNvPr id="8" name="Textplatzhalter 3">
            <a:extLst>
              <a:ext uri="{FF2B5EF4-FFF2-40B4-BE49-F238E27FC236}">
                <a16:creationId xmlns:a16="http://schemas.microsoft.com/office/drawing/2014/main" xmlns="" id="{4D938DBE-C64B-9247-A2B3-C484799C37D1}"/>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38811393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le APP">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EB9A61B9-5B45-7E43-8BB2-23A76D8182FD}"/>
              </a:ext>
            </a:extLst>
          </p:cNvPr>
          <p:cNvSpPr/>
          <p:nvPr userDrawn="1"/>
        </p:nvSpPr>
        <p:spPr>
          <a:xfrm>
            <a:off x="332081" y="1051128"/>
            <a:ext cx="11515789" cy="5307833"/>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DE1B4580-F2D5-E24C-83BF-DB354662BDBA}"/>
              </a:ext>
            </a:extLst>
          </p:cNvPr>
          <p:cNvSpPr/>
          <p:nvPr userDrawn="1"/>
        </p:nvSpPr>
        <p:spPr>
          <a:xfrm>
            <a:off x="332081" y="1051128"/>
            <a:ext cx="11517461" cy="7142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A40B64F1-9378-2147-865C-457F0168C3CF}"/>
              </a:ext>
            </a:extLst>
          </p:cNvPr>
          <p:cNvSpPr>
            <a:spLocks noGrp="1"/>
          </p:cNvSpPr>
          <p:nvPr>
            <p:ph type="title" hasCustomPrompt="1"/>
          </p:nvPr>
        </p:nvSpPr>
        <p:spPr>
          <a:xfrm>
            <a:off x="617148" y="1290256"/>
            <a:ext cx="10249615" cy="318549"/>
          </a:xfrm>
          <a:prstGeom prst="rect">
            <a:avLst/>
          </a:prstGeom>
        </p:spPr>
        <p:txBody>
          <a:bodyPr vert="horz" wrap="square" lIns="0" tIns="0" rIns="0" bIns="0" rtlCol="0" anchor="ctr">
            <a:spAutoFit/>
          </a:bodyPr>
          <a:lstStyle>
            <a:lvl1pPr>
              <a:defRPr sz="2300" b="0" i="0">
                <a:solidFill>
                  <a:schemeClr val="tx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APP</a:t>
            </a:r>
            <a:r>
              <a:rPr lang="de-DE" dirty="0">
                <a:effectLst/>
                <a:latin typeface="Akzidenz-Grotesk Next" panose="02000503000000020003" pitchFamily="2" charset="77"/>
              </a:rPr>
              <a:t>.</a:t>
            </a:r>
          </a:p>
        </p:txBody>
      </p:sp>
      <p:pic>
        <p:nvPicPr>
          <p:cNvPr id="9" name="Grafik 8">
            <a:extLst>
              <a:ext uri="{FF2B5EF4-FFF2-40B4-BE49-F238E27FC236}">
                <a16:creationId xmlns:a16="http://schemas.microsoft.com/office/drawing/2014/main" xmlns="" id="{B4B1EBCA-9417-1B49-AA9F-FABA10DB0012}"/>
              </a:ext>
            </a:extLst>
          </p:cNvPr>
          <p:cNvPicPr>
            <a:picLocks noChangeAspect="1"/>
          </p:cNvPicPr>
          <p:nvPr userDrawn="1"/>
        </p:nvPicPr>
        <p:blipFill>
          <a:blip r:embed="rId2"/>
          <a:stretch>
            <a:fillRect/>
          </a:stretch>
        </p:blipFill>
        <p:spPr>
          <a:xfrm>
            <a:off x="10872841" y="1204886"/>
            <a:ext cx="965200" cy="584200"/>
          </a:xfrm>
          <a:prstGeom prst="rect">
            <a:avLst/>
          </a:prstGeom>
        </p:spPr>
      </p:pic>
      <p:sp>
        <p:nvSpPr>
          <p:cNvPr id="12" name="Inhaltsplatzhalter 13">
            <a:extLst>
              <a:ext uri="{FF2B5EF4-FFF2-40B4-BE49-F238E27FC236}">
                <a16:creationId xmlns:a16="http://schemas.microsoft.com/office/drawing/2014/main" xmlns="" id="{E8BD38D3-C6DC-8947-9108-DF1BF89CE778}"/>
              </a:ext>
            </a:extLst>
          </p:cNvPr>
          <p:cNvSpPr>
            <a:spLocks noGrp="1"/>
          </p:cNvSpPr>
          <p:nvPr>
            <p:ph sz="quarter" idx="16" hasCustomPrompt="1"/>
          </p:nvPr>
        </p:nvSpPr>
        <p:spPr>
          <a:xfrm>
            <a:off x="628649" y="2152464"/>
            <a:ext cx="10918676" cy="470898"/>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a:t>
            </a:r>
          </a:p>
        </p:txBody>
      </p:sp>
      <p:sp>
        <p:nvSpPr>
          <p:cNvPr id="8" name="Textplatzhalter 3">
            <a:extLst>
              <a:ext uri="{FF2B5EF4-FFF2-40B4-BE49-F238E27FC236}">
                <a16:creationId xmlns:a16="http://schemas.microsoft.com/office/drawing/2014/main" xmlns="" id="{EE3E901B-7347-4F4F-8173-73382D9842F6}"/>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58359192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le SERVIC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EB9A61B9-5B45-7E43-8BB2-23A76D8182FD}"/>
              </a:ext>
            </a:extLst>
          </p:cNvPr>
          <p:cNvSpPr/>
          <p:nvPr userDrawn="1"/>
        </p:nvSpPr>
        <p:spPr>
          <a:xfrm>
            <a:off x="332081" y="1061288"/>
            <a:ext cx="11515789" cy="5297673"/>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6" name="Rechteck 5">
            <a:extLst>
              <a:ext uri="{FF2B5EF4-FFF2-40B4-BE49-F238E27FC236}">
                <a16:creationId xmlns:a16="http://schemas.microsoft.com/office/drawing/2014/main" xmlns="" id="{DE1B4580-F2D5-E24C-83BF-DB354662BDBA}"/>
              </a:ext>
            </a:extLst>
          </p:cNvPr>
          <p:cNvSpPr/>
          <p:nvPr userDrawn="1"/>
        </p:nvSpPr>
        <p:spPr>
          <a:xfrm>
            <a:off x="332081" y="1061288"/>
            <a:ext cx="11517461" cy="7142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sp>
        <p:nvSpPr>
          <p:cNvPr id="7" name="Title Placeholder 1">
            <a:extLst>
              <a:ext uri="{FF2B5EF4-FFF2-40B4-BE49-F238E27FC236}">
                <a16:creationId xmlns:a16="http://schemas.microsoft.com/office/drawing/2014/main" xmlns="" id="{A40B64F1-9378-2147-865C-457F0168C3CF}"/>
              </a:ext>
            </a:extLst>
          </p:cNvPr>
          <p:cNvSpPr>
            <a:spLocks noGrp="1"/>
          </p:cNvSpPr>
          <p:nvPr>
            <p:ph type="title" hasCustomPrompt="1"/>
          </p:nvPr>
        </p:nvSpPr>
        <p:spPr>
          <a:xfrm>
            <a:off x="626773" y="1300416"/>
            <a:ext cx="10249615" cy="318549"/>
          </a:xfrm>
          <a:prstGeom prst="rect">
            <a:avLst/>
          </a:prstGeom>
        </p:spPr>
        <p:txBody>
          <a:bodyPr vert="horz" wrap="square" lIns="0" tIns="0" rIns="0" bIns="0" rtlCol="0" anchor="ctr">
            <a:spAutoFit/>
          </a:bodyPr>
          <a:lstStyle>
            <a:lvl1pPr>
              <a:defRPr sz="2300" b="0" i="0">
                <a:solidFill>
                  <a:schemeClr val="tx1"/>
                </a:solidFill>
                <a:latin typeface="Arial Regular"/>
              </a:defRPr>
            </a:lvl1pPr>
          </a:lstStyle>
          <a:p>
            <a:r>
              <a:rPr lang="de-DE" dirty="0">
                <a:effectLst/>
                <a:latin typeface="Akzidenz-Grotesk Next" panose="02000503000000020003" pitchFamily="2" charset="77"/>
              </a:rPr>
              <a:t>Ich bin die Headline für NEXT </a:t>
            </a:r>
            <a:r>
              <a:rPr lang="de-DE" dirty="0" err="1">
                <a:effectLst/>
                <a:latin typeface="Akzidenz-Grotesk Next" panose="02000503000000020003" pitchFamily="2" charset="77"/>
              </a:rPr>
              <a:t>Farming</a:t>
            </a:r>
            <a:r>
              <a:rPr lang="de-DE" baseline="30000" dirty="0">
                <a:effectLst/>
                <a:latin typeface="Akzidenz-Grotesk Next" panose="02000503000000020003" pitchFamily="2" charset="77"/>
              </a:rPr>
              <a:t> SERVICE</a:t>
            </a:r>
            <a:r>
              <a:rPr lang="de-DE" dirty="0">
                <a:effectLst/>
                <a:latin typeface="Akzidenz-Grotesk Next" panose="02000503000000020003" pitchFamily="2" charset="77"/>
              </a:rPr>
              <a:t>.</a:t>
            </a:r>
          </a:p>
        </p:txBody>
      </p:sp>
      <p:pic>
        <p:nvPicPr>
          <p:cNvPr id="9" name="Grafik 8">
            <a:extLst>
              <a:ext uri="{FF2B5EF4-FFF2-40B4-BE49-F238E27FC236}">
                <a16:creationId xmlns:a16="http://schemas.microsoft.com/office/drawing/2014/main" xmlns="" id="{B4B1EBCA-9417-1B49-AA9F-FABA10DB0012}"/>
              </a:ext>
            </a:extLst>
          </p:cNvPr>
          <p:cNvPicPr>
            <a:picLocks noChangeAspect="1"/>
          </p:cNvPicPr>
          <p:nvPr userDrawn="1"/>
        </p:nvPicPr>
        <p:blipFill>
          <a:blip r:embed="rId2"/>
          <a:stretch>
            <a:fillRect/>
          </a:stretch>
        </p:blipFill>
        <p:spPr>
          <a:xfrm>
            <a:off x="10882466" y="1215046"/>
            <a:ext cx="965200" cy="584200"/>
          </a:xfrm>
          <a:prstGeom prst="rect">
            <a:avLst/>
          </a:prstGeom>
        </p:spPr>
      </p:pic>
      <p:sp>
        <p:nvSpPr>
          <p:cNvPr id="12" name="Inhaltsplatzhalter 13">
            <a:extLst>
              <a:ext uri="{FF2B5EF4-FFF2-40B4-BE49-F238E27FC236}">
                <a16:creationId xmlns:a16="http://schemas.microsoft.com/office/drawing/2014/main" xmlns="" id="{E8BD38D3-C6DC-8947-9108-DF1BF89CE778}"/>
              </a:ext>
            </a:extLst>
          </p:cNvPr>
          <p:cNvSpPr>
            <a:spLocks noGrp="1"/>
          </p:cNvSpPr>
          <p:nvPr>
            <p:ph sz="quarter" idx="16" hasCustomPrompt="1"/>
          </p:nvPr>
        </p:nvSpPr>
        <p:spPr>
          <a:xfrm>
            <a:off x="628649" y="2152464"/>
            <a:ext cx="10918676" cy="470898"/>
          </a:xfrm>
          <a:prstGeom prst="rect">
            <a:avLst/>
          </a:prstGeom>
        </p:spPr>
        <p:txBody>
          <a:bodyPr wrap="square" lIns="0" tIns="0" rIns="0" bIns="0" numCol="1" spcCol="396000">
            <a:spAutoFit/>
          </a:bodyPr>
          <a:lstStyle>
            <a:lvl1pPr marL="0" indent="0">
              <a:spcBef>
                <a:spcPts val="0"/>
              </a:spcBef>
              <a:buNone/>
              <a:defRPr sz="1700" b="0" i="0">
                <a:solidFill>
                  <a:schemeClr val="tx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r>
              <a:rPr lang="de-DE" dirty="0" err="1">
                <a:effectLst/>
                <a:latin typeface="Akzidenz-Grotesk Next" panose="02000503000000020003" pitchFamily="2" charset="77"/>
              </a:rPr>
              <a:t>Estis</a:t>
            </a:r>
            <a:r>
              <a:rPr lang="de-DE" dirty="0">
                <a:effectLst/>
                <a:latin typeface="Akzidenz-Grotesk Next" panose="02000503000000020003" pitchFamily="2" charset="77"/>
              </a:rPr>
              <a:t> </a:t>
            </a:r>
            <a:r>
              <a:rPr lang="de-DE" dirty="0" err="1">
                <a:effectLst/>
                <a:latin typeface="Akzidenz-Grotesk Next" panose="02000503000000020003" pitchFamily="2" charset="77"/>
              </a:rPr>
              <a:t>esed</a:t>
            </a:r>
            <a:r>
              <a:rPr lang="de-DE" dirty="0">
                <a:effectLst/>
                <a:latin typeface="Akzidenz-Grotesk Next" panose="02000503000000020003" pitchFamily="2" charset="77"/>
              </a:rPr>
              <a:t> </a:t>
            </a:r>
            <a:r>
              <a:rPr lang="de-DE" dirty="0" err="1">
                <a:effectLst/>
                <a:latin typeface="Akzidenz-Grotesk Next" panose="02000503000000020003" pitchFamily="2" charset="77"/>
              </a:rPr>
              <a:t>etus</a:t>
            </a:r>
            <a:r>
              <a:rPr lang="de-DE" dirty="0">
                <a:effectLst/>
                <a:latin typeface="Akzidenz-Grotesk Next" panose="02000503000000020003" pitchFamily="2" charset="77"/>
              </a:rPr>
              <a:t> </a:t>
            </a:r>
            <a:r>
              <a:rPr lang="de-DE" dirty="0" err="1">
                <a:effectLst/>
                <a:latin typeface="Akzidenz-Grotesk Next" panose="02000503000000020003" pitchFamily="2" charset="77"/>
              </a:rPr>
              <a:t>iustrum</a:t>
            </a:r>
            <a:r>
              <a:rPr lang="de-DE" dirty="0">
                <a:effectLst/>
                <a:latin typeface="Akzidenz-Grotesk Next" panose="02000503000000020003" pitchFamily="2" charset="77"/>
              </a:rPr>
              <a:t> </a:t>
            </a:r>
            <a:r>
              <a:rPr lang="de-DE" dirty="0" err="1">
                <a:effectLst/>
                <a:latin typeface="Akzidenz-Grotesk Next" panose="02000503000000020003" pitchFamily="2" charset="77"/>
              </a:rPr>
              <a:t>re</a:t>
            </a:r>
            <a:r>
              <a:rPr lang="de-DE" dirty="0">
                <a:effectLst/>
                <a:latin typeface="Akzidenz-Grotesk Next" panose="02000503000000020003" pitchFamily="2" charset="77"/>
              </a:rPr>
              <a:t>, </a:t>
            </a:r>
            <a:r>
              <a:rPr lang="de-DE" dirty="0" err="1">
                <a:effectLst/>
                <a:latin typeface="Akzidenz-Grotesk Next" panose="02000503000000020003" pitchFamily="2" charset="77"/>
              </a:rPr>
              <a:t>occum</a:t>
            </a:r>
            <a:r>
              <a:rPr lang="de-DE" dirty="0">
                <a:effectLst/>
                <a:latin typeface="Akzidenz-Grotesk Next" panose="02000503000000020003" pitchFamily="2" charset="77"/>
              </a:rPr>
              <a:t> et </a:t>
            </a:r>
            <a:r>
              <a:rPr lang="de-DE" dirty="0" err="1">
                <a:effectLst/>
                <a:latin typeface="Akzidenz-Grotesk Next" panose="02000503000000020003" pitchFamily="2" charset="77"/>
              </a:rPr>
              <a:t>exerum</a:t>
            </a:r>
            <a:r>
              <a:rPr lang="de-DE" dirty="0">
                <a:effectLst/>
                <a:latin typeface="Akzidenz-Grotesk Next" panose="02000503000000020003" pitchFamily="2" charset="77"/>
              </a:rPr>
              <a:t> </a:t>
            </a:r>
            <a:r>
              <a:rPr lang="de-DE" dirty="0" err="1">
                <a:effectLst/>
                <a:latin typeface="Akzidenz-Grotesk Next" panose="02000503000000020003" pitchFamily="2" charset="77"/>
              </a:rPr>
              <a:t>adicillaci</a:t>
            </a:r>
            <a:r>
              <a:rPr lang="de-DE" dirty="0">
                <a:effectLst/>
                <a:latin typeface="Akzidenz-Grotesk Next" panose="02000503000000020003" pitchFamily="2" charset="77"/>
              </a:rPr>
              <a:t> </a:t>
            </a:r>
            <a:r>
              <a:rPr lang="de-DE" dirty="0" err="1">
                <a:effectLst/>
                <a:latin typeface="Akzidenz-Grotesk Next" panose="02000503000000020003" pitchFamily="2" charset="77"/>
              </a:rPr>
              <a:t>nit</a:t>
            </a:r>
            <a:r>
              <a:rPr lang="de-DE" dirty="0">
                <a:effectLst/>
                <a:latin typeface="Akzidenz-Grotesk Next" panose="02000503000000020003" pitchFamily="2" charset="77"/>
              </a:rPr>
              <a:t> im </a:t>
            </a:r>
            <a:r>
              <a:rPr lang="de-DE" dirty="0" err="1">
                <a:effectLst/>
                <a:latin typeface="Akzidenz-Grotesk Next" panose="02000503000000020003" pitchFamily="2" charset="77"/>
              </a:rPr>
              <a:t>alique</a:t>
            </a:r>
            <a:r>
              <a:rPr lang="de-DE" dirty="0">
                <a:effectLst/>
                <a:latin typeface="Akzidenz-Grotesk Next" panose="02000503000000020003" pitchFamily="2" charset="77"/>
              </a:rPr>
              <a:t> </a:t>
            </a:r>
            <a:r>
              <a:rPr lang="de-DE" dirty="0" err="1">
                <a:effectLst/>
                <a:latin typeface="Akzidenz-Grotesk Next" panose="02000503000000020003" pitchFamily="2" charset="77"/>
              </a:rPr>
              <a:t>qui</a:t>
            </a:r>
            <a:r>
              <a:rPr lang="de-DE" dirty="0">
                <a:effectLst/>
                <a:latin typeface="Akzidenz-Grotesk Next" panose="02000503000000020003" pitchFamily="2" charset="77"/>
              </a:rPr>
              <a:t> </a:t>
            </a:r>
            <a:r>
              <a:rPr lang="de-DE" dirty="0" err="1">
                <a:effectLst/>
                <a:latin typeface="Akzidenz-Grotesk Next" panose="02000503000000020003" pitchFamily="2" charset="77"/>
              </a:rPr>
              <a:t>nonsed</a:t>
            </a:r>
            <a:r>
              <a:rPr lang="de-DE" dirty="0">
                <a:effectLst/>
                <a:latin typeface="Akzidenz-Grotesk Next" panose="02000503000000020003" pitchFamily="2" charset="77"/>
              </a:rPr>
              <a:t> et </a:t>
            </a:r>
            <a:r>
              <a:rPr lang="de-DE" dirty="0" err="1">
                <a:effectLst/>
                <a:latin typeface="Akzidenz-Grotesk Next" panose="02000503000000020003" pitchFamily="2" charset="77"/>
              </a:rPr>
              <a:t>litia</a:t>
            </a:r>
            <a:r>
              <a:rPr lang="de-DE" dirty="0">
                <a:effectLst/>
                <a:latin typeface="Akzidenz-Grotesk Next" panose="02000503000000020003" pitchFamily="2" charset="77"/>
              </a:rPr>
              <a:t> </a:t>
            </a:r>
            <a:r>
              <a:rPr lang="de-DE" dirty="0" err="1">
                <a:effectLst/>
                <a:latin typeface="Akzidenz-Grotesk Next" panose="02000503000000020003" pitchFamily="2" charset="77"/>
              </a:rPr>
              <a:t>consequae</a:t>
            </a:r>
            <a:r>
              <a:rPr lang="de-DE" dirty="0">
                <a:effectLst/>
                <a:latin typeface="Akzidenz-Grotesk Next" panose="02000503000000020003" pitchFamily="2" charset="77"/>
              </a:rPr>
              <a:t> </a:t>
            </a:r>
            <a:r>
              <a:rPr lang="de-DE" dirty="0" err="1">
                <a:effectLst/>
                <a:latin typeface="Akzidenz-Grotesk Next" panose="02000503000000020003" pitchFamily="2" charset="77"/>
              </a:rPr>
              <a:t>nim</a:t>
            </a:r>
            <a:r>
              <a:rPr lang="de-DE" dirty="0">
                <a:effectLst/>
                <a:latin typeface="Akzidenz-Grotesk Next" panose="02000503000000020003" pitchFamily="2" charset="77"/>
              </a:rPr>
              <a:t> </a:t>
            </a:r>
            <a:r>
              <a:rPr lang="de-DE" dirty="0" err="1">
                <a:effectLst/>
                <a:latin typeface="Akzidenz-Grotesk Next" panose="02000503000000020003" pitchFamily="2" charset="77"/>
              </a:rPr>
              <a:t>que</a:t>
            </a:r>
            <a:r>
              <a:rPr lang="de-DE" dirty="0">
                <a:effectLst/>
                <a:latin typeface="Akzidenz-Grotesk Next" panose="02000503000000020003" pitchFamily="2" charset="77"/>
              </a:rPr>
              <a:t> </a:t>
            </a:r>
            <a:r>
              <a:rPr lang="de-DE" dirty="0" err="1">
                <a:effectLst/>
                <a:latin typeface="Akzidenz-Grotesk Next" panose="02000503000000020003" pitchFamily="2" charset="77"/>
              </a:rPr>
              <a:t>num</a:t>
            </a:r>
            <a:r>
              <a:rPr lang="de-DE" dirty="0">
                <a:effectLst/>
                <a:latin typeface="Akzidenz-Grotesk Next" panose="02000503000000020003" pitchFamily="2" charset="77"/>
              </a:rPr>
              <a:t> </a:t>
            </a:r>
            <a:r>
              <a:rPr lang="de-DE" dirty="0" err="1">
                <a:effectLst/>
                <a:latin typeface="Akzidenz-Grotesk Next" panose="02000503000000020003" pitchFamily="2" charset="77"/>
              </a:rPr>
              <a:t>incit</a:t>
            </a:r>
            <a:r>
              <a:rPr lang="de-DE" dirty="0">
                <a:effectLst/>
                <a:latin typeface="Akzidenz-Grotesk Next" panose="02000503000000020003" pitchFamily="2" charset="77"/>
              </a:rPr>
              <a:t> </a:t>
            </a:r>
            <a:r>
              <a:rPr lang="de-DE" dirty="0" err="1">
                <a:effectLst/>
                <a:latin typeface="Akzidenz-Grotesk Next" panose="02000503000000020003" pitchFamily="2" charset="77"/>
              </a:rPr>
              <a:t>invelestrum</a:t>
            </a:r>
            <a:r>
              <a:rPr lang="de-DE" dirty="0">
                <a:effectLst/>
                <a:latin typeface="Akzidenz-Grotesk Next" panose="02000503000000020003" pitchFamily="2" charset="77"/>
              </a:rPr>
              <a:t> </a:t>
            </a:r>
            <a:r>
              <a:rPr lang="de-DE" dirty="0" err="1">
                <a:effectLst/>
                <a:latin typeface="Akzidenz-Grotesk Next" panose="02000503000000020003" pitchFamily="2" charset="77"/>
              </a:rPr>
              <a:t>ullabore</a:t>
            </a:r>
            <a:r>
              <a:rPr lang="de-DE" dirty="0">
                <a:effectLst/>
                <a:latin typeface="Akzidenz-Grotesk Next" panose="02000503000000020003" pitchFamily="2" charset="77"/>
              </a:rPr>
              <a:t> dem </a:t>
            </a:r>
            <a:r>
              <a:rPr lang="de-DE" dirty="0" err="1">
                <a:effectLst/>
                <a:latin typeface="Akzidenz-Grotesk Next" panose="02000503000000020003" pitchFamily="2" charset="77"/>
              </a:rPr>
              <a:t>eossumquia</a:t>
            </a:r>
            <a:r>
              <a:rPr lang="de-DE" dirty="0">
                <a:effectLst/>
                <a:latin typeface="Akzidenz-Grotesk Next" panose="02000503000000020003" pitchFamily="2" charset="77"/>
              </a:rPr>
              <a:t> </a:t>
            </a:r>
            <a:r>
              <a:rPr lang="de-DE" dirty="0" err="1">
                <a:effectLst/>
                <a:latin typeface="Akzidenz-Grotesk Next" panose="02000503000000020003" pitchFamily="2" charset="77"/>
              </a:rPr>
              <a:t>dolor</a:t>
            </a:r>
            <a:r>
              <a:rPr lang="de-DE" dirty="0">
                <a:effectLst/>
                <a:latin typeface="Akzidenz-Grotesk Next" panose="02000503000000020003" pitchFamily="2" charset="77"/>
              </a:rPr>
              <a:t> sam </a:t>
            </a:r>
            <a:r>
              <a:rPr lang="de-DE" dirty="0" err="1">
                <a:effectLst/>
                <a:latin typeface="Akzidenz-Grotesk Next" panose="02000503000000020003" pitchFamily="2" charset="77"/>
              </a:rPr>
              <a:t>eum</a:t>
            </a:r>
            <a:r>
              <a:rPr lang="de-DE" dirty="0">
                <a:effectLst/>
                <a:latin typeface="Akzidenz-Grotesk Next" panose="02000503000000020003" pitchFamily="2" charset="77"/>
              </a:rPr>
              <a:t>.</a:t>
            </a:r>
          </a:p>
        </p:txBody>
      </p:sp>
      <p:sp>
        <p:nvSpPr>
          <p:cNvPr id="8" name="Textplatzhalter 3">
            <a:extLst>
              <a:ext uri="{FF2B5EF4-FFF2-40B4-BE49-F238E27FC236}">
                <a16:creationId xmlns:a16="http://schemas.microsoft.com/office/drawing/2014/main" xmlns="" id="{CEA611BD-E20A-FA45-85B6-3A7F75717886}"/>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3839791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seite">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9348788" y="6567488"/>
            <a:ext cx="1535112" cy="153987"/>
          </a:xfrm>
          <a:prstGeom prst="rect">
            <a:avLst/>
          </a:prstGeom>
        </p:spPr>
        <p:txBody>
          <a:bodyPr/>
          <a:lstStyle>
            <a:lvl1pPr>
              <a:defRPr/>
            </a:lvl1pPr>
          </a:lstStyle>
          <a:p>
            <a:pPr>
              <a:defRPr/>
            </a:pPr>
            <a:fld id="{24EB2649-3C90-4DB2-BECD-4300D3A6C25A}" type="datetime1">
              <a:rPr lang="de-DE" altLang="de-DE"/>
              <a:pPr>
                <a:defRPr/>
              </a:pPr>
              <a:t>31.07.2019</a:t>
            </a:fld>
            <a:endParaRPr lang="en-US" altLang="de-DE"/>
          </a:p>
        </p:txBody>
      </p:sp>
      <p:sp>
        <p:nvSpPr>
          <p:cNvPr id="3" name="Fußzeilenplatzhalter 4"/>
          <p:cNvSpPr>
            <a:spLocks noGrp="1"/>
          </p:cNvSpPr>
          <p:nvPr>
            <p:ph type="ftr" sz="quarter" idx="11"/>
          </p:nvPr>
        </p:nvSpPr>
        <p:spPr>
          <a:xfrm>
            <a:off x="201613" y="6567488"/>
            <a:ext cx="8839200" cy="153987"/>
          </a:xfrm>
          <a:prstGeom prst="rect">
            <a:avLst/>
          </a:prstGeom>
        </p:spPr>
        <p:txBody>
          <a:bodyPr/>
          <a:lstStyle>
            <a:lvl1pPr>
              <a:defRPr/>
            </a:lvl1pPr>
          </a:lstStyle>
          <a:p>
            <a:pPr>
              <a:defRPr/>
            </a:pPr>
            <a:r>
              <a:rPr lang="en-US"/>
              <a:t>FarmFacts GmbH &amp; Co. KG, Abteilung, Verfasser</a:t>
            </a:r>
          </a:p>
        </p:txBody>
      </p:sp>
      <p:sp>
        <p:nvSpPr>
          <p:cNvPr id="4" name="Foliennummernplatzhalter 5"/>
          <p:cNvSpPr>
            <a:spLocks noGrp="1"/>
          </p:cNvSpPr>
          <p:nvPr>
            <p:ph type="sldNum" sz="quarter" idx="12"/>
          </p:nvPr>
        </p:nvSpPr>
        <p:spPr>
          <a:xfrm>
            <a:off x="10698163" y="6567488"/>
            <a:ext cx="1292225" cy="153987"/>
          </a:xfrm>
          <a:prstGeom prst="rect">
            <a:avLst/>
          </a:prstGeom>
        </p:spPr>
        <p:txBody>
          <a:bodyPr/>
          <a:lstStyle>
            <a:lvl1pPr>
              <a:defRPr/>
            </a:lvl1pPr>
          </a:lstStyle>
          <a:p>
            <a:pPr>
              <a:defRPr/>
            </a:pPr>
            <a:r>
              <a:rPr lang="en-US" altLang="de-DE"/>
              <a:t>Seite </a:t>
            </a:r>
            <a:fld id="{DEFB2F46-8798-4F00-8F2D-211A628A74C4}" type="slidenum">
              <a:rPr lang="en-US" altLang="de-DE" smtClean="0"/>
              <a:pPr>
                <a:defRPr/>
              </a:pPr>
              <a:t>‹Nr.›</a:t>
            </a:fld>
            <a:endParaRPr lang="en-US" altLang="de-DE"/>
          </a:p>
        </p:txBody>
      </p:sp>
    </p:spTree>
    <p:extLst>
      <p:ext uri="{BB962C8B-B14F-4D97-AF65-F5344CB8AC3E}">
        <p14:creationId xmlns:p14="http://schemas.microsoft.com/office/powerpoint/2010/main" val="402791049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haltsverzeichnis">
    <p:spTree>
      <p:nvGrpSpPr>
        <p:cNvPr id="1" name=""/>
        <p:cNvGrpSpPr/>
        <p:nvPr/>
      </p:nvGrpSpPr>
      <p:grpSpPr>
        <a:xfrm>
          <a:off x="0" y="0"/>
          <a:ext cx="0" cy="0"/>
          <a:chOff x="0" y="0"/>
          <a:chExt cx="0" cy="0"/>
        </a:xfrm>
      </p:grpSpPr>
      <p:sp>
        <p:nvSpPr>
          <p:cNvPr id="14" name="Rechteck 13">
            <a:extLst>
              <a:ext uri="{FF2B5EF4-FFF2-40B4-BE49-F238E27FC236}">
                <a16:creationId xmlns="" xmlns:a16="http://schemas.microsoft.com/office/drawing/2014/main" id="{2FF7F996-B5A4-E841-B98E-EC81627C3604}"/>
              </a:ext>
            </a:extLst>
          </p:cNvPr>
          <p:cNvSpPr/>
          <p:nvPr userDrawn="1"/>
        </p:nvSpPr>
        <p:spPr>
          <a:xfrm>
            <a:off x="332081" y="1039619"/>
            <a:ext cx="11515789" cy="5319342"/>
          </a:xfrm>
          <a:prstGeom prst="rect">
            <a:avLst/>
          </a:prstGeom>
          <a:solidFill>
            <a:schemeClr val="bg1"/>
          </a:solidFill>
          <a:ln>
            <a:solidFill>
              <a:srgbClr val="61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15" name="Rechteck 14">
            <a:extLst>
              <a:ext uri="{FF2B5EF4-FFF2-40B4-BE49-F238E27FC236}">
                <a16:creationId xmlns="" xmlns:a16="http://schemas.microsoft.com/office/drawing/2014/main" id="{35BCCFB1-A342-D047-ACEC-A7E35F4877D5}"/>
              </a:ext>
            </a:extLst>
          </p:cNvPr>
          <p:cNvSpPr/>
          <p:nvPr userDrawn="1"/>
        </p:nvSpPr>
        <p:spPr>
          <a:xfrm>
            <a:off x="333957" y="1039619"/>
            <a:ext cx="11523538" cy="714249"/>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pic>
        <p:nvPicPr>
          <p:cNvPr id="16" name="Grafik 15">
            <a:extLst>
              <a:ext uri="{FF2B5EF4-FFF2-40B4-BE49-F238E27FC236}">
                <a16:creationId xmlns="" xmlns:a16="http://schemas.microsoft.com/office/drawing/2014/main" id="{8F0143D0-3730-7B46-B9E1-EB759D3D5E67}"/>
              </a:ext>
            </a:extLst>
          </p:cNvPr>
          <p:cNvPicPr>
            <a:picLocks noChangeAspect="1"/>
          </p:cNvPicPr>
          <p:nvPr userDrawn="1"/>
        </p:nvPicPr>
        <p:blipFill>
          <a:blip r:embed="rId2"/>
          <a:stretch>
            <a:fillRect/>
          </a:stretch>
        </p:blipFill>
        <p:spPr>
          <a:xfrm>
            <a:off x="10884342" y="1193377"/>
            <a:ext cx="965200" cy="584200"/>
          </a:xfrm>
          <a:prstGeom prst="rect">
            <a:avLst/>
          </a:prstGeom>
        </p:spPr>
      </p:pic>
      <p:sp>
        <p:nvSpPr>
          <p:cNvPr id="10" name="Title Placeholder 1">
            <a:extLst>
              <a:ext uri="{FF2B5EF4-FFF2-40B4-BE49-F238E27FC236}">
                <a16:creationId xmlns="" xmlns:a16="http://schemas.microsoft.com/office/drawing/2014/main" id="{D99A34B8-DE22-F84B-9DD0-20DF28C759D9}"/>
              </a:ext>
            </a:extLst>
          </p:cNvPr>
          <p:cNvSpPr>
            <a:spLocks noGrp="1"/>
          </p:cNvSpPr>
          <p:nvPr>
            <p:ph type="title" hasCustomPrompt="1"/>
          </p:nvPr>
        </p:nvSpPr>
        <p:spPr>
          <a:xfrm>
            <a:off x="628650" y="1278747"/>
            <a:ext cx="6357366"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Inhalt</a:t>
            </a:r>
          </a:p>
        </p:txBody>
      </p:sp>
      <p:sp>
        <p:nvSpPr>
          <p:cNvPr id="12" name="Inhaltsplatzhalter 8">
            <a:extLst>
              <a:ext uri="{FF2B5EF4-FFF2-40B4-BE49-F238E27FC236}">
                <a16:creationId xmlns="" xmlns:a16="http://schemas.microsoft.com/office/drawing/2014/main" id="{FF12C778-F643-F445-A3EB-9082392290E4}"/>
              </a:ext>
            </a:extLst>
          </p:cNvPr>
          <p:cNvSpPr>
            <a:spLocks noGrp="1"/>
          </p:cNvSpPr>
          <p:nvPr>
            <p:ph sz="quarter" idx="13" hasCustomPrompt="1"/>
          </p:nvPr>
        </p:nvSpPr>
        <p:spPr>
          <a:xfrm>
            <a:off x="628649" y="2604090"/>
            <a:ext cx="10918675" cy="3445580"/>
          </a:xfrm>
          <a:prstGeom prst="rect">
            <a:avLst/>
          </a:prstGeom>
        </p:spPr>
        <p:txBody>
          <a:bodyPr wrap="square" lIns="0" tIns="0" rIns="0" bIns="0"/>
          <a:lstStyle>
            <a:lvl1pPr marL="0" indent="-198900">
              <a:lnSpc>
                <a:spcPts val="2040"/>
              </a:lnSpc>
              <a:buFont typeface="+mj-lt"/>
              <a:buAutoNum type="arabicPeriod"/>
              <a:defRPr sz="1700" b="0" i="0">
                <a:latin typeface="Arial Regular"/>
              </a:defRPr>
            </a:lvl1pPr>
            <a:lvl2pPr marL="457200" indent="0">
              <a:lnSpc>
                <a:spcPct val="100000"/>
              </a:lnSpc>
              <a:buNone/>
              <a:defRPr sz="1700" b="0" i="0">
                <a:latin typeface="Akzidenz-Grotesk Next" panose="02000503000000020003" pitchFamily="2" charset="77"/>
              </a:defRPr>
            </a:lvl2pPr>
            <a:lvl3pPr marL="914400" indent="0">
              <a:lnSpc>
                <a:spcPct val="100000"/>
              </a:lnSpc>
              <a:buNone/>
              <a:defRPr sz="1700" b="0" i="0">
                <a:latin typeface="Akzidenz-Grotesk Next" panose="02000503000000020003" pitchFamily="2" charset="77"/>
              </a:defRPr>
            </a:lvl3pPr>
            <a:lvl4pPr marL="1371600" indent="0">
              <a:lnSpc>
                <a:spcPct val="100000"/>
              </a:lnSpc>
              <a:buNone/>
              <a:defRPr sz="1700" b="0" i="0">
                <a:latin typeface="Akzidenz-Grotesk Next" panose="02000503000000020003" pitchFamily="2" charset="77"/>
              </a:defRPr>
            </a:lvl4pPr>
            <a:lvl5pPr marL="1828800" indent="0">
              <a:lnSpc>
                <a:spcPct val="100000"/>
              </a:lnSpc>
              <a:buNone/>
              <a:defRPr sz="1700" b="0" i="0">
                <a:latin typeface="Akzidenz-Grotesk Next" panose="02000503000000020003" pitchFamily="2" charset="77"/>
              </a:defRPr>
            </a:lvl5pPr>
          </a:lstStyle>
          <a:p>
            <a:pPr lvl="0"/>
            <a:r>
              <a:rPr lang="de-DE" dirty="0"/>
              <a:t>Inhaltspunkt</a:t>
            </a:r>
          </a:p>
          <a:p>
            <a:pPr lvl="0"/>
            <a:r>
              <a:rPr lang="de-DE" dirty="0"/>
              <a:t>Inhaltspunkt</a:t>
            </a:r>
          </a:p>
          <a:p>
            <a:pPr lvl="0"/>
            <a:r>
              <a:rPr lang="de-DE" dirty="0"/>
              <a:t>Inhaltspunkt</a:t>
            </a:r>
          </a:p>
          <a:p>
            <a:pPr lvl="0"/>
            <a:r>
              <a:rPr lang="de-DE" dirty="0"/>
              <a:t>Inhaltspunkt</a:t>
            </a:r>
          </a:p>
          <a:p>
            <a:pPr lvl="0"/>
            <a:r>
              <a:rPr lang="de-DE" dirty="0"/>
              <a:t>Inhaltspunkt</a:t>
            </a:r>
          </a:p>
          <a:p>
            <a:pPr lvl="0"/>
            <a:r>
              <a:rPr lang="de-DE" dirty="0"/>
              <a:t>Inhaltspunkt</a:t>
            </a:r>
          </a:p>
        </p:txBody>
      </p:sp>
      <p:sp>
        <p:nvSpPr>
          <p:cNvPr id="4" name="Textplatzhalter 3">
            <a:extLst>
              <a:ext uri="{FF2B5EF4-FFF2-40B4-BE49-F238E27FC236}">
                <a16:creationId xmlns="" xmlns:a16="http://schemas.microsoft.com/office/drawing/2014/main" id="{41D5E2F2-837A-8946-932F-21F9650B98A6}"/>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306216517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3485" y="6065839"/>
            <a:ext cx="14859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24417" y="908051"/>
            <a:ext cx="10972800" cy="1143000"/>
          </a:xfrm>
          <a:prstGeom prst="rect">
            <a:avLst/>
          </a:prstGeom>
        </p:spPr>
        <p:txBody>
          <a:bodyPr/>
          <a:lstStyle/>
          <a:p>
            <a:r>
              <a:rPr lang="de-DE" dirty="0" smtClean="0"/>
              <a:t>Titelmasterformat durch Klicken bearbeiten</a:t>
            </a:r>
            <a:endParaRPr lang="de-DE" dirty="0"/>
          </a:p>
        </p:txBody>
      </p:sp>
    </p:spTree>
    <p:extLst>
      <p:ext uri="{BB962C8B-B14F-4D97-AF65-F5344CB8AC3E}">
        <p14:creationId xmlns:p14="http://schemas.microsoft.com/office/powerpoint/2010/main" val="770613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01613" y="152400"/>
            <a:ext cx="8832850" cy="1044575"/>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201613" y="1698625"/>
            <a:ext cx="11788775" cy="1949252"/>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a:xfrm>
            <a:off x="609601" y="6567588"/>
            <a:ext cx="2605617" cy="153888"/>
          </a:xfrm>
          <a:prstGeom prst="rect">
            <a:avLst/>
          </a:prstGeom>
        </p:spPr>
        <p:txBody>
          <a:bodyPr/>
          <a:lstStyle>
            <a:lvl1pPr>
              <a:defRPr>
                <a:solidFill>
                  <a:prstClr val="black">
                    <a:tint val="75000"/>
                  </a:prstClr>
                </a:solidFill>
              </a:defRPr>
            </a:lvl1pPr>
          </a:lstStyle>
          <a:p>
            <a:pPr>
              <a:defRPr/>
            </a:pPr>
            <a:endParaRPr lang="de-DE"/>
          </a:p>
        </p:txBody>
      </p:sp>
      <p:sp>
        <p:nvSpPr>
          <p:cNvPr id="5" name="Fußzeilenplatzhalter 4"/>
          <p:cNvSpPr>
            <a:spLocks noGrp="1"/>
          </p:cNvSpPr>
          <p:nvPr>
            <p:ph type="ftr" sz="quarter" idx="11"/>
          </p:nvPr>
        </p:nvSpPr>
        <p:spPr>
          <a:xfrm>
            <a:off x="4944533" y="6567588"/>
            <a:ext cx="4800600" cy="153888"/>
          </a:xfrm>
          <a:prstGeom prst="rect">
            <a:avLst/>
          </a:prstGeom>
        </p:spPr>
        <p:txBody>
          <a:bodyPr/>
          <a:lstStyle>
            <a:lvl1pPr>
              <a:defRPr>
                <a:solidFill>
                  <a:prstClr val="black">
                    <a:tint val="75000"/>
                  </a:prstClr>
                </a:solidFill>
              </a:defRPr>
            </a:lvl1pPr>
          </a:lstStyle>
          <a:p>
            <a:pPr>
              <a:defRPr/>
            </a:pPr>
            <a:endParaRPr lang="de-DE"/>
          </a:p>
        </p:txBody>
      </p:sp>
      <p:sp>
        <p:nvSpPr>
          <p:cNvPr id="6" name="Foliennummernplatzhalter 5"/>
          <p:cNvSpPr>
            <a:spLocks noGrp="1"/>
          </p:cNvSpPr>
          <p:nvPr>
            <p:ph type="sldNum" sz="quarter" idx="12"/>
          </p:nvPr>
        </p:nvSpPr>
        <p:spPr>
          <a:xfrm>
            <a:off x="10698163" y="6567488"/>
            <a:ext cx="1292225" cy="153987"/>
          </a:xfrm>
          <a:prstGeom prst="rect">
            <a:avLst/>
          </a:prstGeom>
        </p:spPr>
        <p:txBody>
          <a:bodyPr/>
          <a:lstStyle>
            <a:lvl1pPr>
              <a:defRPr>
                <a:solidFill>
                  <a:srgbClr val="898989"/>
                </a:solidFill>
              </a:defRPr>
            </a:lvl1pPr>
          </a:lstStyle>
          <a:p>
            <a:fld id="{2F085161-D45F-4EBF-A4DC-B3DC32AD4F60}" type="slidenum">
              <a:rPr lang="de-DE" altLang="de-DE"/>
              <a:pPr/>
              <a:t>‹Nr.›</a:t>
            </a:fld>
            <a:endParaRPr lang="de-DE" altLang="de-DE"/>
          </a:p>
        </p:txBody>
      </p:sp>
    </p:spTree>
    <p:extLst>
      <p:ext uri="{BB962C8B-B14F-4D97-AF65-F5344CB8AC3E}">
        <p14:creationId xmlns:p14="http://schemas.microsoft.com/office/powerpoint/2010/main" val="27746359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xmlns="" id="{2FF7F996-B5A4-E841-B98E-EC81627C3604}"/>
              </a:ext>
            </a:extLst>
          </p:cNvPr>
          <p:cNvSpPr/>
          <p:nvPr userDrawn="1"/>
        </p:nvSpPr>
        <p:spPr>
          <a:xfrm>
            <a:off x="332081" y="1039619"/>
            <a:ext cx="11515789" cy="5319342"/>
          </a:xfrm>
          <a:prstGeom prst="rect">
            <a:avLst/>
          </a:prstGeom>
          <a:solidFill>
            <a:schemeClr val="bg1"/>
          </a:solidFill>
          <a:ln>
            <a:solidFill>
              <a:srgbClr val="61B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solidFill>
                <a:srgbClr val="B3E0CB"/>
              </a:solidFill>
              <a:latin typeface="Arial Regular"/>
            </a:endParaRPr>
          </a:p>
        </p:txBody>
      </p:sp>
      <p:sp>
        <p:nvSpPr>
          <p:cNvPr id="15" name="Rechteck 14">
            <a:extLst>
              <a:ext uri="{FF2B5EF4-FFF2-40B4-BE49-F238E27FC236}">
                <a16:creationId xmlns:a16="http://schemas.microsoft.com/office/drawing/2014/main" xmlns="" id="{35BCCFB1-A342-D047-ACEC-A7E35F4877D5}"/>
              </a:ext>
            </a:extLst>
          </p:cNvPr>
          <p:cNvSpPr/>
          <p:nvPr userDrawn="1"/>
        </p:nvSpPr>
        <p:spPr>
          <a:xfrm>
            <a:off x="333957" y="1039619"/>
            <a:ext cx="11523538" cy="714249"/>
          </a:xfrm>
          <a:prstGeom prst="rect">
            <a:avLst/>
          </a:prstGeom>
          <a:solidFill>
            <a:srgbClr val="61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n>
                <a:noFill/>
              </a:ln>
              <a:latin typeface="Arial Regular"/>
            </a:endParaRPr>
          </a:p>
        </p:txBody>
      </p:sp>
      <p:pic>
        <p:nvPicPr>
          <p:cNvPr id="16" name="Grafik 15">
            <a:extLst>
              <a:ext uri="{FF2B5EF4-FFF2-40B4-BE49-F238E27FC236}">
                <a16:creationId xmlns:a16="http://schemas.microsoft.com/office/drawing/2014/main" xmlns="" id="{8F0143D0-3730-7B46-B9E1-EB759D3D5E67}"/>
              </a:ext>
            </a:extLst>
          </p:cNvPr>
          <p:cNvPicPr>
            <a:picLocks noChangeAspect="1"/>
          </p:cNvPicPr>
          <p:nvPr userDrawn="1"/>
        </p:nvPicPr>
        <p:blipFill>
          <a:blip r:embed="rId2"/>
          <a:stretch>
            <a:fillRect/>
          </a:stretch>
        </p:blipFill>
        <p:spPr>
          <a:xfrm>
            <a:off x="10884342" y="1193377"/>
            <a:ext cx="965200" cy="584200"/>
          </a:xfrm>
          <a:prstGeom prst="rect">
            <a:avLst/>
          </a:prstGeom>
        </p:spPr>
      </p:pic>
      <p:sp>
        <p:nvSpPr>
          <p:cNvPr id="10" name="Title Placeholder 1">
            <a:extLst>
              <a:ext uri="{FF2B5EF4-FFF2-40B4-BE49-F238E27FC236}">
                <a16:creationId xmlns:a16="http://schemas.microsoft.com/office/drawing/2014/main" xmlns="" id="{D99A34B8-DE22-F84B-9DD0-20DF28C759D9}"/>
              </a:ext>
            </a:extLst>
          </p:cNvPr>
          <p:cNvSpPr>
            <a:spLocks noGrp="1"/>
          </p:cNvSpPr>
          <p:nvPr>
            <p:ph type="title" hasCustomPrompt="1"/>
          </p:nvPr>
        </p:nvSpPr>
        <p:spPr>
          <a:xfrm>
            <a:off x="628650" y="1278747"/>
            <a:ext cx="6357366" cy="318549"/>
          </a:xfrm>
          <a:prstGeom prst="rect">
            <a:avLst/>
          </a:prstGeom>
        </p:spPr>
        <p:txBody>
          <a:bodyPr vert="horz" wrap="square" lIns="0" tIns="0" rIns="0" bIns="0" rtlCol="0" anchor="ctr">
            <a:spAutoFit/>
          </a:bodyPr>
          <a:lstStyle>
            <a:lvl1pPr>
              <a:defRPr sz="2300" b="0" i="0">
                <a:solidFill>
                  <a:schemeClr val="bg1"/>
                </a:solidFill>
                <a:latin typeface="Arial Regular"/>
              </a:defRPr>
            </a:lvl1pPr>
          </a:lstStyle>
          <a:p>
            <a:r>
              <a:rPr lang="de-DE" dirty="0">
                <a:effectLst/>
                <a:latin typeface="Akzidenz-Grotesk Next" panose="02000503000000020003" pitchFamily="2" charset="77"/>
              </a:rPr>
              <a:t>Inhalt</a:t>
            </a:r>
          </a:p>
        </p:txBody>
      </p:sp>
      <p:sp>
        <p:nvSpPr>
          <p:cNvPr id="12" name="Inhaltsplatzhalter 8">
            <a:extLst>
              <a:ext uri="{FF2B5EF4-FFF2-40B4-BE49-F238E27FC236}">
                <a16:creationId xmlns:a16="http://schemas.microsoft.com/office/drawing/2014/main" xmlns="" id="{FF12C778-F643-F445-A3EB-9082392290E4}"/>
              </a:ext>
            </a:extLst>
          </p:cNvPr>
          <p:cNvSpPr>
            <a:spLocks noGrp="1"/>
          </p:cNvSpPr>
          <p:nvPr>
            <p:ph sz="quarter" idx="13" hasCustomPrompt="1"/>
          </p:nvPr>
        </p:nvSpPr>
        <p:spPr>
          <a:xfrm>
            <a:off x="628649" y="2604090"/>
            <a:ext cx="10918675" cy="3445580"/>
          </a:xfrm>
          <a:prstGeom prst="rect">
            <a:avLst/>
          </a:prstGeom>
        </p:spPr>
        <p:txBody>
          <a:bodyPr wrap="square" lIns="0" tIns="0" rIns="0" bIns="0"/>
          <a:lstStyle>
            <a:lvl1pPr marL="0" indent="-198900">
              <a:lnSpc>
                <a:spcPts val="2040"/>
              </a:lnSpc>
              <a:buFont typeface="+mj-lt"/>
              <a:buAutoNum type="arabicPeriod"/>
              <a:defRPr sz="1700" b="0" i="0">
                <a:latin typeface="Arial Regular"/>
              </a:defRPr>
            </a:lvl1pPr>
            <a:lvl2pPr marL="457200" indent="0">
              <a:lnSpc>
                <a:spcPct val="100000"/>
              </a:lnSpc>
              <a:buNone/>
              <a:defRPr sz="1700" b="0" i="0">
                <a:latin typeface="Akzidenz-Grotesk Next" panose="02000503000000020003" pitchFamily="2" charset="77"/>
              </a:defRPr>
            </a:lvl2pPr>
            <a:lvl3pPr marL="914400" indent="0">
              <a:lnSpc>
                <a:spcPct val="100000"/>
              </a:lnSpc>
              <a:buNone/>
              <a:defRPr sz="1700" b="0" i="0">
                <a:latin typeface="Akzidenz-Grotesk Next" panose="02000503000000020003" pitchFamily="2" charset="77"/>
              </a:defRPr>
            </a:lvl3pPr>
            <a:lvl4pPr marL="1371600" indent="0">
              <a:lnSpc>
                <a:spcPct val="100000"/>
              </a:lnSpc>
              <a:buNone/>
              <a:defRPr sz="1700" b="0" i="0">
                <a:latin typeface="Akzidenz-Grotesk Next" panose="02000503000000020003" pitchFamily="2" charset="77"/>
              </a:defRPr>
            </a:lvl4pPr>
            <a:lvl5pPr marL="1828800" indent="0">
              <a:lnSpc>
                <a:spcPct val="100000"/>
              </a:lnSpc>
              <a:buNone/>
              <a:defRPr sz="1700" b="0" i="0">
                <a:latin typeface="Akzidenz-Grotesk Next" panose="02000503000000020003" pitchFamily="2" charset="77"/>
              </a:defRPr>
            </a:lvl5pPr>
          </a:lstStyle>
          <a:p>
            <a:pPr lvl="0"/>
            <a:r>
              <a:rPr lang="de-DE" dirty="0"/>
              <a:t>Inhaltspunkt</a:t>
            </a:r>
          </a:p>
          <a:p>
            <a:pPr lvl="0"/>
            <a:r>
              <a:rPr lang="de-DE" dirty="0"/>
              <a:t>Inhaltspunkt</a:t>
            </a:r>
          </a:p>
          <a:p>
            <a:pPr lvl="0"/>
            <a:r>
              <a:rPr lang="de-DE" dirty="0"/>
              <a:t>Inhaltspunkt</a:t>
            </a:r>
          </a:p>
          <a:p>
            <a:pPr lvl="0"/>
            <a:r>
              <a:rPr lang="de-DE" dirty="0"/>
              <a:t>Inhaltspunkt</a:t>
            </a:r>
          </a:p>
          <a:p>
            <a:pPr lvl="0"/>
            <a:r>
              <a:rPr lang="de-DE" dirty="0"/>
              <a:t>Inhaltspunkt</a:t>
            </a:r>
          </a:p>
          <a:p>
            <a:pPr lvl="0"/>
            <a:r>
              <a:rPr lang="de-DE" dirty="0"/>
              <a:t>Inhaltspunkt</a:t>
            </a:r>
          </a:p>
        </p:txBody>
      </p:sp>
      <p:sp>
        <p:nvSpPr>
          <p:cNvPr id="4" name="Textplatzhalter 3">
            <a:extLst>
              <a:ext uri="{FF2B5EF4-FFF2-40B4-BE49-F238E27FC236}">
                <a16:creationId xmlns:a16="http://schemas.microsoft.com/office/drawing/2014/main" xmlns="" id="{41D5E2F2-837A-8946-932F-21F9650B98A6}"/>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9969409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trenner NEXT Farming übergreifen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D9C3ED89-84BE-AD42-A56F-569C85CB52CF}"/>
              </a:ext>
            </a:extLst>
          </p:cNvPr>
          <p:cNvSpPr/>
          <p:nvPr userDrawn="1"/>
        </p:nvSpPr>
        <p:spPr>
          <a:xfrm>
            <a:off x="330203" y="1043872"/>
            <a:ext cx="9113201" cy="4288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xmlns="" id="{C7B86F59-C068-D643-BF52-676401AD0AA1}"/>
              </a:ext>
            </a:extLst>
          </p:cNvPr>
          <p:cNvPicPr>
            <a:picLocks noChangeAspect="1"/>
          </p:cNvPicPr>
          <p:nvPr userDrawn="1"/>
        </p:nvPicPr>
        <p:blipFill>
          <a:blip r:embed="rId2"/>
          <a:stretch>
            <a:fillRect/>
          </a:stretch>
        </p:blipFill>
        <p:spPr>
          <a:xfrm>
            <a:off x="628650" y="2422270"/>
            <a:ext cx="11243557" cy="3925516"/>
          </a:xfrm>
          <a:prstGeom prst="rect">
            <a:avLst/>
          </a:prstGeom>
        </p:spPr>
      </p:pic>
      <p:sp>
        <p:nvSpPr>
          <p:cNvPr id="7" name="Title Placeholder 1">
            <a:extLst>
              <a:ext uri="{FF2B5EF4-FFF2-40B4-BE49-F238E27FC236}">
                <a16:creationId xmlns:a16="http://schemas.microsoft.com/office/drawing/2014/main" xmlns="" id="{1C0C59B4-30E9-6949-944C-E63237425410}"/>
              </a:ext>
            </a:extLst>
          </p:cNvPr>
          <p:cNvSpPr>
            <a:spLocks noGrp="1"/>
          </p:cNvSpPr>
          <p:nvPr>
            <p:ph type="title" hasCustomPrompt="1"/>
          </p:nvPr>
        </p:nvSpPr>
        <p:spPr>
          <a:xfrm>
            <a:off x="628650" y="1482971"/>
            <a:ext cx="8738870" cy="332399"/>
          </a:xfrm>
          <a:prstGeom prst="rect">
            <a:avLst/>
          </a:prstGeom>
        </p:spPr>
        <p:txBody>
          <a:bodyPr vert="horz" wrap="square" lIns="0" tIns="0" rIns="0" bIns="0" rtlCol="0" anchor="ctr">
            <a:spAutoFit/>
          </a:bodyPr>
          <a:lstStyle>
            <a:lvl1pPr>
              <a:defRPr sz="2400" b="0" i="0" baseline="0">
                <a:solidFill>
                  <a:schemeClr val="bg1"/>
                </a:solidFill>
                <a:latin typeface="Arial Regular"/>
              </a:defRPr>
            </a:lvl1pPr>
          </a:lstStyle>
          <a:p>
            <a:r>
              <a:rPr lang="de-DE" dirty="0">
                <a:effectLst/>
                <a:latin typeface="Akzidenz-Grotesk Next" panose="02000503000000020003" pitchFamily="2" charset="77"/>
              </a:rPr>
              <a:t>Ich bin ein </a:t>
            </a:r>
            <a:r>
              <a:rPr lang="de-DE" dirty="0" err="1">
                <a:effectLst/>
                <a:latin typeface="Akzidenz-Grotesk Next" panose="02000503000000020003" pitchFamily="2" charset="77"/>
              </a:rPr>
              <a:t>Kapiteltrenner</a:t>
            </a:r>
            <a:r>
              <a:rPr lang="de-DE" dirty="0">
                <a:effectLst/>
                <a:latin typeface="Akzidenz-Grotesk Next" panose="02000503000000020003" pitchFamily="2" charset="77"/>
              </a:rPr>
              <a:t> für NEXT </a:t>
            </a:r>
            <a:r>
              <a:rPr lang="de-DE" dirty="0" err="1">
                <a:effectLst/>
                <a:latin typeface="Akzidenz-Grotesk Next" panose="02000503000000020003" pitchFamily="2" charset="77"/>
              </a:rPr>
              <a:t>Farming</a:t>
            </a:r>
            <a:r>
              <a:rPr lang="de-DE" dirty="0">
                <a:effectLst/>
                <a:latin typeface="Akzidenz-Grotesk Next" panose="02000503000000020003" pitchFamily="2" charset="77"/>
              </a:rPr>
              <a:t> übergreifend</a:t>
            </a:r>
          </a:p>
        </p:txBody>
      </p:sp>
      <p:sp>
        <p:nvSpPr>
          <p:cNvPr id="8" name="Inhaltsplatzhalter 13">
            <a:extLst>
              <a:ext uri="{FF2B5EF4-FFF2-40B4-BE49-F238E27FC236}">
                <a16:creationId xmlns:a16="http://schemas.microsoft.com/office/drawing/2014/main" xmlns="" id="{F782DE19-0CD6-E747-AE8F-64764A34E31B}"/>
              </a:ext>
            </a:extLst>
          </p:cNvPr>
          <p:cNvSpPr>
            <a:spLocks noGrp="1"/>
          </p:cNvSpPr>
          <p:nvPr>
            <p:ph sz="quarter" idx="13" hasCustomPrompt="1"/>
          </p:nvPr>
        </p:nvSpPr>
        <p:spPr>
          <a:xfrm>
            <a:off x="628649" y="1909157"/>
            <a:ext cx="7756525" cy="235449"/>
          </a:xfrm>
          <a:prstGeom prst="rect">
            <a:avLst/>
          </a:prstGeom>
        </p:spPr>
        <p:txBody>
          <a:bodyPr lIns="0" tIns="0" rIns="0" bIns="0">
            <a:spAutoFit/>
          </a:bodyPr>
          <a:lstStyle>
            <a:lvl1pPr marL="0" indent="0">
              <a:buNone/>
              <a:defRPr sz="1700" b="0" i="0">
                <a:solidFill>
                  <a:schemeClr val="bg1"/>
                </a:solidFill>
                <a:latin typeface="Arial Regular"/>
              </a:defRPr>
            </a:lvl1pPr>
            <a:lvl2pPr marL="457200" indent="0">
              <a:buNone/>
              <a:defRPr sz="1700" b="0" i="0">
                <a:solidFill>
                  <a:schemeClr val="bg1"/>
                </a:solidFill>
                <a:latin typeface="Akzidenz-Grotesk Next" panose="02000503000000020003" pitchFamily="2" charset="77"/>
              </a:defRPr>
            </a:lvl2pPr>
            <a:lvl3pPr marL="914400" indent="0">
              <a:buNone/>
              <a:defRPr sz="1700" b="0" i="0">
                <a:solidFill>
                  <a:schemeClr val="bg1"/>
                </a:solidFill>
                <a:latin typeface="Akzidenz-Grotesk Next" panose="02000503000000020003" pitchFamily="2" charset="77"/>
              </a:defRPr>
            </a:lvl3pPr>
            <a:lvl4pPr marL="1371600" indent="0">
              <a:buNone/>
              <a:defRPr sz="1700" b="0" i="0">
                <a:solidFill>
                  <a:schemeClr val="bg1"/>
                </a:solidFill>
                <a:latin typeface="Akzidenz-Grotesk Next" panose="02000503000000020003" pitchFamily="2" charset="77"/>
              </a:defRPr>
            </a:lvl4pPr>
            <a:lvl5pPr marL="1828800" indent="0">
              <a:buNone/>
              <a:defRPr sz="1700" b="0" i="0">
                <a:solidFill>
                  <a:schemeClr val="bg1"/>
                </a:solidFill>
                <a:latin typeface="Akzidenz-Grotesk Next" panose="02000503000000020003" pitchFamily="2" charset="77"/>
              </a:defRPr>
            </a:lvl5pPr>
          </a:lstStyle>
          <a:p>
            <a:pPr lvl="0"/>
            <a:r>
              <a:rPr lang="de-DE" dirty="0"/>
              <a:t>So sieht eine Subheadline aus.</a:t>
            </a:r>
          </a:p>
        </p:txBody>
      </p:sp>
      <p:sp>
        <p:nvSpPr>
          <p:cNvPr id="9" name="Textplatzhalter 3">
            <a:extLst>
              <a:ext uri="{FF2B5EF4-FFF2-40B4-BE49-F238E27FC236}">
                <a16:creationId xmlns:a16="http://schemas.microsoft.com/office/drawing/2014/main" xmlns="" id="{EDD44CDF-9E76-D44D-BD26-86D78E8783E0}"/>
              </a:ext>
            </a:extLst>
          </p:cNvPr>
          <p:cNvSpPr>
            <a:spLocks noGrp="1"/>
          </p:cNvSpPr>
          <p:nvPr>
            <p:ph type="body" sz="quarter" idx="14" hasCustomPrompt="1"/>
          </p:nvPr>
        </p:nvSpPr>
        <p:spPr>
          <a:xfrm>
            <a:off x="332081" y="6469750"/>
            <a:ext cx="9634879" cy="138499"/>
          </a:xfrm>
          <a:prstGeom prst="rect">
            <a:avLst/>
          </a:prstGeom>
        </p:spPr>
        <p:txBody>
          <a:bodyPr wrap="square" lIns="0" tIns="0" rIns="0" bIns="0">
            <a:spAutoFit/>
          </a:bodyPr>
          <a:lstStyle>
            <a:lvl1pPr marL="0" indent="0">
              <a:buNone/>
              <a:defRPr sz="1000">
                <a:solidFill>
                  <a:schemeClr val="accent1"/>
                </a:solidFill>
                <a:latin typeface="Arial" panose="020B0604020202020204" pitchFamily="34" charset="0"/>
                <a:cs typeface="Arial" panose="020B0604020202020204" pitchFamily="34" charset="0"/>
              </a:defRPr>
            </a:lvl1pPr>
          </a:lstStyle>
          <a:p>
            <a:r>
              <a:rPr lang="de-DE" b="0" i="0" dirty="0">
                <a:latin typeface="Arial Regular"/>
              </a:rPr>
              <a:t>Thema der Präsentation</a:t>
            </a:r>
          </a:p>
        </p:txBody>
      </p:sp>
    </p:spTree>
    <p:extLst>
      <p:ext uri="{BB962C8B-B14F-4D97-AF65-F5344CB8AC3E}">
        <p14:creationId xmlns:p14="http://schemas.microsoft.com/office/powerpoint/2010/main" val="248548451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image" Target="../media/image1.emf"/><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xmlns="" id="{3EBCF49E-306A-E94A-A27D-0D90977B668A}"/>
              </a:ext>
            </a:extLst>
          </p:cNvPr>
          <p:cNvPicPr>
            <a:picLocks noChangeAspect="1"/>
          </p:cNvPicPr>
          <p:nvPr userDrawn="1"/>
        </p:nvPicPr>
        <p:blipFill>
          <a:blip r:embed="rId9"/>
          <a:stretch>
            <a:fillRect/>
          </a:stretch>
        </p:blipFill>
        <p:spPr>
          <a:xfrm>
            <a:off x="324000" y="396000"/>
            <a:ext cx="2149474" cy="360000"/>
          </a:xfrm>
          <a:prstGeom prst="rect">
            <a:avLst/>
          </a:prstGeom>
        </p:spPr>
      </p:pic>
      <p:sp>
        <p:nvSpPr>
          <p:cNvPr id="6" name="Slide Number Placeholder 5">
            <a:extLst>
              <a:ext uri="{FF2B5EF4-FFF2-40B4-BE49-F238E27FC236}">
                <a16:creationId xmlns:a16="http://schemas.microsoft.com/office/drawing/2014/main" xmlns="" id="{06082874-81E6-494C-8C05-1DF1594961B1}"/>
              </a:ext>
            </a:extLst>
          </p:cNvPr>
          <p:cNvSpPr txBox="1">
            <a:spLocks/>
          </p:cNvSpPr>
          <p:nvPr userDrawn="1"/>
        </p:nvSpPr>
        <p:spPr>
          <a:xfrm>
            <a:off x="10996083" y="6489780"/>
            <a:ext cx="857250" cy="153888"/>
          </a:xfrm>
          <a:prstGeom prst="rect">
            <a:avLst/>
          </a:prstGeom>
        </p:spPr>
        <p:txBody>
          <a:bodyPr vert="horz" lIns="0" tIns="0" rIns="0" bIns="0" rtlCol="0" anchor="ctr">
            <a:spAutoFit/>
          </a:bodyPr>
          <a:lstStyle>
            <a:defPPr>
              <a:defRPr lang="de-DE"/>
            </a:defPPr>
            <a:lvl1pPr marL="0" algn="r" defTabSz="914400" rtl="0" eaLnBrk="1" latinLnBrk="0" hangingPunct="1">
              <a:defRPr sz="1000" b="0" i="0" kern="1200">
                <a:solidFill>
                  <a:srgbClr val="61B244"/>
                </a:solidFill>
                <a:latin typeface="Akzidenz-Grotesk Next Regular" panose="020005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C2A5F-FC88-0D40-A9F2-62B3501A187A}" type="datetimeFigureOut">
              <a:rPr lang="de-DE" b="0" i="0" smtClean="0">
                <a:latin typeface="Arial Regular"/>
              </a:rPr>
              <a:pPr/>
              <a:t>31.07.2019</a:t>
            </a:fld>
            <a:endParaRPr lang="de-DE" b="0" i="0" dirty="0">
              <a:latin typeface="Arial Regular"/>
            </a:endParaRPr>
          </a:p>
        </p:txBody>
      </p:sp>
    </p:spTree>
    <p:extLst>
      <p:ext uri="{BB962C8B-B14F-4D97-AF65-F5344CB8AC3E}">
        <p14:creationId xmlns:p14="http://schemas.microsoft.com/office/powerpoint/2010/main" val="398642154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78" r:id="rId3"/>
    <p:sldLayoutId id="2147483684" r:id="rId4"/>
    <p:sldLayoutId id="2147483686" r:id="rId5"/>
    <p:sldLayoutId id="2147483687" r:id="rId6"/>
    <p:sldLayoutId id="2147483688"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xmlns="" id="{84CDB163-6F98-414D-8077-870587A0BA43}"/>
              </a:ext>
            </a:extLst>
          </p:cNvPr>
          <p:cNvPicPr>
            <a:picLocks noChangeAspect="1"/>
          </p:cNvPicPr>
          <p:nvPr userDrawn="1"/>
        </p:nvPicPr>
        <p:blipFill>
          <a:blip r:embed="rId28"/>
          <a:stretch>
            <a:fillRect/>
          </a:stretch>
        </p:blipFill>
        <p:spPr>
          <a:xfrm>
            <a:off x="324000" y="396000"/>
            <a:ext cx="2149474" cy="360000"/>
          </a:xfrm>
          <a:prstGeom prst="rect">
            <a:avLst/>
          </a:prstGeom>
        </p:spPr>
      </p:pic>
      <p:sp>
        <p:nvSpPr>
          <p:cNvPr id="3" name="Textfeld 2">
            <a:extLst>
              <a:ext uri="{FF2B5EF4-FFF2-40B4-BE49-F238E27FC236}">
                <a16:creationId xmlns:a16="http://schemas.microsoft.com/office/drawing/2014/main" xmlns="" id="{E0888F26-1131-5842-ABDC-79F8C371C06F}"/>
              </a:ext>
            </a:extLst>
          </p:cNvPr>
          <p:cNvSpPr txBox="1"/>
          <p:nvPr userDrawn="1"/>
        </p:nvSpPr>
        <p:spPr>
          <a:xfrm>
            <a:off x="10896927" y="6450890"/>
            <a:ext cx="950943" cy="161583"/>
          </a:xfrm>
          <a:prstGeom prst="rect">
            <a:avLst/>
          </a:prstGeom>
          <a:noFill/>
        </p:spPr>
        <p:txBody>
          <a:bodyPr wrap="square" lIns="0" tIns="0" rIns="0" bIns="0" rtlCol="0">
            <a:spAutoFit/>
          </a:bodyPr>
          <a:lstStyle/>
          <a:p>
            <a:pPr algn="r"/>
            <a:fld id="{74B4D6CE-264B-0545-B7F3-7921210B2648}" type="slidenum">
              <a:rPr lang="de-DE" sz="1050" b="0" i="0" smtClean="0">
                <a:solidFill>
                  <a:schemeClr val="accent1"/>
                </a:solidFill>
                <a:latin typeface="Arial Regular"/>
              </a:rPr>
              <a:pPr algn="r"/>
              <a:t>‹Nr.›</a:t>
            </a:fld>
            <a:endParaRPr lang="de-DE" b="0" i="0" dirty="0">
              <a:solidFill>
                <a:schemeClr val="accent1"/>
              </a:solidFill>
              <a:latin typeface="Arial Regular"/>
            </a:endParaRPr>
          </a:p>
        </p:txBody>
      </p:sp>
      <p:sp>
        <p:nvSpPr>
          <p:cNvPr id="6" name="Datumsplatzhalter 3">
            <a:extLst>
              <a:ext uri="{FF2B5EF4-FFF2-40B4-BE49-F238E27FC236}">
                <a16:creationId xmlns:a16="http://schemas.microsoft.com/office/drawing/2014/main" xmlns="" id="{0060928A-2C82-9948-B6F8-9BD3053B7419}"/>
              </a:ext>
            </a:extLst>
          </p:cNvPr>
          <p:cNvSpPr txBox="1">
            <a:spLocks/>
          </p:cNvSpPr>
          <p:nvPr userDrawn="1"/>
        </p:nvSpPr>
        <p:spPr>
          <a:xfrm>
            <a:off x="7257448" y="6458585"/>
            <a:ext cx="3508874" cy="153888"/>
          </a:xfrm>
          <a:prstGeom prst="rect">
            <a:avLst/>
          </a:prstGeom>
        </p:spPr>
        <p:txBody>
          <a:bodyPr vert="horz" wrap="square" lIns="0" tIns="0" rIns="0" bIns="0" rtlCol="0" anchor="ctr">
            <a:spAutoFit/>
          </a:bodyPr>
          <a:lstStyle>
            <a:defPPr>
              <a:defRPr lang="de-DE"/>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02609C-A72D-C342-9340-9F77B850FDAA}" type="datetime1">
              <a:rPr lang="de-DE" b="0" i="0" smtClean="0">
                <a:latin typeface="Arial Regular"/>
              </a:rPr>
              <a:pPr/>
              <a:t>31.07.2019</a:t>
            </a:fld>
            <a:endParaRPr lang="de-DE" b="0" i="0" dirty="0">
              <a:latin typeface="Arial Regular"/>
            </a:endParaRPr>
          </a:p>
        </p:txBody>
      </p:sp>
    </p:spTree>
    <p:extLst>
      <p:ext uri="{BB962C8B-B14F-4D97-AF65-F5344CB8AC3E}">
        <p14:creationId xmlns:p14="http://schemas.microsoft.com/office/powerpoint/2010/main" val="1635257397"/>
      </p:ext>
    </p:extLst>
  </p:cSld>
  <p:clrMap bg1="lt1" tx1="dk1" bg2="lt2" tx2="dk2" accent1="accent1" accent2="accent2" accent3="accent3" accent4="accent4" accent5="accent5" accent6="accent6" hlink="hlink" folHlink="folHlink"/>
  <p:sldLayoutIdLst>
    <p:sldLayoutId id="2147483651" r:id="rId1"/>
    <p:sldLayoutId id="2147483677" r:id="rId2"/>
    <p:sldLayoutId id="2147483652" r:id="rId3"/>
    <p:sldLayoutId id="2147483673" r:id="rId4"/>
    <p:sldLayoutId id="2147483676" r:id="rId5"/>
    <p:sldLayoutId id="2147483675" r:id="rId6"/>
    <p:sldLayoutId id="2147483674"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19.jpe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mailto:josef.bosch@farmfacts.de"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 xmlns:a16="http://schemas.microsoft.com/office/drawing/2014/main" id="{6549EFA5-4745-654A-8D1E-BE85525B038B}"/>
              </a:ext>
            </a:extLst>
          </p:cNvPr>
          <p:cNvSpPr>
            <a:spLocks noGrp="1"/>
          </p:cNvSpPr>
          <p:nvPr>
            <p:ph type="body" sz="quarter" idx="14"/>
          </p:nvPr>
        </p:nvSpPr>
        <p:spPr/>
        <p:txBody>
          <a:bodyPr/>
          <a:lstStyle/>
          <a:p>
            <a:endParaRPr lang="de-DE" dirty="0"/>
          </a:p>
        </p:txBody>
      </p:sp>
      <p:sp>
        <p:nvSpPr>
          <p:cNvPr id="8" name="Titel 3">
            <a:extLst>
              <a:ext uri="{FF2B5EF4-FFF2-40B4-BE49-F238E27FC236}">
                <a16:creationId xmlns="" xmlns:a16="http://schemas.microsoft.com/office/drawing/2014/main" id="{D1230174-70ED-A842-95FA-EE919BD141EF}"/>
              </a:ext>
            </a:extLst>
          </p:cNvPr>
          <p:cNvSpPr>
            <a:spLocks noGrp="1"/>
          </p:cNvSpPr>
          <p:nvPr>
            <p:ph type="title"/>
          </p:nvPr>
        </p:nvSpPr>
        <p:spPr>
          <a:xfrm>
            <a:off x="628649" y="1502451"/>
            <a:ext cx="8439151" cy="332399"/>
          </a:xfrm>
        </p:spPr>
        <p:txBody>
          <a:bodyPr/>
          <a:lstStyle/>
          <a:p>
            <a:r>
              <a:rPr lang="de-DE" dirty="0" smtClean="0"/>
              <a:t>N-Manager: Warum? Was? Wie? </a:t>
            </a:r>
            <a:endParaRPr lang="de-DE" dirty="0"/>
          </a:p>
        </p:txBody>
      </p:sp>
      <p:sp>
        <p:nvSpPr>
          <p:cNvPr id="9" name="Textplatzhalter 2"/>
          <p:cNvSpPr txBox="1">
            <a:spLocks/>
          </p:cNvSpPr>
          <p:nvPr/>
        </p:nvSpPr>
        <p:spPr>
          <a:xfrm>
            <a:off x="628649" y="2130038"/>
            <a:ext cx="6033741" cy="276999"/>
          </a:xfrm>
          <a:prstGeom prst="rect">
            <a:avLst/>
          </a:prstGeom>
        </p:spPr>
        <p:txBody>
          <a:bodyPr wrap="square"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0"/>
              </a:spcAft>
            </a:pPr>
            <a:r>
              <a:rPr lang="de-DE" altLang="de-DE" dirty="0" smtClean="0">
                <a:solidFill>
                  <a:schemeClr val="bg1"/>
                </a:solidFill>
              </a:rPr>
              <a:t>Dr. Josef Bosch, FarmFacts GmbH – Akademie        Stand: 31.07.2019</a:t>
            </a:r>
          </a:p>
        </p:txBody>
      </p:sp>
      <p:sp>
        <p:nvSpPr>
          <p:cNvPr id="2" name="Rechteck 1"/>
          <p:cNvSpPr/>
          <p:nvPr/>
        </p:nvSpPr>
        <p:spPr>
          <a:xfrm rot="1671641">
            <a:off x="7334250" y="1428749"/>
            <a:ext cx="3657600" cy="10763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Interne Information</a:t>
            </a:r>
          </a:p>
          <a:p>
            <a:pPr algn="ctr"/>
            <a:r>
              <a:rPr lang="de-DE" dirty="0" smtClean="0"/>
              <a:t>Nur zur Verwendung für </a:t>
            </a:r>
          </a:p>
          <a:p>
            <a:pPr algn="ctr"/>
            <a:r>
              <a:rPr lang="de-DE" dirty="0" smtClean="0"/>
              <a:t>Mitarbeiter der FarmFacts GmbH</a:t>
            </a:r>
            <a:endParaRPr lang="de-DE" dirty="0"/>
          </a:p>
        </p:txBody>
      </p:sp>
    </p:spTree>
    <p:extLst>
      <p:ext uri="{BB962C8B-B14F-4D97-AF65-F5344CB8AC3E}">
        <p14:creationId xmlns:p14="http://schemas.microsoft.com/office/powerpoint/2010/main" val="119054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rot="3821935">
            <a:off x="4656640" y="4272601"/>
            <a:ext cx="2317072" cy="3614855"/>
          </a:xfrm>
          <a:prstGeom prst="rect">
            <a:avLst/>
          </a:prstGeom>
        </p:spPr>
      </p:pic>
      <p:sp>
        <p:nvSpPr>
          <p:cNvPr id="23555" name="AutoShape 5" descr="Bildergebnis für rauch düngerstreuer"/>
          <p:cNvSpPr>
            <a:spLocks noChangeAspect="1" noChangeArrowheads="1"/>
          </p:cNvSpPr>
          <p:nvPr/>
        </p:nvSpPr>
        <p:spPr bwMode="auto">
          <a:xfrm>
            <a:off x="1504917" y="64762"/>
            <a:ext cx="3048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endParaRPr lang="de-DE" altLang="de-DE"/>
          </a:p>
        </p:txBody>
      </p:sp>
      <p:cxnSp>
        <p:nvCxnSpPr>
          <p:cNvPr id="3" name="Gerade Verbindung mit Pfeil 2"/>
          <p:cNvCxnSpPr/>
          <p:nvPr/>
        </p:nvCxnSpPr>
        <p:spPr>
          <a:xfrm flipV="1">
            <a:off x="698645" y="872143"/>
            <a:ext cx="10275" cy="420328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708920" y="5075432"/>
            <a:ext cx="1052073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02744" y="1130156"/>
            <a:ext cx="452063" cy="3600986"/>
          </a:xfrm>
          <a:prstGeom prst="rect">
            <a:avLst/>
          </a:prstGeom>
          <a:noFill/>
        </p:spPr>
        <p:txBody>
          <a:bodyPr wrap="square" lIns="0" tIns="0" rIns="0" bIns="0" rtlCol="0">
            <a:spAutoFit/>
          </a:bodyPr>
          <a:lstStyle/>
          <a:p>
            <a:pPr algn="r"/>
            <a:r>
              <a:rPr lang="de-DE" dirty="0" smtClean="0"/>
              <a:t>12</a:t>
            </a:r>
            <a:r>
              <a:rPr lang="de-DE" dirty="0"/>
              <a:t> </a:t>
            </a:r>
            <a:r>
              <a:rPr lang="de-DE" dirty="0" smtClean="0"/>
              <a:t>t</a:t>
            </a:r>
          </a:p>
          <a:p>
            <a:pPr algn="r"/>
            <a:endParaRPr lang="de-DE" dirty="0"/>
          </a:p>
          <a:p>
            <a:pPr algn="r"/>
            <a:r>
              <a:rPr lang="de-DE" dirty="0" smtClean="0"/>
              <a:t>11 t</a:t>
            </a:r>
          </a:p>
          <a:p>
            <a:pPr algn="r"/>
            <a:endParaRPr lang="de-DE" dirty="0"/>
          </a:p>
          <a:p>
            <a:pPr algn="r"/>
            <a:r>
              <a:rPr lang="de-DE" dirty="0" smtClean="0"/>
              <a:t>10 t</a:t>
            </a:r>
          </a:p>
          <a:p>
            <a:pPr algn="r"/>
            <a:endParaRPr lang="de-DE" dirty="0"/>
          </a:p>
          <a:p>
            <a:pPr algn="r"/>
            <a:r>
              <a:rPr lang="de-DE" dirty="0" smtClean="0"/>
              <a:t>9 t</a:t>
            </a:r>
          </a:p>
          <a:p>
            <a:pPr algn="r"/>
            <a:endParaRPr lang="de-DE" dirty="0"/>
          </a:p>
          <a:p>
            <a:pPr algn="r"/>
            <a:r>
              <a:rPr lang="de-DE" dirty="0" smtClean="0"/>
              <a:t>8 t</a:t>
            </a:r>
          </a:p>
          <a:p>
            <a:pPr algn="r"/>
            <a:endParaRPr lang="de-DE" dirty="0"/>
          </a:p>
          <a:p>
            <a:pPr algn="r"/>
            <a:r>
              <a:rPr lang="de-DE" dirty="0" smtClean="0"/>
              <a:t>7 t</a:t>
            </a:r>
          </a:p>
          <a:p>
            <a:pPr algn="r"/>
            <a:endParaRPr lang="de-DE" dirty="0"/>
          </a:p>
          <a:p>
            <a:pPr algn="r"/>
            <a:r>
              <a:rPr lang="de-DE" dirty="0" smtClean="0"/>
              <a:t>6 t</a:t>
            </a:r>
          </a:p>
        </p:txBody>
      </p:sp>
      <p:sp>
        <p:nvSpPr>
          <p:cNvPr id="9" name="Freihandform 8"/>
          <p:cNvSpPr/>
          <p:nvPr/>
        </p:nvSpPr>
        <p:spPr>
          <a:xfrm>
            <a:off x="708920" y="1304062"/>
            <a:ext cx="10222786" cy="2671281"/>
          </a:xfrm>
          <a:custGeom>
            <a:avLst/>
            <a:gdLst>
              <a:gd name="connsiteX0" fmla="*/ 0 w 10222786"/>
              <a:gd name="connsiteY0" fmla="*/ 2671281 h 2671281"/>
              <a:gd name="connsiteX1" fmla="*/ 945222 w 10222786"/>
              <a:gd name="connsiteY1" fmla="*/ 2301411 h 2671281"/>
              <a:gd name="connsiteX2" fmla="*/ 1808251 w 10222786"/>
              <a:gd name="connsiteY2" fmla="*/ 1808252 h 2671281"/>
              <a:gd name="connsiteX3" fmla="*/ 4941869 w 10222786"/>
              <a:gd name="connsiteY3" fmla="*/ 1602769 h 2671281"/>
              <a:gd name="connsiteX4" fmla="*/ 6482993 w 10222786"/>
              <a:gd name="connsiteY4" fmla="*/ 986319 h 2671281"/>
              <a:gd name="connsiteX5" fmla="*/ 7109717 w 10222786"/>
              <a:gd name="connsiteY5" fmla="*/ 215757 h 2671281"/>
              <a:gd name="connsiteX6" fmla="*/ 10222786 w 10222786"/>
              <a:gd name="connsiteY6" fmla="*/ 0 h 2671281"/>
              <a:gd name="connsiteX7" fmla="*/ 10222786 w 10222786"/>
              <a:gd name="connsiteY7" fmla="*/ 0 h 2671281"/>
              <a:gd name="connsiteX8" fmla="*/ 10222786 w 10222786"/>
              <a:gd name="connsiteY8" fmla="*/ 0 h 2671281"/>
              <a:gd name="connsiteX9" fmla="*/ 10222786 w 10222786"/>
              <a:gd name="connsiteY9" fmla="*/ 0 h 26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2786" h="2671281">
                <a:moveTo>
                  <a:pt x="0" y="2671281"/>
                </a:moveTo>
                <a:cubicBezTo>
                  <a:pt x="321923" y="2558265"/>
                  <a:pt x="643847" y="2445249"/>
                  <a:pt x="945222" y="2301411"/>
                </a:cubicBezTo>
                <a:cubicBezTo>
                  <a:pt x="1246597" y="2157573"/>
                  <a:pt x="1142143" y="1924692"/>
                  <a:pt x="1808251" y="1808252"/>
                </a:cubicBezTo>
                <a:cubicBezTo>
                  <a:pt x="2474359" y="1691812"/>
                  <a:pt x="4162745" y="1739758"/>
                  <a:pt x="4941869" y="1602769"/>
                </a:cubicBezTo>
                <a:cubicBezTo>
                  <a:pt x="5720993" y="1465780"/>
                  <a:pt x="6121685" y="1217488"/>
                  <a:pt x="6482993" y="986319"/>
                </a:cubicBezTo>
                <a:cubicBezTo>
                  <a:pt x="6844301" y="755150"/>
                  <a:pt x="6486418" y="380143"/>
                  <a:pt x="7109717" y="215757"/>
                </a:cubicBezTo>
                <a:cubicBezTo>
                  <a:pt x="7733016" y="51371"/>
                  <a:pt x="10222786" y="0"/>
                  <a:pt x="10222786" y="0"/>
                </a:cubicBezTo>
                <a:lnTo>
                  <a:pt x="10222786" y="0"/>
                </a:lnTo>
                <a:lnTo>
                  <a:pt x="10222786" y="0"/>
                </a:lnTo>
                <a:lnTo>
                  <a:pt x="10222786" y="0"/>
                </a:lnTo>
              </a:path>
            </a:pathLst>
          </a:custGeom>
          <a:noFill/>
          <a:ln w="47625">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r Verbinder 19"/>
          <p:cNvCxnSpPr/>
          <p:nvPr/>
        </p:nvCxnSpPr>
        <p:spPr>
          <a:xfrm flipV="1">
            <a:off x="852758" y="2414778"/>
            <a:ext cx="10078948" cy="61290"/>
          </a:xfrm>
          <a:prstGeom prst="line">
            <a:avLst/>
          </a:prstGeom>
          <a:ln w="31750">
            <a:solidFill>
              <a:srgbClr val="009650"/>
            </a:solidFill>
            <a:prstDash val="sysDash"/>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V="1">
            <a:off x="11239932" y="872142"/>
            <a:ext cx="10275" cy="42032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11347809" y="1130156"/>
            <a:ext cx="755148" cy="4431983"/>
          </a:xfrm>
          <a:prstGeom prst="rect">
            <a:avLst/>
          </a:prstGeom>
          <a:noFill/>
        </p:spPr>
        <p:txBody>
          <a:bodyPr wrap="square" lIns="0" tIns="0" rIns="0" bIns="0" rtlCol="0">
            <a:spAutoFit/>
          </a:bodyPr>
          <a:lstStyle/>
          <a:p>
            <a:r>
              <a:rPr lang="de-DE" dirty="0" smtClean="0">
                <a:solidFill>
                  <a:srgbClr val="FF0000"/>
                </a:solidFill>
              </a:rPr>
              <a:t>270 </a:t>
            </a:r>
          </a:p>
          <a:p>
            <a:endParaRPr lang="de-DE" dirty="0">
              <a:solidFill>
                <a:srgbClr val="FF0000"/>
              </a:solidFill>
            </a:endParaRPr>
          </a:p>
          <a:p>
            <a:r>
              <a:rPr lang="de-DE" dirty="0" smtClean="0">
                <a:solidFill>
                  <a:srgbClr val="FF0000"/>
                </a:solidFill>
              </a:rPr>
              <a:t>250</a:t>
            </a:r>
          </a:p>
          <a:p>
            <a:endParaRPr lang="de-DE" dirty="0">
              <a:solidFill>
                <a:srgbClr val="FF0000"/>
              </a:solidFill>
            </a:endParaRPr>
          </a:p>
          <a:p>
            <a:r>
              <a:rPr lang="de-DE" dirty="0" smtClean="0">
                <a:solidFill>
                  <a:srgbClr val="FF0000"/>
                </a:solidFill>
              </a:rPr>
              <a:t>220</a:t>
            </a:r>
          </a:p>
          <a:p>
            <a:endParaRPr lang="de-DE" dirty="0">
              <a:solidFill>
                <a:srgbClr val="FF0000"/>
              </a:solidFill>
            </a:endParaRPr>
          </a:p>
          <a:p>
            <a:r>
              <a:rPr lang="de-DE" dirty="0" smtClean="0">
                <a:solidFill>
                  <a:srgbClr val="FF0000"/>
                </a:solidFill>
              </a:rPr>
              <a:t>200</a:t>
            </a:r>
          </a:p>
          <a:p>
            <a:endParaRPr lang="de-DE" dirty="0">
              <a:solidFill>
                <a:srgbClr val="FF0000"/>
              </a:solidFill>
            </a:endParaRPr>
          </a:p>
          <a:p>
            <a:r>
              <a:rPr lang="de-DE" dirty="0" smtClean="0">
                <a:solidFill>
                  <a:srgbClr val="FF0000"/>
                </a:solidFill>
              </a:rPr>
              <a:t>180</a:t>
            </a:r>
          </a:p>
          <a:p>
            <a:endParaRPr lang="de-DE" dirty="0">
              <a:solidFill>
                <a:srgbClr val="FF0000"/>
              </a:solidFill>
            </a:endParaRPr>
          </a:p>
          <a:p>
            <a:r>
              <a:rPr lang="de-DE" dirty="0" smtClean="0">
                <a:solidFill>
                  <a:srgbClr val="FF0000"/>
                </a:solidFill>
              </a:rPr>
              <a:t>160</a:t>
            </a:r>
          </a:p>
          <a:p>
            <a:endParaRPr lang="de-DE" dirty="0">
              <a:solidFill>
                <a:srgbClr val="FF0000"/>
              </a:solidFill>
            </a:endParaRPr>
          </a:p>
          <a:p>
            <a:r>
              <a:rPr lang="de-DE" dirty="0" smtClean="0">
                <a:solidFill>
                  <a:srgbClr val="FF0000"/>
                </a:solidFill>
              </a:rPr>
              <a:t>135</a:t>
            </a:r>
          </a:p>
          <a:p>
            <a:endParaRPr lang="de-DE" dirty="0">
              <a:solidFill>
                <a:srgbClr val="FF0000"/>
              </a:solidFill>
            </a:endParaRPr>
          </a:p>
          <a:p>
            <a:r>
              <a:rPr lang="de-DE" dirty="0" smtClean="0">
                <a:solidFill>
                  <a:srgbClr val="FF0000"/>
                </a:solidFill>
              </a:rPr>
              <a:t>Kg N/ha</a:t>
            </a:r>
          </a:p>
        </p:txBody>
      </p:sp>
      <p:sp>
        <p:nvSpPr>
          <p:cNvPr id="11" name="Textfeld 10"/>
          <p:cNvSpPr txBox="1"/>
          <p:nvPr/>
        </p:nvSpPr>
        <p:spPr>
          <a:xfrm>
            <a:off x="2610327" y="329138"/>
            <a:ext cx="8737481" cy="861774"/>
          </a:xfrm>
          <a:prstGeom prst="rect">
            <a:avLst/>
          </a:prstGeom>
          <a:noFill/>
        </p:spPr>
        <p:txBody>
          <a:bodyPr wrap="square" lIns="0" tIns="0" rIns="0" bIns="0" rtlCol="0">
            <a:spAutoFit/>
          </a:bodyPr>
          <a:lstStyle/>
          <a:p>
            <a:r>
              <a:rPr lang="de-DE" sz="2800" b="1" dirty="0" smtClean="0">
                <a:solidFill>
                  <a:srgbClr val="009650"/>
                </a:solidFill>
              </a:rPr>
              <a:t>N-Manager </a:t>
            </a:r>
          </a:p>
          <a:p>
            <a:r>
              <a:rPr lang="de-DE" sz="2800" dirty="0" smtClean="0">
                <a:solidFill>
                  <a:srgbClr val="009650"/>
                </a:solidFill>
              </a:rPr>
              <a:t>Anpassung der Düngermenge während der Fahrt</a:t>
            </a:r>
          </a:p>
        </p:txBody>
      </p:sp>
      <p:sp>
        <p:nvSpPr>
          <p:cNvPr id="12" name="Freihandform 11"/>
          <p:cNvSpPr/>
          <p:nvPr/>
        </p:nvSpPr>
        <p:spPr>
          <a:xfrm>
            <a:off x="707210" y="1158516"/>
            <a:ext cx="10222786" cy="2671281"/>
          </a:xfrm>
          <a:custGeom>
            <a:avLst/>
            <a:gdLst>
              <a:gd name="connsiteX0" fmla="*/ 0 w 10222786"/>
              <a:gd name="connsiteY0" fmla="*/ 2671281 h 2671281"/>
              <a:gd name="connsiteX1" fmla="*/ 945222 w 10222786"/>
              <a:gd name="connsiteY1" fmla="*/ 2301411 h 2671281"/>
              <a:gd name="connsiteX2" fmla="*/ 1808251 w 10222786"/>
              <a:gd name="connsiteY2" fmla="*/ 1808252 h 2671281"/>
              <a:gd name="connsiteX3" fmla="*/ 4941869 w 10222786"/>
              <a:gd name="connsiteY3" fmla="*/ 1602769 h 2671281"/>
              <a:gd name="connsiteX4" fmla="*/ 6482993 w 10222786"/>
              <a:gd name="connsiteY4" fmla="*/ 986319 h 2671281"/>
              <a:gd name="connsiteX5" fmla="*/ 7109717 w 10222786"/>
              <a:gd name="connsiteY5" fmla="*/ 215757 h 2671281"/>
              <a:gd name="connsiteX6" fmla="*/ 10222786 w 10222786"/>
              <a:gd name="connsiteY6" fmla="*/ 0 h 2671281"/>
              <a:gd name="connsiteX7" fmla="*/ 10222786 w 10222786"/>
              <a:gd name="connsiteY7" fmla="*/ 0 h 2671281"/>
              <a:gd name="connsiteX8" fmla="*/ 10222786 w 10222786"/>
              <a:gd name="connsiteY8" fmla="*/ 0 h 2671281"/>
              <a:gd name="connsiteX9" fmla="*/ 10222786 w 10222786"/>
              <a:gd name="connsiteY9" fmla="*/ 0 h 26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2786" h="2671281">
                <a:moveTo>
                  <a:pt x="0" y="2671281"/>
                </a:moveTo>
                <a:cubicBezTo>
                  <a:pt x="321923" y="2558265"/>
                  <a:pt x="643847" y="2445249"/>
                  <a:pt x="945222" y="2301411"/>
                </a:cubicBezTo>
                <a:cubicBezTo>
                  <a:pt x="1246597" y="2157573"/>
                  <a:pt x="1142143" y="1924692"/>
                  <a:pt x="1808251" y="1808252"/>
                </a:cubicBezTo>
                <a:cubicBezTo>
                  <a:pt x="2474359" y="1691812"/>
                  <a:pt x="4162745" y="1739758"/>
                  <a:pt x="4941869" y="1602769"/>
                </a:cubicBezTo>
                <a:cubicBezTo>
                  <a:pt x="5720993" y="1465780"/>
                  <a:pt x="6121685" y="1217488"/>
                  <a:pt x="6482993" y="986319"/>
                </a:cubicBezTo>
                <a:cubicBezTo>
                  <a:pt x="6844301" y="755150"/>
                  <a:pt x="6486418" y="380143"/>
                  <a:pt x="7109717" y="215757"/>
                </a:cubicBezTo>
                <a:cubicBezTo>
                  <a:pt x="7733016" y="51371"/>
                  <a:pt x="10222786" y="0"/>
                  <a:pt x="10222786" y="0"/>
                </a:cubicBezTo>
                <a:lnTo>
                  <a:pt x="10222786" y="0"/>
                </a:lnTo>
                <a:lnTo>
                  <a:pt x="10222786" y="0"/>
                </a:lnTo>
                <a:lnTo>
                  <a:pt x="10222786"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p:cNvCxnSpPr/>
          <p:nvPr/>
        </p:nvCxnSpPr>
        <p:spPr>
          <a:xfrm flipV="1">
            <a:off x="852758" y="2373834"/>
            <a:ext cx="10376899" cy="61290"/>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V="1">
            <a:off x="704902" y="2463369"/>
            <a:ext cx="10376899" cy="61290"/>
          </a:xfrm>
          <a:prstGeom prst="line">
            <a:avLst/>
          </a:prstGeom>
          <a:ln w="31750">
            <a:solidFill>
              <a:srgbClr val="009650"/>
            </a:solidFill>
            <a:prstDash val="lgDash"/>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8063531" y="2537344"/>
            <a:ext cx="2306154" cy="276999"/>
          </a:xfrm>
          <a:prstGeom prst="rect">
            <a:avLst/>
          </a:prstGeom>
          <a:noFill/>
        </p:spPr>
        <p:txBody>
          <a:bodyPr wrap="square" lIns="0" tIns="0" rIns="0" bIns="0" rtlCol="0">
            <a:spAutoFit/>
          </a:bodyPr>
          <a:lstStyle/>
          <a:p>
            <a:r>
              <a:rPr lang="de-DE" dirty="0" smtClean="0">
                <a:solidFill>
                  <a:srgbClr val="009650"/>
                </a:solidFill>
              </a:rPr>
              <a:t>Tatsächliche Ernte</a:t>
            </a:r>
          </a:p>
        </p:txBody>
      </p:sp>
      <p:sp>
        <p:nvSpPr>
          <p:cNvPr id="17" name="Textfeld 16"/>
          <p:cNvSpPr txBox="1"/>
          <p:nvPr/>
        </p:nvSpPr>
        <p:spPr>
          <a:xfrm>
            <a:off x="8063531" y="2059636"/>
            <a:ext cx="1984594" cy="276999"/>
          </a:xfrm>
          <a:prstGeom prst="rect">
            <a:avLst/>
          </a:prstGeom>
          <a:noFill/>
        </p:spPr>
        <p:txBody>
          <a:bodyPr wrap="square" lIns="0" tIns="0" rIns="0" bIns="0" rtlCol="0">
            <a:spAutoFit/>
          </a:bodyPr>
          <a:lstStyle/>
          <a:p>
            <a:r>
              <a:rPr lang="de-DE" dirty="0" smtClean="0">
                <a:solidFill>
                  <a:srgbClr val="FF0000"/>
                </a:solidFill>
              </a:rPr>
              <a:t>N im Schnitt</a:t>
            </a:r>
          </a:p>
        </p:txBody>
      </p:sp>
      <p:sp>
        <p:nvSpPr>
          <p:cNvPr id="18" name="Legende mit Linie 2 17"/>
          <p:cNvSpPr/>
          <p:nvPr/>
        </p:nvSpPr>
        <p:spPr>
          <a:xfrm>
            <a:off x="8023586" y="3878388"/>
            <a:ext cx="2664304" cy="895192"/>
          </a:xfrm>
          <a:prstGeom prst="borderCallout2">
            <a:avLst>
              <a:gd name="adj1" fmla="val -6716"/>
              <a:gd name="adj2" fmla="val 74919"/>
              <a:gd name="adj3" fmla="val -35624"/>
              <a:gd name="adj4" fmla="val 94110"/>
              <a:gd name="adj5" fmla="val -288216"/>
              <a:gd name="adj6" fmla="val 101283"/>
            </a:avLst>
          </a:prstGeom>
          <a:solidFill>
            <a:srgbClr val="00965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Ertragspotential voll ausgeschöpft, weil voll gedüngt!</a:t>
            </a:r>
          </a:p>
        </p:txBody>
      </p:sp>
      <p:sp>
        <p:nvSpPr>
          <p:cNvPr id="19" name="Legende mit Linie 2 18"/>
          <p:cNvSpPr/>
          <p:nvPr/>
        </p:nvSpPr>
        <p:spPr>
          <a:xfrm>
            <a:off x="1622943" y="3878388"/>
            <a:ext cx="2756124" cy="880987"/>
          </a:xfrm>
          <a:prstGeom prst="borderCallout2">
            <a:avLst>
              <a:gd name="adj1" fmla="val 18750"/>
              <a:gd name="adj2" fmla="val -8333"/>
              <a:gd name="adj3" fmla="val 18750"/>
              <a:gd name="adj4" fmla="val -16667"/>
              <a:gd name="adj5" fmla="val -114438"/>
              <a:gd name="adj6" fmla="val -23720"/>
            </a:avLst>
          </a:prstGeom>
          <a:solidFill>
            <a:srgbClr val="00965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Keine Umweltbelastung</a:t>
            </a:r>
          </a:p>
          <a:p>
            <a:r>
              <a:rPr lang="de-DE" dirty="0" smtClean="0"/>
              <a:t>Besser als die </a:t>
            </a:r>
            <a:r>
              <a:rPr lang="de-DE" dirty="0" err="1" smtClean="0"/>
              <a:t>DüV</a:t>
            </a:r>
            <a:endParaRPr lang="de-DE" dirty="0" smtClean="0"/>
          </a:p>
        </p:txBody>
      </p:sp>
      <p:sp>
        <p:nvSpPr>
          <p:cNvPr id="21" name="Legende mit Linie 2 20"/>
          <p:cNvSpPr/>
          <p:nvPr/>
        </p:nvSpPr>
        <p:spPr>
          <a:xfrm>
            <a:off x="4650011" y="3878389"/>
            <a:ext cx="2664304" cy="895192"/>
          </a:xfrm>
          <a:prstGeom prst="borderCallout2">
            <a:avLst>
              <a:gd name="adj1" fmla="val -6027"/>
              <a:gd name="adj2" fmla="val 89871"/>
              <a:gd name="adj3" fmla="val -36382"/>
              <a:gd name="adj4" fmla="val 83576"/>
              <a:gd name="adj5" fmla="val -123073"/>
              <a:gd name="adj6" fmla="val 39439"/>
            </a:avLst>
          </a:prstGeom>
          <a:solidFill>
            <a:srgbClr val="00965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Optimale Düngermenge</a:t>
            </a:r>
          </a:p>
          <a:p>
            <a:r>
              <a:rPr lang="de-DE" dirty="0" smtClean="0"/>
              <a:t>90 - 100% N-Effizienz</a:t>
            </a:r>
          </a:p>
        </p:txBody>
      </p:sp>
      <p:sp>
        <p:nvSpPr>
          <p:cNvPr id="22" name="Ellipse 21"/>
          <p:cNvSpPr/>
          <p:nvPr/>
        </p:nvSpPr>
        <p:spPr>
          <a:xfrm>
            <a:off x="714375" y="95780"/>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A5</a:t>
            </a:r>
            <a:endParaRPr lang="de-DE" sz="3200" dirty="0"/>
          </a:p>
        </p:txBody>
      </p:sp>
      <p:sp>
        <p:nvSpPr>
          <p:cNvPr id="23" name="Legende mit Linie 2 22"/>
          <p:cNvSpPr/>
          <p:nvPr/>
        </p:nvSpPr>
        <p:spPr>
          <a:xfrm>
            <a:off x="1075094" y="1227787"/>
            <a:ext cx="2664304" cy="1040243"/>
          </a:xfrm>
          <a:prstGeom prst="borderCallout2">
            <a:avLst>
              <a:gd name="adj1" fmla="val 68112"/>
              <a:gd name="adj2" fmla="val 102455"/>
              <a:gd name="adj3" fmla="val 81962"/>
              <a:gd name="adj4" fmla="val 132022"/>
              <a:gd name="adj5" fmla="val 140760"/>
              <a:gd name="adj6" fmla="val 258917"/>
            </a:avLst>
          </a:prstGeom>
          <a:solidFill>
            <a:srgbClr val="009650"/>
          </a:solidFill>
          <a:ln w="44450">
            <a:solidFill>
              <a:srgbClr val="FF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Der durchschnittliche Ertrag erreicht wieder das Optimum.</a:t>
            </a:r>
          </a:p>
        </p:txBody>
      </p:sp>
    </p:spTree>
    <p:extLst>
      <p:ext uri="{BB962C8B-B14F-4D97-AF65-F5344CB8AC3E}">
        <p14:creationId xmlns:p14="http://schemas.microsoft.com/office/powerpoint/2010/main" val="58090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7" grpId="0"/>
      <p:bldP spid="18" grpId="0" animBg="1"/>
      <p:bldP spid="19" grpId="0" animBg="1"/>
      <p:bldP spid="2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Wie funktioniert das genau?</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64658" y="1899268"/>
            <a:ext cx="10782300" cy="4708981"/>
          </a:xfrm>
          <a:prstGeom prst="rect">
            <a:avLst/>
          </a:prstGeom>
        </p:spPr>
        <p:txBody>
          <a:bodyPr wrap="square">
            <a:spAutoFit/>
          </a:bodyPr>
          <a:lstStyle/>
          <a:p>
            <a:pPr marL="457200" indent="-457200">
              <a:buFont typeface="+mj-lt"/>
              <a:buAutoNum type="arabicPeriod"/>
            </a:pPr>
            <a:r>
              <a:rPr lang="de-DE" sz="2000" dirty="0" smtClean="0"/>
              <a:t>Wir brauchen …</a:t>
            </a:r>
          </a:p>
          <a:p>
            <a:pPr marL="914400" lvl="1" indent="-457200">
              <a:buFont typeface="+mj-lt"/>
              <a:buAutoNum type="alphaLcParenR"/>
            </a:pPr>
            <a:r>
              <a:rPr lang="de-DE" sz="2000" dirty="0" smtClean="0"/>
              <a:t>die </a:t>
            </a:r>
            <a:r>
              <a:rPr lang="de-DE" sz="2000" b="1" dirty="0" smtClean="0"/>
              <a:t>TF-Basiskarte</a:t>
            </a:r>
            <a:r>
              <a:rPr lang="de-DE" sz="2000" dirty="0" smtClean="0"/>
              <a:t> (langjährige Verteilung der Biomasse) eines Schlages</a:t>
            </a:r>
          </a:p>
          <a:p>
            <a:pPr marL="914400" lvl="1" indent="-457200">
              <a:buFont typeface="+mj-lt"/>
              <a:buAutoNum type="alphaLcParenR"/>
            </a:pPr>
            <a:r>
              <a:rPr lang="de-DE" sz="2000" dirty="0" smtClean="0"/>
              <a:t>die nach Düngeverordnung </a:t>
            </a:r>
            <a:r>
              <a:rPr lang="de-DE" sz="2000" b="1" dirty="0" smtClean="0"/>
              <a:t>erlaubte N-Menge </a:t>
            </a:r>
            <a:r>
              <a:rPr lang="de-DE" sz="2000" dirty="0" smtClean="0"/>
              <a:t>auf dem Schlag </a:t>
            </a:r>
            <a:r>
              <a:rPr lang="de-DE" sz="2000" dirty="0" smtClean="0">
                <a:solidFill>
                  <a:srgbClr val="00B050"/>
                </a:solidFill>
              </a:rPr>
              <a:t>(z.B. 240 kg N/ha)</a:t>
            </a:r>
          </a:p>
          <a:p>
            <a:pPr marL="914400" lvl="1" indent="-457200">
              <a:buFont typeface="+mj-lt"/>
              <a:buAutoNum type="alphaLcParenR"/>
            </a:pPr>
            <a:r>
              <a:rPr lang="de-DE" sz="2000" b="1" dirty="0" smtClean="0"/>
              <a:t>den N-min </a:t>
            </a:r>
            <a:r>
              <a:rPr lang="de-DE" sz="2000" dirty="0" smtClean="0"/>
              <a:t>– Wert auf dem Schlag </a:t>
            </a:r>
            <a:r>
              <a:rPr lang="de-DE" sz="2000" dirty="0" smtClean="0">
                <a:solidFill>
                  <a:srgbClr val="00B050"/>
                </a:solidFill>
              </a:rPr>
              <a:t>(z.B. 30 kg N/ha)</a:t>
            </a:r>
          </a:p>
          <a:p>
            <a:pPr marL="914400" lvl="1" indent="-457200">
              <a:buFont typeface="+mj-lt"/>
              <a:buAutoNum type="alphaLcParenR"/>
            </a:pPr>
            <a:r>
              <a:rPr lang="de-DE" sz="2000" dirty="0" smtClean="0"/>
              <a:t>Die N-Menge die nicht variabel auszubringen ist (z.B. Gülle, </a:t>
            </a:r>
            <a:r>
              <a:rPr lang="de-DE" sz="2000" dirty="0" smtClean="0">
                <a:solidFill>
                  <a:srgbClr val="00B050"/>
                </a:solidFill>
              </a:rPr>
              <a:t>60 kg N/ha</a:t>
            </a:r>
            <a:r>
              <a:rPr lang="de-DE" sz="2000" dirty="0" smtClean="0"/>
              <a:t>)</a:t>
            </a:r>
            <a:br>
              <a:rPr lang="de-DE" sz="2000" dirty="0" smtClean="0"/>
            </a:br>
            <a:endParaRPr lang="de-DE" sz="2000" dirty="0" smtClean="0"/>
          </a:p>
          <a:p>
            <a:pPr marL="457200" indent="-457200">
              <a:buFont typeface="+mj-lt"/>
              <a:buAutoNum type="arabicPeriod"/>
            </a:pPr>
            <a:r>
              <a:rPr lang="de-DE" sz="2000" dirty="0" smtClean="0"/>
              <a:t>Damit bleiben noch 240 - 30 – 60 = </a:t>
            </a:r>
            <a:r>
              <a:rPr lang="de-DE" sz="2000" dirty="0" smtClean="0">
                <a:solidFill>
                  <a:srgbClr val="00B050"/>
                </a:solidFill>
              </a:rPr>
              <a:t>150 kg N/ha</a:t>
            </a:r>
            <a:r>
              <a:rPr lang="de-DE" sz="2000" dirty="0" smtClean="0"/>
              <a:t>, die wir variabel ausbringen.</a:t>
            </a:r>
            <a:r>
              <a:rPr lang="de-DE" sz="2000" dirty="0"/>
              <a:t/>
            </a:r>
            <a:br>
              <a:rPr lang="de-DE" sz="2000" dirty="0"/>
            </a:br>
            <a:endParaRPr lang="de-DE" sz="2000" dirty="0" smtClean="0"/>
          </a:p>
          <a:p>
            <a:pPr marL="457200" indent="-457200">
              <a:buFont typeface="+mj-lt"/>
              <a:buAutoNum type="arabicPeriod"/>
            </a:pPr>
            <a:r>
              <a:rPr lang="de-DE" sz="2000" dirty="0" smtClean="0"/>
              <a:t>Wir haben einen </a:t>
            </a:r>
            <a:r>
              <a:rPr lang="de-DE" sz="2000" b="1" dirty="0" smtClean="0"/>
              <a:t>Algorithmus</a:t>
            </a:r>
            <a:r>
              <a:rPr lang="de-DE" sz="2000" dirty="0" smtClean="0"/>
              <a:t> gebaut, der mit diesen Daten für jede „Kachel“ in der TF-Basiskarte die richtige Menge an N an dieser Stelle berechnet und am Ende im Schnitt genau die maximal erlaubte N-Menge auf dem Schlag erreicht.</a:t>
            </a:r>
            <a:br>
              <a:rPr lang="de-DE" sz="2000" dirty="0" smtClean="0"/>
            </a:br>
            <a:endParaRPr lang="de-DE" sz="2000" dirty="0" smtClean="0"/>
          </a:p>
          <a:p>
            <a:pPr marL="457200" indent="-457200">
              <a:buFont typeface="+mj-lt"/>
              <a:buAutoNum type="arabicPeriod"/>
            </a:pPr>
            <a:r>
              <a:rPr lang="de-DE" sz="2000" dirty="0" smtClean="0"/>
              <a:t>Das Ergebnis ist eine </a:t>
            </a:r>
            <a:r>
              <a:rPr lang="de-DE" sz="2000" b="1" dirty="0" smtClean="0"/>
              <a:t>Gesamt – </a:t>
            </a:r>
            <a:r>
              <a:rPr lang="de-DE" sz="2000" b="1" dirty="0" err="1" smtClean="0"/>
              <a:t>N</a:t>
            </a:r>
            <a:r>
              <a:rPr lang="de-DE" sz="1100" b="1" dirty="0" err="1" smtClean="0"/>
              <a:t>var</a:t>
            </a:r>
            <a:r>
              <a:rPr lang="de-DE" sz="2000" b="1" dirty="0" smtClean="0"/>
              <a:t> – Applikationskarte </a:t>
            </a:r>
            <a:r>
              <a:rPr lang="de-DE" sz="2000" dirty="0" smtClean="0"/>
              <a:t/>
            </a:r>
            <a:br>
              <a:rPr lang="de-DE" sz="2000" dirty="0" smtClean="0"/>
            </a:br>
            <a:r>
              <a:rPr lang="de-DE" sz="2000" i="1" dirty="0" smtClean="0"/>
              <a:t>(</a:t>
            </a:r>
            <a:r>
              <a:rPr lang="de-DE" sz="2000" i="1" dirty="0" err="1" smtClean="0"/>
              <a:t>N</a:t>
            </a:r>
            <a:r>
              <a:rPr lang="de-DE" sz="1100" i="1" dirty="0" err="1" smtClean="0"/>
              <a:t>var</a:t>
            </a:r>
            <a:r>
              <a:rPr lang="de-DE" sz="2000" i="1" dirty="0" smtClean="0"/>
              <a:t> ist die N-Menge, die variabel ausgebracht wird.)</a:t>
            </a:r>
          </a:p>
          <a:p>
            <a:pPr marL="457200" indent="-457200">
              <a:buFont typeface="+mj-lt"/>
              <a:buAutoNum type="arabicPeriod"/>
            </a:pPr>
            <a:endParaRPr lang="de-DE" sz="2000" dirty="0"/>
          </a:p>
        </p:txBody>
      </p:sp>
      <p:sp>
        <p:nvSpPr>
          <p:cNvPr id="8" name="Ellipse 7"/>
          <p:cNvSpPr/>
          <p:nvPr/>
        </p:nvSpPr>
        <p:spPr>
          <a:xfrm>
            <a:off x="758678" y="76758"/>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B1</a:t>
            </a:r>
            <a:endParaRPr lang="de-DE" sz="3200" dirty="0"/>
          </a:p>
        </p:txBody>
      </p:sp>
    </p:spTree>
    <p:extLst>
      <p:ext uri="{BB962C8B-B14F-4D97-AF65-F5344CB8AC3E}">
        <p14:creationId xmlns:p14="http://schemas.microsoft.com/office/powerpoint/2010/main" val="163772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Wie funktioniert das genau?</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64658" y="1746868"/>
            <a:ext cx="10782300" cy="4708981"/>
          </a:xfrm>
          <a:prstGeom prst="rect">
            <a:avLst/>
          </a:prstGeom>
        </p:spPr>
        <p:txBody>
          <a:bodyPr wrap="square">
            <a:spAutoFit/>
          </a:bodyPr>
          <a:lstStyle/>
          <a:p>
            <a:pPr marL="457200" indent="-457200">
              <a:buFont typeface="+mj-lt"/>
              <a:buAutoNum type="arabicPeriod" startAt="5"/>
            </a:pPr>
            <a:r>
              <a:rPr lang="de-DE" sz="2000" dirty="0" smtClean="0"/>
              <a:t>Der Landwirt muss dann die </a:t>
            </a:r>
            <a:r>
              <a:rPr lang="de-DE" sz="2000" dirty="0" err="1" smtClean="0"/>
              <a:t>N</a:t>
            </a:r>
            <a:r>
              <a:rPr lang="de-DE" sz="1100" dirty="0" err="1" smtClean="0"/>
              <a:t>var</a:t>
            </a:r>
            <a:r>
              <a:rPr lang="de-DE" sz="2000" dirty="0" smtClean="0"/>
              <a:t>-Applikationskarte als Vorlage verwenden und erstellt daraus eine </a:t>
            </a:r>
            <a:r>
              <a:rPr lang="de-DE" sz="2000" b="1" dirty="0" smtClean="0"/>
              <a:t>Düngerkarte. </a:t>
            </a:r>
            <a:br>
              <a:rPr lang="de-DE" sz="2000" b="1" dirty="0" smtClean="0"/>
            </a:br>
            <a:r>
              <a:rPr lang="de-DE" sz="2000" dirty="0" smtClean="0"/>
              <a:t>Dort wo 60 kg N gegeben werden sollen, müssen z.B. 130 kg Harnstoff gestreut werden.</a:t>
            </a:r>
            <a:br>
              <a:rPr lang="de-DE" sz="2000" dirty="0" smtClean="0"/>
            </a:br>
            <a:endParaRPr lang="de-DE" sz="2000" dirty="0" smtClean="0"/>
          </a:p>
          <a:p>
            <a:pPr marL="457200" indent="-457200">
              <a:buFont typeface="+mj-lt"/>
              <a:buAutoNum type="arabicPeriod" startAt="5"/>
            </a:pPr>
            <a:r>
              <a:rPr lang="de-DE" sz="2000" dirty="0" smtClean="0"/>
              <a:t>Diese Düngerkarte wird auf dem Bordcomputer des Schleppers übertragen und steuert </a:t>
            </a:r>
            <a:br>
              <a:rPr lang="de-DE" sz="2000" dirty="0" smtClean="0"/>
            </a:br>
            <a:r>
              <a:rPr lang="de-DE" sz="2000" dirty="0" smtClean="0"/>
              <a:t/>
            </a:r>
            <a:br>
              <a:rPr lang="de-DE" sz="2000" dirty="0" smtClean="0"/>
            </a:br>
            <a:r>
              <a:rPr lang="de-DE" sz="2000" dirty="0" smtClean="0"/>
              <a:t>dann den </a:t>
            </a:r>
            <a:r>
              <a:rPr lang="de-DE" sz="2000" dirty="0" err="1" smtClean="0"/>
              <a:t>Düngerstreuer</a:t>
            </a:r>
            <a:r>
              <a:rPr lang="de-DE" sz="2000" dirty="0" smtClean="0"/>
              <a:t> wie in                 gezeigt</a:t>
            </a:r>
            <a:r>
              <a:rPr lang="de-DE" sz="2000" dirty="0"/>
              <a:t/>
            </a:r>
            <a:br>
              <a:rPr lang="de-DE" sz="2000" dirty="0"/>
            </a:br>
            <a:endParaRPr lang="de-DE" sz="2000" dirty="0" smtClean="0"/>
          </a:p>
          <a:p>
            <a:r>
              <a:rPr lang="de-DE" sz="2000" dirty="0" smtClean="0"/>
              <a:t>Dabei entscheidet der Landwirt </a:t>
            </a:r>
            <a:r>
              <a:rPr lang="de-DE" sz="2000" b="1" dirty="0" smtClean="0"/>
              <a:t>selbst</a:t>
            </a:r>
            <a:r>
              <a:rPr lang="de-DE" sz="2000" dirty="0" smtClean="0"/>
              <a:t> vor Ort …</a:t>
            </a:r>
            <a:endParaRPr lang="de-DE" sz="2000" dirty="0"/>
          </a:p>
          <a:p>
            <a:pPr marL="457200" indent="-457200">
              <a:buFont typeface="+mj-lt"/>
              <a:buAutoNum type="alphaLcPeriod"/>
            </a:pPr>
            <a:r>
              <a:rPr lang="de-DE" sz="2000" dirty="0" smtClean="0"/>
              <a:t>… </a:t>
            </a:r>
            <a:r>
              <a:rPr lang="de-DE" sz="2000" b="1" dirty="0" smtClean="0"/>
              <a:t>welchen Dünger </a:t>
            </a:r>
            <a:r>
              <a:rPr lang="de-DE" sz="2000" dirty="0" smtClean="0"/>
              <a:t>er verwendet</a:t>
            </a:r>
          </a:p>
          <a:p>
            <a:pPr marL="457200" indent="-457200">
              <a:buFont typeface="+mj-lt"/>
              <a:buAutoNum type="alphaLcPeriod"/>
            </a:pPr>
            <a:r>
              <a:rPr lang="de-DE" sz="2000" dirty="0" smtClean="0"/>
              <a:t>… ob er die </a:t>
            </a:r>
            <a:r>
              <a:rPr lang="de-DE" sz="2000" b="1" dirty="0" smtClean="0"/>
              <a:t>gesamte Menge </a:t>
            </a:r>
            <a:r>
              <a:rPr lang="de-DE" sz="2000" dirty="0" smtClean="0"/>
              <a:t>auf einmal gibt oder diese auf mehrere </a:t>
            </a:r>
            <a:r>
              <a:rPr lang="de-DE" sz="2000" b="1" dirty="0" smtClean="0"/>
              <a:t>Teilgaben</a:t>
            </a:r>
            <a:r>
              <a:rPr lang="de-DE" sz="2000" dirty="0" smtClean="0"/>
              <a:t> aufteilt</a:t>
            </a:r>
          </a:p>
          <a:p>
            <a:pPr marL="457200" indent="-457200">
              <a:buFont typeface="+mj-lt"/>
              <a:buAutoNum type="alphaLcPeriod"/>
            </a:pPr>
            <a:endParaRPr lang="de-DE" sz="2000" dirty="0"/>
          </a:p>
          <a:p>
            <a:r>
              <a:rPr lang="de-DE" sz="2000" dirty="0" smtClean="0"/>
              <a:t>Der Landwirt hat also am Ende </a:t>
            </a:r>
            <a:r>
              <a:rPr lang="de-DE" sz="2000" b="1" dirty="0" smtClean="0"/>
              <a:t>eine </a:t>
            </a:r>
            <a:r>
              <a:rPr lang="de-DE" sz="2000" b="1" dirty="0" err="1" smtClean="0"/>
              <a:t>N</a:t>
            </a:r>
            <a:r>
              <a:rPr lang="de-DE" sz="1100" b="1" dirty="0" err="1" smtClean="0"/>
              <a:t>var</a:t>
            </a:r>
            <a:r>
              <a:rPr lang="de-DE" sz="2000" b="1" dirty="0" smtClean="0"/>
              <a:t>-Gesamtkarte </a:t>
            </a:r>
            <a:r>
              <a:rPr lang="de-DE" sz="2000" dirty="0" smtClean="0"/>
              <a:t>und </a:t>
            </a:r>
            <a:r>
              <a:rPr lang="de-DE" sz="2000" b="1" dirty="0" smtClean="0"/>
              <a:t>eine oder mehrere Düngerkarten</a:t>
            </a:r>
            <a:r>
              <a:rPr lang="de-DE" sz="2000" dirty="0" smtClean="0"/>
              <a:t>, die in der Summe mit den </a:t>
            </a:r>
            <a:r>
              <a:rPr lang="de-DE" sz="2000" b="1" dirty="0" smtClean="0"/>
              <a:t>nicht variablen N-Gaben </a:t>
            </a:r>
            <a:r>
              <a:rPr lang="de-DE" sz="2000" dirty="0" smtClean="0"/>
              <a:t>die gewünschte N-Menge auf dem Schlag verteilt haben.</a:t>
            </a:r>
            <a:endParaRPr lang="de-DE" sz="2000" dirty="0"/>
          </a:p>
        </p:txBody>
      </p:sp>
      <p:sp>
        <p:nvSpPr>
          <p:cNvPr id="8" name="Ellipse 7"/>
          <p:cNvSpPr/>
          <p:nvPr/>
        </p:nvSpPr>
        <p:spPr>
          <a:xfrm>
            <a:off x="758678" y="76758"/>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B2</a:t>
            </a:r>
            <a:endParaRPr lang="de-DE" sz="3200" dirty="0"/>
          </a:p>
        </p:txBody>
      </p:sp>
      <p:sp>
        <p:nvSpPr>
          <p:cNvPr id="6" name="Ellipse 5"/>
          <p:cNvSpPr/>
          <p:nvPr/>
        </p:nvSpPr>
        <p:spPr>
          <a:xfrm>
            <a:off x="4895850" y="3334280"/>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A5</a:t>
            </a:r>
            <a:endParaRPr lang="de-DE" sz="3200" dirty="0"/>
          </a:p>
        </p:txBody>
      </p:sp>
    </p:spTree>
    <p:extLst>
      <p:ext uri="{BB962C8B-B14F-4D97-AF65-F5344CB8AC3E}">
        <p14:creationId xmlns:p14="http://schemas.microsoft.com/office/powerpoint/2010/main" val="249866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Und weiter …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64658" y="2585068"/>
            <a:ext cx="10782300" cy="2739211"/>
          </a:xfrm>
          <a:prstGeom prst="rect">
            <a:avLst/>
          </a:prstGeom>
        </p:spPr>
        <p:txBody>
          <a:bodyPr wrap="square">
            <a:spAutoFit/>
          </a:bodyPr>
          <a:lstStyle/>
          <a:p>
            <a:r>
              <a:rPr lang="de-DE" sz="2000" dirty="0" smtClean="0"/>
              <a:t>Das bisher gezeigte ist der …</a:t>
            </a:r>
          </a:p>
          <a:p>
            <a:endParaRPr lang="de-DE" sz="2000" dirty="0"/>
          </a:p>
          <a:p>
            <a:pPr algn="ctr"/>
            <a:r>
              <a:rPr lang="de-DE" sz="3600" dirty="0" smtClean="0">
                <a:solidFill>
                  <a:srgbClr val="00B050"/>
                </a:solidFill>
              </a:rPr>
              <a:t>NEXT N-Manager</a:t>
            </a:r>
          </a:p>
          <a:p>
            <a:endParaRPr lang="de-DE" sz="2000" dirty="0"/>
          </a:p>
          <a:p>
            <a:r>
              <a:rPr lang="de-DE" sz="2000" dirty="0" smtClean="0"/>
              <a:t>Zusätzlich gibt es den </a:t>
            </a:r>
          </a:p>
          <a:p>
            <a:endParaRPr lang="de-DE" sz="2000" dirty="0"/>
          </a:p>
          <a:p>
            <a:pPr algn="ctr"/>
            <a:r>
              <a:rPr lang="de-DE" sz="3600" dirty="0" smtClean="0">
                <a:solidFill>
                  <a:srgbClr val="00B050"/>
                </a:solidFill>
              </a:rPr>
              <a:t>NEXT N-Manager PRO</a:t>
            </a:r>
            <a:endParaRPr lang="de-DE" sz="3600" dirty="0">
              <a:solidFill>
                <a:srgbClr val="00B050"/>
              </a:solidFill>
            </a:endParaRPr>
          </a:p>
        </p:txBody>
      </p:sp>
    </p:spTree>
    <p:extLst>
      <p:ext uri="{BB962C8B-B14F-4D97-AF65-F5344CB8AC3E}">
        <p14:creationId xmlns:p14="http://schemas.microsoft.com/office/powerpoint/2010/main" val="79104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Warum braucht die Landwirtschaft den N-Manager PRO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9" name="Rechteck 8"/>
          <p:cNvSpPr/>
          <p:nvPr/>
        </p:nvSpPr>
        <p:spPr>
          <a:xfrm>
            <a:off x="764658" y="2070718"/>
            <a:ext cx="10782300" cy="4401205"/>
          </a:xfrm>
          <a:prstGeom prst="rect">
            <a:avLst/>
          </a:prstGeom>
        </p:spPr>
        <p:txBody>
          <a:bodyPr wrap="square">
            <a:spAutoFit/>
          </a:bodyPr>
          <a:lstStyle/>
          <a:p>
            <a:r>
              <a:rPr lang="de-DE" sz="2000" dirty="0" smtClean="0"/>
              <a:t>Das bisher gezeigte baut auf der TF-Basiskarte auf. Damit reagiert das Ergebnis nicht auf eine </a:t>
            </a:r>
            <a:r>
              <a:rPr lang="de-DE" sz="2000" b="1" dirty="0" smtClean="0"/>
              <a:t>spezielle Witterung </a:t>
            </a:r>
            <a:r>
              <a:rPr lang="de-DE" sz="2000" dirty="0" smtClean="0"/>
              <a:t>in einem </a:t>
            </a:r>
            <a:r>
              <a:rPr lang="de-DE" sz="2000" b="1" dirty="0" smtClean="0"/>
              <a:t>speziellen Jahr</a:t>
            </a:r>
            <a:r>
              <a:rPr lang="de-DE" sz="2000" dirty="0" smtClean="0"/>
              <a:t>. </a:t>
            </a:r>
            <a:br>
              <a:rPr lang="de-DE" sz="2000" dirty="0" smtClean="0"/>
            </a:br>
            <a:r>
              <a:rPr lang="de-DE" sz="2000" dirty="0" smtClean="0"/>
              <a:t>Landwirte wollen aber kurzfristig auf Grund der Witterung oft Ihre N-Düngung anpassen.</a:t>
            </a:r>
          </a:p>
          <a:p>
            <a:r>
              <a:rPr lang="de-DE" sz="2000" dirty="0" smtClean="0"/>
              <a:t/>
            </a:r>
            <a:br>
              <a:rPr lang="de-DE" sz="2000" dirty="0" smtClean="0"/>
            </a:br>
            <a:r>
              <a:rPr lang="de-DE" sz="2000" dirty="0" smtClean="0"/>
              <a:t>Beim N-Manager gibt es hierfür </a:t>
            </a:r>
            <a:r>
              <a:rPr lang="de-DE" sz="2000" b="1" dirty="0" smtClean="0"/>
              <a:t>zwei Möglichkeiten</a:t>
            </a:r>
            <a:r>
              <a:rPr lang="de-DE" sz="2000" dirty="0" smtClean="0"/>
              <a:t>:</a:t>
            </a:r>
            <a:br>
              <a:rPr lang="de-DE" sz="2000" dirty="0" smtClean="0"/>
            </a:br>
            <a:endParaRPr lang="de-DE" sz="2000" dirty="0" smtClean="0"/>
          </a:p>
          <a:p>
            <a:pPr marL="914400" lvl="1" indent="-457200">
              <a:buFont typeface="+mj-lt"/>
              <a:buAutoNum type="alphaLcPeriod"/>
            </a:pPr>
            <a:r>
              <a:rPr lang="de-DE" sz="2000" dirty="0" smtClean="0"/>
              <a:t>Der Landwirt </a:t>
            </a:r>
            <a:r>
              <a:rPr lang="de-DE" sz="2000" b="1" dirty="0" smtClean="0"/>
              <a:t>ändert</a:t>
            </a:r>
            <a:r>
              <a:rPr lang="de-DE" sz="2000" dirty="0" smtClean="0"/>
              <a:t> bei der einzelnen Düngergabe </a:t>
            </a:r>
            <a:r>
              <a:rPr lang="de-DE" sz="2000" b="1" dirty="0" smtClean="0"/>
              <a:t>auf eigene Verantwortung </a:t>
            </a:r>
            <a:r>
              <a:rPr lang="de-DE" sz="2000" dirty="0" smtClean="0"/>
              <a:t>die Menge an N/ha </a:t>
            </a:r>
            <a:r>
              <a:rPr lang="de-DE" sz="2000" i="1" dirty="0" smtClean="0"/>
              <a:t>(Wenn er glaubt mehr zu ernten als sonst, dann erhöht er die Menge, umgekehrt verringert er sie). </a:t>
            </a:r>
            <a:br>
              <a:rPr lang="de-DE" sz="2000" i="1" dirty="0" smtClean="0"/>
            </a:br>
            <a:r>
              <a:rPr lang="de-DE" sz="2000" dirty="0" smtClean="0"/>
              <a:t>Das Muster der Verteilung bleibt aber gleich.</a:t>
            </a:r>
            <a:br>
              <a:rPr lang="de-DE" sz="2000" dirty="0" smtClean="0"/>
            </a:br>
            <a:endParaRPr lang="de-DE" sz="2000" dirty="0" smtClean="0"/>
          </a:p>
          <a:p>
            <a:pPr marL="914400" lvl="1" indent="-457200">
              <a:buFont typeface="+mj-lt"/>
              <a:buAutoNum type="alphaLcPeriod"/>
            </a:pPr>
            <a:r>
              <a:rPr lang="de-DE" sz="2000" dirty="0" smtClean="0"/>
              <a:t>Der Landwirt ordert </a:t>
            </a:r>
            <a:r>
              <a:rPr lang="de-DE" sz="2000" b="1" dirty="0" smtClean="0"/>
              <a:t>zusätzlich</a:t>
            </a:r>
            <a:r>
              <a:rPr lang="de-DE" sz="2000" dirty="0" smtClean="0"/>
              <a:t> den </a:t>
            </a:r>
            <a:r>
              <a:rPr lang="de-DE" sz="2000" b="1" dirty="0" smtClean="0"/>
              <a:t>N-Manager PRO</a:t>
            </a:r>
            <a:r>
              <a:rPr lang="de-DE" sz="2000" dirty="0" smtClean="0"/>
              <a:t/>
            </a:r>
            <a:br>
              <a:rPr lang="de-DE" sz="2000" dirty="0" smtClean="0"/>
            </a:br>
            <a:r>
              <a:rPr lang="de-DE" sz="2000" dirty="0"/>
              <a:t/>
            </a:r>
            <a:br>
              <a:rPr lang="de-DE" sz="2000" dirty="0"/>
            </a:br>
            <a:endParaRPr lang="de-DE" sz="2000" dirty="0" smtClean="0"/>
          </a:p>
        </p:txBody>
      </p:sp>
    </p:spTree>
    <p:extLst>
      <p:ext uri="{BB962C8B-B14F-4D97-AF65-F5344CB8AC3E}">
        <p14:creationId xmlns:p14="http://schemas.microsoft.com/office/powerpoint/2010/main" val="40475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Wie funktioniert der N-Manger PRO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58678" y="2046956"/>
            <a:ext cx="10782300" cy="4093428"/>
          </a:xfrm>
          <a:prstGeom prst="rect">
            <a:avLst/>
          </a:prstGeom>
        </p:spPr>
        <p:txBody>
          <a:bodyPr wrap="square">
            <a:spAutoFit/>
          </a:bodyPr>
          <a:lstStyle/>
          <a:p>
            <a:pPr marL="457200" indent="-457200">
              <a:buFont typeface="Arial" panose="020B0604020202020204" pitchFamily="34" charset="0"/>
              <a:buChar char="•"/>
            </a:pPr>
            <a:r>
              <a:rPr lang="de-DE" sz="2000" dirty="0" smtClean="0"/>
              <a:t>Der N-Manager PRO besteht aus einer oder mehreren </a:t>
            </a:r>
            <a:r>
              <a:rPr lang="de-DE" sz="2000" dirty="0" err="1" smtClean="0"/>
              <a:t>N</a:t>
            </a:r>
            <a:r>
              <a:rPr lang="de-DE" sz="1100" dirty="0" err="1" smtClean="0"/>
              <a:t>var</a:t>
            </a:r>
            <a:r>
              <a:rPr lang="de-DE" sz="2000" dirty="0" smtClean="0"/>
              <a:t> – Karte die immer in </a:t>
            </a:r>
            <a:r>
              <a:rPr lang="de-DE" sz="2000" b="1" dirty="0" smtClean="0"/>
              <a:t>Dienstleistung</a:t>
            </a:r>
            <a:r>
              <a:rPr lang="de-DE" sz="2000" dirty="0" smtClean="0"/>
              <a:t> von der VISTA GmbH erstellt werden. Der Landwirt erhält also fertige </a:t>
            </a:r>
            <a:r>
              <a:rPr lang="de-DE" sz="2000" dirty="0" err="1" smtClean="0"/>
              <a:t>N</a:t>
            </a:r>
            <a:r>
              <a:rPr lang="de-DE" sz="1100" dirty="0" err="1" smtClean="0"/>
              <a:t>var</a:t>
            </a:r>
            <a:r>
              <a:rPr lang="de-DE" sz="2000" dirty="0" smtClean="0"/>
              <a:t> – Applikationskarten für spezielle Teilegaben an N während des Jahres.</a:t>
            </a:r>
            <a:br>
              <a:rPr lang="de-DE" sz="2000" dirty="0" smtClean="0"/>
            </a:br>
            <a:endParaRPr lang="de-DE" sz="2000" dirty="0" smtClean="0"/>
          </a:p>
          <a:p>
            <a:pPr marL="457200" indent="-457200">
              <a:buFont typeface="Arial" panose="020B0604020202020204" pitchFamily="34" charset="0"/>
              <a:buChar char="•"/>
            </a:pPr>
            <a:r>
              <a:rPr lang="de-DE" sz="2000" dirty="0"/>
              <a:t>VISTA analysiert </a:t>
            </a:r>
            <a:r>
              <a:rPr lang="de-DE" sz="2000" b="1" dirty="0"/>
              <a:t>aktuelle Satellitenaufnahmen </a:t>
            </a:r>
            <a:r>
              <a:rPr lang="de-DE" sz="2000" dirty="0"/>
              <a:t>des jeweiligen Schlages und reagieren so auf individuelle Besonderheiten in der Entwicklung eines Bestandes</a:t>
            </a:r>
            <a:r>
              <a:rPr lang="de-DE" sz="2000" dirty="0" smtClean="0"/>
              <a:t>.</a:t>
            </a:r>
          </a:p>
          <a:p>
            <a:pPr marL="457200" indent="-457200">
              <a:buFont typeface="Arial" panose="020B0604020202020204" pitchFamily="34" charset="0"/>
              <a:buChar char="•"/>
            </a:pPr>
            <a:endParaRPr lang="de-DE" sz="2000" dirty="0"/>
          </a:p>
          <a:p>
            <a:pPr marL="457200" indent="-457200">
              <a:buFont typeface="Arial" panose="020B0604020202020204" pitchFamily="34" charset="0"/>
              <a:buChar char="•"/>
            </a:pPr>
            <a:r>
              <a:rPr lang="de-DE" sz="2000" dirty="0" smtClean="0"/>
              <a:t>Auf diese Weise kann VISTA z.B. berechnen, wieviel N die Pflanzen bis zu einem bestimmten Zeitpunkt bereits aufgenommen haben.</a:t>
            </a:r>
            <a:br>
              <a:rPr lang="de-DE" sz="2000" dirty="0" smtClean="0"/>
            </a:br>
            <a:endParaRPr lang="de-DE" sz="2000" dirty="0" smtClean="0"/>
          </a:p>
          <a:p>
            <a:pPr marL="457200" indent="-457200">
              <a:buFont typeface="Arial" panose="020B0604020202020204" pitchFamily="34" charset="0"/>
              <a:buChar char="•"/>
            </a:pPr>
            <a:r>
              <a:rPr lang="de-DE" sz="2000" dirty="0" smtClean="0"/>
              <a:t>Damit lassen sich bessere, an das Jahr angepasste </a:t>
            </a:r>
            <a:r>
              <a:rPr lang="de-DE" sz="2000" dirty="0" err="1" smtClean="0"/>
              <a:t>N</a:t>
            </a:r>
            <a:r>
              <a:rPr lang="de-DE" sz="1100" dirty="0" err="1" smtClean="0"/>
              <a:t>var</a:t>
            </a:r>
            <a:r>
              <a:rPr lang="de-DE" sz="2000" dirty="0" smtClean="0"/>
              <a:t>-Karten erstellen. Unter Umständen ändert sich auf Grund eine extremen Witterung sogar das Verteilmuster.</a:t>
            </a:r>
            <a:br>
              <a:rPr lang="de-DE" sz="2000" dirty="0" smtClean="0"/>
            </a:br>
            <a:endParaRPr lang="de-DE" sz="2000" dirty="0" smtClean="0"/>
          </a:p>
        </p:txBody>
      </p:sp>
      <p:sp>
        <p:nvSpPr>
          <p:cNvPr id="8" name="Ellipse 7"/>
          <p:cNvSpPr/>
          <p:nvPr/>
        </p:nvSpPr>
        <p:spPr>
          <a:xfrm>
            <a:off x="758678" y="76758"/>
            <a:ext cx="1032022"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C1</a:t>
            </a:r>
            <a:endParaRPr lang="de-DE" sz="3200" dirty="0"/>
          </a:p>
        </p:txBody>
      </p:sp>
    </p:spTree>
    <p:extLst>
      <p:ext uri="{BB962C8B-B14F-4D97-AF65-F5344CB8AC3E}">
        <p14:creationId xmlns:p14="http://schemas.microsoft.com/office/powerpoint/2010/main" val="11787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Wie funktioniert der N-Manger PRO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64658" y="1764562"/>
            <a:ext cx="10782300" cy="4708981"/>
          </a:xfrm>
          <a:prstGeom prst="rect">
            <a:avLst/>
          </a:prstGeom>
        </p:spPr>
        <p:txBody>
          <a:bodyPr wrap="square">
            <a:spAutoFit/>
          </a:bodyPr>
          <a:lstStyle/>
          <a:p>
            <a:endParaRPr lang="de-DE" sz="2000" dirty="0" smtClean="0"/>
          </a:p>
          <a:p>
            <a:pPr marL="457200" indent="-457200">
              <a:buFont typeface="Arial" panose="020B0604020202020204" pitchFamily="34" charset="0"/>
              <a:buChar char="•"/>
            </a:pPr>
            <a:r>
              <a:rPr lang="de-DE" sz="2000" dirty="0" smtClean="0"/>
              <a:t>Der N-Manager PRO baut </a:t>
            </a:r>
            <a:r>
              <a:rPr lang="de-DE" sz="2000" b="1" dirty="0" smtClean="0"/>
              <a:t>immer</a:t>
            </a:r>
            <a:r>
              <a:rPr lang="de-DE" sz="2000" dirty="0" smtClean="0"/>
              <a:t> auf dem N-Manager auf, mit dem auch die erste </a:t>
            </a:r>
            <a:r>
              <a:rPr lang="de-DE" sz="2000" dirty="0" err="1" smtClean="0"/>
              <a:t>N</a:t>
            </a:r>
            <a:r>
              <a:rPr lang="de-DE" sz="1100" dirty="0" err="1" smtClean="0"/>
              <a:t>var</a:t>
            </a:r>
            <a:r>
              <a:rPr lang="de-DE" sz="2000" dirty="0" smtClean="0"/>
              <a:t> – Karte gemacht wird. </a:t>
            </a:r>
            <a:br>
              <a:rPr lang="de-DE" sz="2000" dirty="0" smtClean="0"/>
            </a:br>
            <a:r>
              <a:rPr lang="de-DE" sz="2000" i="1" dirty="0" smtClean="0"/>
              <a:t>(Der Grund: Bei der ersten N-Gabe gibt es normal für den Satelliten noch nichts zu sehen)</a:t>
            </a:r>
            <a:br>
              <a:rPr lang="de-DE" sz="2000" i="1" dirty="0" smtClean="0"/>
            </a:br>
            <a:endParaRPr lang="de-DE" sz="2000" i="1" dirty="0" smtClean="0"/>
          </a:p>
          <a:p>
            <a:pPr marL="457200" indent="-457200">
              <a:buFont typeface="Arial" panose="020B0604020202020204" pitchFamily="34" charset="0"/>
              <a:buChar char="•"/>
            </a:pPr>
            <a:r>
              <a:rPr lang="de-DE" sz="2000" dirty="0" smtClean="0"/>
              <a:t>Um die N-Manager PRO – Karten zu machen bedarf es eines </a:t>
            </a:r>
            <a:r>
              <a:rPr lang="de-DE" sz="2000" b="1" dirty="0" smtClean="0"/>
              <a:t>kontinuierlichen Dialogs zwischen dem Kunden und VISTA</a:t>
            </a:r>
            <a:r>
              <a:rPr lang="de-DE" sz="2000" dirty="0" smtClean="0"/>
              <a:t>, weil VISTA wissen muss …</a:t>
            </a:r>
            <a:br>
              <a:rPr lang="de-DE" sz="2000" dirty="0" smtClean="0"/>
            </a:br>
            <a:endParaRPr lang="de-DE" sz="2000" dirty="0" smtClean="0"/>
          </a:p>
          <a:p>
            <a:pPr marL="914400" lvl="1" indent="-457200">
              <a:buFont typeface="+mj-lt"/>
              <a:buAutoNum type="alphaLcPeriod"/>
            </a:pPr>
            <a:r>
              <a:rPr lang="de-DE" sz="2000" dirty="0" smtClean="0"/>
              <a:t>… wann der Landwirt düngen will</a:t>
            </a:r>
          </a:p>
          <a:p>
            <a:pPr marL="914400" lvl="1" indent="-457200">
              <a:buFont typeface="+mj-lt"/>
              <a:buAutoNum type="alphaLcPeriod"/>
            </a:pPr>
            <a:r>
              <a:rPr lang="de-DE" sz="2000" dirty="0" smtClean="0"/>
              <a:t>… wieviel Teilgaben er düngen will</a:t>
            </a:r>
          </a:p>
          <a:p>
            <a:pPr marL="914400" lvl="1" indent="-457200">
              <a:buFont typeface="+mj-lt"/>
              <a:buAutoNum type="alphaLcPeriod"/>
            </a:pPr>
            <a:r>
              <a:rPr lang="de-DE" sz="2000" dirty="0" smtClean="0"/>
              <a:t>… wieviel er schon tatsächlich gedüngt hat</a:t>
            </a:r>
          </a:p>
          <a:p>
            <a:pPr marL="914400" lvl="1" indent="-457200">
              <a:buFont typeface="+mj-lt"/>
              <a:buAutoNum type="alphaLcPeriod"/>
            </a:pPr>
            <a:endParaRPr lang="de-DE" sz="2000" dirty="0"/>
          </a:p>
          <a:p>
            <a:pPr lvl="1"/>
            <a:r>
              <a:rPr lang="de-DE" sz="2000" dirty="0" smtClean="0"/>
              <a:t>Um diesen Dialog rationell zu gestalten muss er mittelfristig digital gestaltet werden. Vorübergehend übernimmt diesen Dialog die Akademie.</a:t>
            </a:r>
            <a:br>
              <a:rPr lang="de-DE" sz="2000" dirty="0" smtClean="0"/>
            </a:br>
            <a:endParaRPr lang="de-DE" sz="2000" dirty="0" smtClean="0"/>
          </a:p>
        </p:txBody>
      </p:sp>
      <p:sp>
        <p:nvSpPr>
          <p:cNvPr id="8" name="Ellipse 7"/>
          <p:cNvSpPr/>
          <p:nvPr/>
        </p:nvSpPr>
        <p:spPr>
          <a:xfrm>
            <a:off x="758678" y="76758"/>
            <a:ext cx="1032022"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C2</a:t>
            </a:r>
            <a:endParaRPr lang="de-DE" sz="3200" dirty="0"/>
          </a:p>
        </p:txBody>
      </p:sp>
    </p:spTree>
    <p:extLst>
      <p:ext uri="{BB962C8B-B14F-4D97-AF65-F5344CB8AC3E}">
        <p14:creationId xmlns:p14="http://schemas.microsoft.com/office/powerpoint/2010/main" val="63732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23"/>
          <p:cNvGrpSpPr>
            <a:grpSpLocks/>
          </p:cNvGrpSpPr>
          <p:nvPr/>
        </p:nvGrpSpPr>
        <p:grpSpPr bwMode="auto">
          <a:xfrm>
            <a:off x="3308871" y="2358979"/>
            <a:ext cx="481013" cy="479425"/>
            <a:chOff x="2699792" y="1916832"/>
            <a:chExt cx="479539" cy="479493"/>
          </a:xfrm>
        </p:grpSpPr>
        <p:sp>
          <p:nvSpPr>
            <p:cNvPr id="38013" name="Freihandform 125"/>
            <p:cNvSpPr>
              <a:spLocks/>
            </p:cNvSpPr>
            <p:nvPr/>
          </p:nvSpPr>
          <p:spPr bwMode="auto">
            <a:xfrm>
              <a:off x="2699792" y="1916832"/>
              <a:ext cx="479539" cy="479493"/>
            </a:xfrm>
            <a:custGeom>
              <a:avLst/>
              <a:gdLst>
                <a:gd name="T0" fmla="*/ 0 w 5863771"/>
                <a:gd name="T1" fmla="*/ 0 h 5856628"/>
                <a:gd name="T2" fmla="*/ 0 w 5863771"/>
                <a:gd name="T3" fmla="*/ 0 h 5856628"/>
                <a:gd name="T4" fmla="*/ 0 w 5863771"/>
                <a:gd name="T5" fmla="*/ 0 h 5856628"/>
                <a:gd name="T6" fmla="*/ 0 w 5863771"/>
                <a:gd name="T7" fmla="*/ 0 h 5856628"/>
                <a:gd name="T8" fmla="*/ 0 w 5863771"/>
                <a:gd name="T9" fmla="*/ 0 h 5856628"/>
                <a:gd name="T10" fmla="*/ 0 w 5863771"/>
                <a:gd name="T11" fmla="*/ 0 h 5856628"/>
                <a:gd name="T12" fmla="*/ 0 w 5863771"/>
                <a:gd name="T13" fmla="*/ 0 h 5856628"/>
                <a:gd name="T14" fmla="*/ 0 w 5863771"/>
                <a:gd name="T15" fmla="*/ 0 h 5856628"/>
                <a:gd name="T16" fmla="*/ 0 w 5863771"/>
                <a:gd name="T17" fmla="*/ 0 h 5856628"/>
                <a:gd name="T18" fmla="*/ 0 w 5863771"/>
                <a:gd name="T19" fmla="*/ 0 h 5856628"/>
                <a:gd name="T20" fmla="*/ 0 w 5863771"/>
                <a:gd name="T21" fmla="*/ 0 h 5856628"/>
                <a:gd name="T22" fmla="*/ 0 w 5863771"/>
                <a:gd name="T23" fmla="*/ 0 h 5856628"/>
                <a:gd name="T24" fmla="*/ 0 w 5863771"/>
                <a:gd name="T25" fmla="*/ 0 h 5856628"/>
                <a:gd name="T26" fmla="*/ 0 w 5863771"/>
                <a:gd name="T27" fmla="*/ 0 h 5856628"/>
                <a:gd name="T28" fmla="*/ 0 w 5863771"/>
                <a:gd name="T29" fmla="*/ 0 h 5856628"/>
                <a:gd name="T30" fmla="*/ 0 w 5863771"/>
                <a:gd name="T31" fmla="*/ 0 h 5856628"/>
                <a:gd name="T32" fmla="*/ 0 w 5863771"/>
                <a:gd name="T33" fmla="*/ 0 h 5856628"/>
                <a:gd name="T34" fmla="*/ 0 w 5863771"/>
                <a:gd name="T35" fmla="*/ 0 h 5856628"/>
                <a:gd name="T36" fmla="*/ 0 w 5863771"/>
                <a:gd name="T37" fmla="*/ 0 h 5856628"/>
                <a:gd name="T38" fmla="*/ 0 w 5863771"/>
                <a:gd name="T39" fmla="*/ 0 h 5856628"/>
                <a:gd name="T40" fmla="*/ 0 w 5863771"/>
                <a:gd name="T41" fmla="*/ 0 h 5856628"/>
                <a:gd name="T42" fmla="*/ 0 w 5863771"/>
                <a:gd name="T43" fmla="*/ 0 h 5856628"/>
                <a:gd name="T44" fmla="*/ 0 w 5863771"/>
                <a:gd name="T45" fmla="*/ 0 h 5856628"/>
                <a:gd name="T46" fmla="*/ 0 w 5863771"/>
                <a:gd name="T47" fmla="*/ 0 h 5856628"/>
                <a:gd name="T48" fmla="*/ 0 w 5863771"/>
                <a:gd name="T49" fmla="*/ 0 h 5856628"/>
                <a:gd name="T50" fmla="*/ 0 w 5863771"/>
                <a:gd name="T51" fmla="*/ 0 h 5856628"/>
                <a:gd name="T52" fmla="*/ 0 w 5863771"/>
                <a:gd name="T53" fmla="*/ 0 h 5856628"/>
                <a:gd name="T54" fmla="*/ 0 w 5863771"/>
                <a:gd name="T55" fmla="*/ 0 h 5856628"/>
                <a:gd name="T56" fmla="*/ 0 w 5863771"/>
                <a:gd name="T57" fmla="*/ 0 h 5856628"/>
                <a:gd name="T58" fmla="*/ 0 w 5863771"/>
                <a:gd name="T59" fmla="*/ 0 h 5856628"/>
                <a:gd name="T60" fmla="*/ 0 w 5863771"/>
                <a:gd name="T61" fmla="*/ 0 h 5856628"/>
                <a:gd name="T62" fmla="*/ 0 w 5863771"/>
                <a:gd name="T63" fmla="*/ 0 h 58566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63771"/>
                <a:gd name="T97" fmla="*/ 0 h 5856628"/>
                <a:gd name="T98" fmla="*/ 5863771 w 5863771"/>
                <a:gd name="T99" fmla="*/ 5856628 h 58566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63771" h="5856628">
                  <a:moveTo>
                    <a:pt x="2155" y="3285218"/>
                  </a:moveTo>
                  <a:cubicBezTo>
                    <a:pt x="1437" y="3047358"/>
                    <a:pt x="718" y="2809497"/>
                    <a:pt x="0" y="2571637"/>
                  </a:cubicBezTo>
                  <a:cubicBezTo>
                    <a:pt x="55298" y="2447925"/>
                    <a:pt x="94041" y="2462440"/>
                    <a:pt x="188686" y="2421505"/>
                  </a:cubicBezTo>
                  <a:lnTo>
                    <a:pt x="691696" y="2418897"/>
                  </a:lnTo>
                  <a:cubicBezTo>
                    <a:pt x="805391" y="2407633"/>
                    <a:pt x="816693" y="2415967"/>
                    <a:pt x="870857" y="2353923"/>
                  </a:cubicBezTo>
                  <a:lnTo>
                    <a:pt x="1059543" y="1889466"/>
                  </a:lnTo>
                  <a:cubicBezTo>
                    <a:pt x="1069483" y="1783028"/>
                    <a:pt x="1074510" y="1826344"/>
                    <a:pt x="1028133" y="1731963"/>
                  </a:cubicBezTo>
                  <a:lnTo>
                    <a:pt x="624114" y="1308894"/>
                  </a:lnTo>
                  <a:cubicBezTo>
                    <a:pt x="587696" y="1233054"/>
                    <a:pt x="577246" y="1197844"/>
                    <a:pt x="616744" y="1095942"/>
                  </a:cubicBezTo>
                  <a:lnTo>
                    <a:pt x="1115899" y="602230"/>
                  </a:lnTo>
                  <a:cubicBezTo>
                    <a:pt x="1221411" y="550145"/>
                    <a:pt x="1243109" y="552904"/>
                    <a:pt x="1354592" y="619125"/>
                  </a:cubicBezTo>
                  <a:lnTo>
                    <a:pt x="1796710" y="1032896"/>
                  </a:lnTo>
                  <a:cubicBezTo>
                    <a:pt x="1847396" y="1064627"/>
                    <a:pt x="1844883" y="1057616"/>
                    <a:pt x="1915886" y="1038112"/>
                  </a:cubicBezTo>
                  <a:lnTo>
                    <a:pt x="2351314" y="844437"/>
                  </a:lnTo>
                  <a:cubicBezTo>
                    <a:pt x="2440819" y="787967"/>
                    <a:pt x="2435981" y="820246"/>
                    <a:pt x="2452914" y="699294"/>
                  </a:cubicBezTo>
                  <a:cubicBezTo>
                    <a:pt x="2455295" y="514501"/>
                    <a:pt x="2457677" y="329709"/>
                    <a:pt x="2460058" y="144916"/>
                  </a:cubicBezTo>
                  <a:cubicBezTo>
                    <a:pt x="2489445" y="50592"/>
                    <a:pt x="2492507" y="42805"/>
                    <a:pt x="2600665" y="4762"/>
                  </a:cubicBezTo>
                  <a:lnTo>
                    <a:pt x="3282837" y="0"/>
                  </a:lnTo>
                  <a:cubicBezTo>
                    <a:pt x="3412029" y="32923"/>
                    <a:pt x="3388066" y="40217"/>
                    <a:pt x="3418681" y="130856"/>
                  </a:cubicBezTo>
                  <a:lnTo>
                    <a:pt x="3437957" y="686707"/>
                  </a:lnTo>
                  <a:cubicBezTo>
                    <a:pt x="3446442" y="796112"/>
                    <a:pt x="3434500" y="791388"/>
                    <a:pt x="3512457" y="844437"/>
                  </a:cubicBezTo>
                  <a:lnTo>
                    <a:pt x="3991429" y="1062151"/>
                  </a:lnTo>
                  <a:cubicBezTo>
                    <a:pt x="4090723" y="1069710"/>
                    <a:pt x="4071031" y="1055271"/>
                    <a:pt x="4151086" y="1004094"/>
                  </a:cubicBezTo>
                  <a:lnTo>
                    <a:pt x="4557486" y="612208"/>
                  </a:lnTo>
                  <a:cubicBezTo>
                    <a:pt x="4668573" y="554037"/>
                    <a:pt x="4687132" y="570404"/>
                    <a:pt x="4789034" y="636021"/>
                  </a:cubicBezTo>
                  <a:lnTo>
                    <a:pt x="5276056" y="1124971"/>
                  </a:lnTo>
                  <a:cubicBezTo>
                    <a:pt x="5315479" y="1224209"/>
                    <a:pt x="5318409" y="1197317"/>
                    <a:pt x="5268459" y="1302885"/>
                  </a:cubicBezTo>
                  <a:lnTo>
                    <a:pt x="4840627" y="1734571"/>
                  </a:lnTo>
                  <a:cubicBezTo>
                    <a:pt x="4792227" y="1810827"/>
                    <a:pt x="4783686" y="1781175"/>
                    <a:pt x="4792323" y="1874724"/>
                  </a:cubicBezTo>
                  <a:lnTo>
                    <a:pt x="4987699" y="2333966"/>
                  </a:lnTo>
                  <a:cubicBezTo>
                    <a:pt x="5052824" y="2425455"/>
                    <a:pt x="5068585" y="2406651"/>
                    <a:pt x="5183074" y="2423660"/>
                  </a:cubicBezTo>
                  <a:lnTo>
                    <a:pt x="5674632" y="2436019"/>
                  </a:lnTo>
                  <a:cubicBezTo>
                    <a:pt x="5788081" y="2459378"/>
                    <a:pt x="5817960" y="2432240"/>
                    <a:pt x="5863771" y="2563813"/>
                  </a:cubicBezTo>
                  <a:lnTo>
                    <a:pt x="5863771" y="3268323"/>
                  </a:lnTo>
                  <a:cubicBezTo>
                    <a:pt x="5853113" y="3415488"/>
                    <a:pt x="5825596" y="3379751"/>
                    <a:pt x="5699806" y="3403941"/>
                  </a:cubicBezTo>
                  <a:lnTo>
                    <a:pt x="5109029" y="3413466"/>
                  </a:lnTo>
                  <a:cubicBezTo>
                    <a:pt x="5024513" y="3439093"/>
                    <a:pt x="5024437" y="3427829"/>
                    <a:pt x="4964112" y="3500551"/>
                  </a:cubicBezTo>
                  <a:lnTo>
                    <a:pt x="4794704" y="3916476"/>
                  </a:lnTo>
                  <a:cubicBezTo>
                    <a:pt x="4772895" y="4015222"/>
                    <a:pt x="4754260" y="3993017"/>
                    <a:pt x="4833257" y="4093029"/>
                  </a:cubicBezTo>
                  <a:lnTo>
                    <a:pt x="5268686" y="4530838"/>
                  </a:lnTo>
                  <a:cubicBezTo>
                    <a:pt x="5338838" y="4637711"/>
                    <a:pt x="5329161" y="4622952"/>
                    <a:pt x="5254171" y="4734266"/>
                  </a:cubicBezTo>
                  <a:lnTo>
                    <a:pt x="4763975" y="5227298"/>
                  </a:lnTo>
                  <a:cubicBezTo>
                    <a:pt x="4650280" y="5276209"/>
                    <a:pt x="4683824" y="5297828"/>
                    <a:pt x="4572000" y="5227751"/>
                  </a:cubicBezTo>
                  <a:lnTo>
                    <a:pt x="4093029" y="4806837"/>
                  </a:lnTo>
                  <a:cubicBezTo>
                    <a:pt x="4012747" y="4760460"/>
                    <a:pt x="4015619" y="4770552"/>
                    <a:pt x="3918857" y="4792323"/>
                  </a:cubicBezTo>
                  <a:lnTo>
                    <a:pt x="3507695" y="4963660"/>
                  </a:lnTo>
                  <a:cubicBezTo>
                    <a:pt x="3427867" y="5019298"/>
                    <a:pt x="3448769" y="5009564"/>
                    <a:pt x="3439886" y="5126151"/>
                  </a:cubicBezTo>
                  <a:cubicBezTo>
                    <a:pt x="3439962" y="5313892"/>
                    <a:pt x="3440037" y="5501633"/>
                    <a:pt x="3440113" y="5689374"/>
                  </a:cubicBezTo>
                  <a:cubicBezTo>
                    <a:pt x="3413182" y="5810761"/>
                    <a:pt x="3417340" y="5828979"/>
                    <a:pt x="3278301" y="5854473"/>
                  </a:cubicBezTo>
                  <a:lnTo>
                    <a:pt x="2629694" y="5856628"/>
                  </a:lnTo>
                  <a:cubicBezTo>
                    <a:pt x="2504037" y="5832079"/>
                    <a:pt x="2499877" y="5852772"/>
                    <a:pt x="2452914" y="5735751"/>
                  </a:cubicBezTo>
                  <a:lnTo>
                    <a:pt x="2438400" y="5111637"/>
                  </a:lnTo>
                  <a:cubicBezTo>
                    <a:pt x="2416629" y="4976170"/>
                    <a:pt x="2404534" y="4977757"/>
                    <a:pt x="2322286" y="4922951"/>
                  </a:cubicBezTo>
                  <a:lnTo>
                    <a:pt x="1944914" y="4782798"/>
                  </a:lnTo>
                  <a:cubicBezTo>
                    <a:pt x="1850571" y="4763446"/>
                    <a:pt x="1852991" y="4735097"/>
                    <a:pt x="1756229" y="4806837"/>
                  </a:cubicBezTo>
                  <a:lnTo>
                    <a:pt x="1340530" y="5215619"/>
                  </a:lnTo>
                  <a:cubicBezTo>
                    <a:pt x="1240915" y="5260372"/>
                    <a:pt x="1234243" y="5286187"/>
                    <a:pt x="1115672" y="5218226"/>
                  </a:cubicBezTo>
                  <a:lnTo>
                    <a:pt x="629104" y="4722133"/>
                  </a:lnTo>
                  <a:cubicBezTo>
                    <a:pt x="574279" y="4617056"/>
                    <a:pt x="591079" y="4613559"/>
                    <a:pt x="658132" y="4530612"/>
                  </a:cubicBezTo>
                  <a:lnTo>
                    <a:pt x="1059996" y="4107769"/>
                  </a:lnTo>
                  <a:cubicBezTo>
                    <a:pt x="1128485" y="4002956"/>
                    <a:pt x="1100591" y="4002938"/>
                    <a:pt x="1069068" y="3901735"/>
                  </a:cubicBezTo>
                  <a:lnTo>
                    <a:pt x="892288" y="3514838"/>
                  </a:lnTo>
                  <a:cubicBezTo>
                    <a:pt x="836178" y="3434254"/>
                    <a:pt x="852091" y="3435124"/>
                    <a:pt x="732405" y="3418229"/>
                  </a:cubicBezTo>
                  <a:lnTo>
                    <a:pt x="178934" y="3406322"/>
                  </a:lnTo>
                  <a:cubicBezTo>
                    <a:pt x="78657" y="3381772"/>
                    <a:pt x="50233" y="3420760"/>
                    <a:pt x="2155" y="3285218"/>
                  </a:cubicBezTo>
                  <a:close/>
                </a:path>
              </a:pathLst>
            </a:custGeom>
            <a:gradFill rotWithShape="1">
              <a:gsLst>
                <a:gs pos="0">
                  <a:schemeClr val="tx1"/>
                </a:gs>
                <a:gs pos="100000">
                  <a:srgbClr val="EAEAEA"/>
                </a:gs>
              </a:gsLst>
              <a:lin ang="18900000" scaled="1"/>
            </a:gradFill>
            <a:ln w="12700">
              <a:solidFill>
                <a:schemeClr val="tx1"/>
              </a:solidFill>
              <a:round/>
              <a:headEnd/>
              <a:tailEnd/>
            </a:ln>
          </p:spPr>
          <p:txBody>
            <a:bodyPr/>
            <a:lstStyle/>
            <a:p>
              <a:endParaRPr lang="de-DE"/>
            </a:p>
          </p:txBody>
        </p:sp>
        <p:sp>
          <p:nvSpPr>
            <p:cNvPr id="9" name="Ellipse 8"/>
            <p:cNvSpPr/>
            <p:nvPr/>
          </p:nvSpPr>
          <p:spPr>
            <a:xfrm>
              <a:off x="2846978" y="2064491"/>
              <a:ext cx="185168" cy="18417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cs typeface="Arial" panose="020B0604020202020204" pitchFamily="34" charset="0"/>
              </a:endParaRPr>
            </a:p>
          </p:txBody>
        </p:sp>
        <p:sp>
          <p:nvSpPr>
            <p:cNvPr id="10" name="Gebogener Pfeil 9"/>
            <p:cNvSpPr/>
            <p:nvPr/>
          </p:nvSpPr>
          <p:spPr>
            <a:xfrm rot="19284769">
              <a:off x="2769428" y="1986692"/>
              <a:ext cx="340267" cy="339773"/>
            </a:xfrm>
            <a:prstGeom prst="circularArrow">
              <a:avLst>
                <a:gd name="adj1" fmla="val 9276"/>
                <a:gd name="adj2" fmla="val 1142318"/>
                <a:gd name="adj3" fmla="val 20518279"/>
                <a:gd name="adj4" fmla="val 12970581"/>
                <a:gd name="adj5" fmla="val 99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cs typeface="Arial" panose="020B0604020202020204" pitchFamily="34" charset="0"/>
              </a:endParaRPr>
            </a:p>
          </p:txBody>
        </p:sp>
      </p:grpSp>
      <p:grpSp>
        <p:nvGrpSpPr>
          <p:cNvPr id="3" name="Gruppieren 134"/>
          <p:cNvGrpSpPr>
            <a:grpSpLocks/>
          </p:cNvGrpSpPr>
          <p:nvPr/>
        </p:nvGrpSpPr>
        <p:grpSpPr bwMode="auto">
          <a:xfrm>
            <a:off x="3310459" y="1917654"/>
            <a:ext cx="479425" cy="479425"/>
            <a:chOff x="2701063" y="1475668"/>
            <a:chExt cx="479539" cy="479539"/>
          </a:xfrm>
        </p:grpSpPr>
        <p:sp>
          <p:nvSpPr>
            <p:cNvPr id="38010" name="Freihandform 129"/>
            <p:cNvSpPr>
              <a:spLocks/>
            </p:cNvSpPr>
            <p:nvPr/>
          </p:nvSpPr>
          <p:spPr bwMode="auto">
            <a:xfrm rot="17554609" flipV="1">
              <a:off x="2701063" y="1475668"/>
              <a:ext cx="479539" cy="479539"/>
            </a:xfrm>
            <a:custGeom>
              <a:avLst/>
              <a:gdLst>
                <a:gd name="T0" fmla="*/ 0 w 5863771"/>
                <a:gd name="T1" fmla="*/ 0 h 5856628"/>
                <a:gd name="T2" fmla="*/ 0 w 5863771"/>
                <a:gd name="T3" fmla="*/ 0 h 5856628"/>
                <a:gd name="T4" fmla="*/ 0 w 5863771"/>
                <a:gd name="T5" fmla="*/ 0 h 5856628"/>
                <a:gd name="T6" fmla="*/ 0 w 5863771"/>
                <a:gd name="T7" fmla="*/ 0 h 5856628"/>
                <a:gd name="T8" fmla="*/ 0 w 5863771"/>
                <a:gd name="T9" fmla="*/ 0 h 5856628"/>
                <a:gd name="T10" fmla="*/ 0 w 5863771"/>
                <a:gd name="T11" fmla="*/ 0 h 5856628"/>
                <a:gd name="T12" fmla="*/ 0 w 5863771"/>
                <a:gd name="T13" fmla="*/ 0 h 5856628"/>
                <a:gd name="T14" fmla="*/ 0 w 5863771"/>
                <a:gd name="T15" fmla="*/ 0 h 5856628"/>
                <a:gd name="T16" fmla="*/ 0 w 5863771"/>
                <a:gd name="T17" fmla="*/ 0 h 5856628"/>
                <a:gd name="T18" fmla="*/ 0 w 5863771"/>
                <a:gd name="T19" fmla="*/ 0 h 5856628"/>
                <a:gd name="T20" fmla="*/ 0 w 5863771"/>
                <a:gd name="T21" fmla="*/ 0 h 5856628"/>
                <a:gd name="T22" fmla="*/ 0 w 5863771"/>
                <a:gd name="T23" fmla="*/ 0 h 5856628"/>
                <a:gd name="T24" fmla="*/ 0 w 5863771"/>
                <a:gd name="T25" fmla="*/ 0 h 5856628"/>
                <a:gd name="T26" fmla="*/ 0 w 5863771"/>
                <a:gd name="T27" fmla="*/ 0 h 5856628"/>
                <a:gd name="T28" fmla="*/ 0 w 5863771"/>
                <a:gd name="T29" fmla="*/ 0 h 5856628"/>
                <a:gd name="T30" fmla="*/ 0 w 5863771"/>
                <a:gd name="T31" fmla="*/ 0 h 5856628"/>
                <a:gd name="T32" fmla="*/ 0 w 5863771"/>
                <a:gd name="T33" fmla="*/ 0 h 5856628"/>
                <a:gd name="T34" fmla="*/ 0 w 5863771"/>
                <a:gd name="T35" fmla="*/ 0 h 5856628"/>
                <a:gd name="T36" fmla="*/ 0 w 5863771"/>
                <a:gd name="T37" fmla="*/ 0 h 5856628"/>
                <a:gd name="T38" fmla="*/ 0 w 5863771"/>
                <a:gd name="T39" fmla="*/ 0 h 5856628"/>
                <a:gd name="T40" fmla="*/ 0 w 5863771"/>
                <a:gd name="T41" fmla="*/ 0 h 5856628"/>
                <a:gd name="T42" fmla="*/ 0 w 5863771"/>
                <a:gd name="T43" fmla="*/ 0 h 5856628"/>
                <a:gd name="T44" fmla="*/ 0 w 5863771"/>
                <a:gd name="T45" fmla="*/ 0 h 5856628"/>
                <a:gd name="T46" fmla="*/ 0 w 5863771"/>
                <a:gd name="T47" fmla="*/ 0 h 5856628"/>
                <a:gd name="T48" fmla="*/ 0 w 5863771"/>
                <a:gd name="T49" fmla="*/ 0 h 5856628"/>
                <a:gd name="T50" fmla="*/ 0 w 5863771"/>
                <a:gd name="T51" fmla="*/ 0 h 5856628"/>
                <a:gd name="T52" fmla="*/ 0 w 5863771"/>
                <a:gd name="T53" fmla="*/ 0 h 5856628"/>
                <a:gd name="T54" fmla="*/ 0 w 5863771"/>
                <a:gd name="T55" fmla="*/ 0 h 5856628"/>
                <a:gd name="T56" fmla="*/ 0 w 5863771"/>
                <a:gd name="T57" fmla="*/ 0 h 5856628"/>
                <a:gd name="T58" fmla="*/ 0 w 5863771"/>
                <a:gd name="T59" fmla="*/ 0 h 5856628"/>
                <a:gd name="T60" fmla="*/ 0 w 5863771"/>
                <a:gd name="T61" fmla="*/ 0 h 5856628"/>
                <a:gd name="T62" fmla="*/ 0 w 5863771"/>
                <a:gd name="T63" fmla="*/ 0 h 58566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63771"/>
                <a:gd name="T97" fmla="*/ 0 h 5856628"/>
                <a:gd name="T98" fmla="*/ 5863771 w 5863771"/>
                <a:gd name="T99" fmla="*/ 5856628 h 58566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63771" h="5856628">
                  <a:moveTo>
                    <a:pt x="2155" y="3285218"/>
                  </a:moveTo>
                  <a:cubicBezTo>
                    <a:pt x="1437" y="3047358"/>
                    <a:pt x="718" y="2809497"/>
                    <a:pt x="0" y="2571637"/>
                  </a:cubicBezTo>
                  <a:cubicBezTo>
                    <a:pt x="55298" y="2447925"/>
                    <a:pt x="94041" y="2462440"/>
                    <a:pt x="188686" y="2421505"/>
                  </a:cubicBezTo>
                  <a:lnTo>
                    <a:pt x="691696" y="2418897"/>
                  </a:lnTo>
                  <a:cubicBezTo>
                    <a:pt x="805391" y="2407633"/>
                    <a:pt x="816693" y="2415967"/>
                    <a:pt x="870857" y="2353923"/>
                  </a:cubicBezTo>
                  <a:lnTo>
                    <a:pt x="1059543" y="1889466"/>
                  </a:lnTo>
                  <a:cubicBezTo>
                    <a:pt x="1069483" y="1783028"/>
                    <a:pt x="1074510" y="1826344"/>
                    <a:pt x="1028133" y="1731963"/>
                  </a:cubicBezTo>
                  <a:lnTo>
                    <a:pt x="624114" y="1308894"/>
                  </a:lnTo>
                  <a:cubicBezTo>
                    <a:pt x="587696" y="1233054"/>
                    <a:pt x="577246" y="1197844"/>
                    <a:pt x="616744" y="1095942"/>
                  </a:cubicBezTo>
                  <a:lnTo>
                    <a:pt x="1115899" y="602230"/>
                  </a:lnTo>
                  <a:cubicBezTo>
                    <a:pt x="1221411" y="550145"/>
                    <a:pt x="1243109" y="552904"/>
                    <a:pt x="1354592" y="619125"/>
                  </a:cubicBezTo>
                  <a:lnTo>
                    <a:pt x="1796710" y="1032896"/>
                  </a:lnTo>
                  <a:cubicBezTo>
                    <a:pt x="1847396" y="1064627"/>
                    <a:pt x="1844883" y="1057616"/>
                    <a:pt x="1915886" y="1038112"/>
                  </a:cubicBezTo>
                  <a:lnTo>
                    <a:pt x="2351314" y="844437"/>
                  </a:lnTo>
                  <a:cubicBezTo>
                    <a:pt x="2440819" y="787967"/>
                    <a:pt x="2435981" y="820246"/>
                    <a:pt x="2452914" y="699294"/>
                  </a:cubicBezTo>
                  <a:cubicBezTo>
                    <a:pt x="2455295" y="514501"/>
                    <a:pt x="2457677" y="329709"/>
                    <a:pt x="2460058" y="144916"/>
                  </a:cubicBezTo>
                  <a:cubicBezTo>
                    <a:pt x="2489445" y="50592"/>
                    <a:pt x="2492507" y="42805"/>
                    <a:pt x="2600665" y="4762"/>
                  </a:cubicBezTo>
                  <a:lnTo>
                    <a:pt x="3282837" y="0"/>
                  </a:lnTo>
                  <a:cubicBezTo>
                    <a:pt x="3412029" y="32923"/>
                    <a:pt x="3388066" y="40217"/>
                    <a:pt x="3418681" y="130856"/>
                  </a:cubicBezTo>
                  <a:lnTo>
                    <a:pt x="3437957" y="686707"/>
                  </a:lnTo>
                  <a:cubicBezTo>
                    <a:pt x="3446442" y="796112"/>
                    <a:pt x="3434500" y="791388"/>
                    <a:pt x="3512457" y="844437"/>
                  </a:cubicBezTo>
                  <a:lnTo>
                    <a:pt x="3991429" y="1062151"/>
                  </a:lnTo>
                  <a:cubicBezTo>
                    <a:pt x="4090723" y="1069710"/>
                    <a:pt x="4071031" y="1055271"/>
                    <a:pt x="4151086" y="1004094"/>
                  </a:cubicBezTo>
                  <a:lnTo>
                    <a:pt x="4557486" y="612208"/>
                  </a:lnTo>
                  <a:cubicBezTo>
                    <a:pt x="4668573" y="554037"/>
                    <a:pt x="4687132" y="570404"/>
                    <a:pt x="4789034" y="636021"/>
                  </a:cubicBezTo>
                  <a:lnTo>
                    <a:pt x="5276056" y="1124971"/>
                  </a:lnTo>
                  <a:cubicBezTo>
                    <a:pt x="5315479" y="1224209"/>
                    <a:pt x="5318409" y="1197317"/>
                    <a:pt x="5268459" y="1302885"/>
                  </a:cubicBezTo>
                  <a:lnTo>
                    <a:pt x="4840627" y="1734571"/>
                  </a:lnTo>
                  <a:cubicBezTo>
                    <a:pt x="4792227" y="1810827"/>
                    <a:pt x="4783686" y="1781175"/>
                    <a:pt x="4792323" y="1874724"/>
                  </a:cubicBezTo>
                  <a:lnTo>
                    <a:pt x="4987699" y="2333966"/>
                  </a:lnTo>
                  <a:cubicBezTo>
                    <a:pt x="5052824" y="2425455"/>
                    <a:pt x="5068585" y="2406651"/>
                    <a:pt x="5183074" y="2423660"/>
                  </a:cubicBezTo>
                  <a:lnTo>
                    <a:pt x="5674632" y="2436019"/>
                  </a:lnTo>
                  <a:cubicBezTo>
                    <a:pt x="5788081" y="2459378"/>
                    <a:pt x="5817960" y="2432240"/>
                    <a:pt x="5863771" y="2563813"/>
                  </a:cubicBezTo>
                  <a:lnTo>
                    <a:pt x="5863771" y="3268323"/>
                  </a:lnTo>
                  <a:cubicBezTo>
                    <a:pt x="5853113" y="3415488"/>
                    <a:pt x="5825596" y="3379751"/>
                    <a:pt x="5699806" y="3403941"/>
                  </a:cubicBezTo>
                  <a:lnTo>
                    <a:pt x="5109029" y="3413466"/>
                  </a:lnTo>
                  <a:cubicBezTo>
                    <a:pt x="5024513" y="3439093"/>
                    <a:pt x="5024437" y="3427829"/>
                    <a:pt x="4964112" y="3500551"/>
                  </a:cubicBezTo>
                  <a:lnTo>
                    <a:pt x="4794704" y="3916476"/>
                  </a:lnTo>
                  <a:cubicBezTo>
                    <a:pt x="4772895" y="4015222"/>
                    <a:pt x="4754260" y="3993017"/>
                    <a:pt x="4833257" y="4093029"/>
                  </a:cubicBezTo>
                  <a:lnTo>
                    <a:pt x="5268686" y="4530838"/>
                  </a:lnTo>
                  <a:cubicBezTo>
                    <a:pt x="5338838" y="4637711"/>
                    <a:pt x="5329161" y="4622952"/>
                    <a:pt x="5254171" y="4734266"/>
                  </a:cubicBezTo>
                  <a:lnTo>
                    <a:pt x="4763975" y="5227298"/>
                  </a:lnTo>
                  <a:cubicBezTo>
                    <a:pt x="4650280" y="5276209"/>
                    <a:pt x="4683824" y="5297828"/>
                    <a:pt x="4572000" y="5227751"/>
                  </a:cubicBezTo>
                  <a:lnTo>
                    <a:pt x="4093029" y="4806837"/>
                  </a:lnTo>
                  <a:cubicBezTo>
                    <a:pt x="4012747" y="4760460"/>
                    <a:pt x="4015619" y="4770552"/>
                    <a:pt x="3918857" y="4792323"/>
                  </a:cubicBezTo>
                  <a:lnTo>
                    <a:pt x="3507695" y="4963660"/>
                  </a:lnTo>
                  <a:cubicBezTo>
                    <a:pt x="3427867" y="5019298"/>
                    <a:pt x="3448769" y="5009564"/>
                    <a:pt x="3439886" y="5126151"/>
                  </a:cubicBezTo>
                  <a:cubicBezTo>
                    <a:pt x="3439962" y="5313892"/>
                    <a:pt x="3440037" y="5501633"/>
                    <a:pt x="3440113" y="5689374"/>
                  </a:cubicBezTo>
                  <a:cubicBezTo>
                    <a:pt x="3413182" y="5810761"/>
                    <a:pt x="3417340" y="5828979"/>
                    <a:pt x="3278301" y="5854473"/>
                  </a:cubicBezTo>
                  <a:lnTo>
                    <a:pt x="2629694" y="5856628"/>
                  </a:lnTo>
                  <a:cubicBezTo>
                    <a:pt x="2504037" y="5832079"/>
                    <a:pt x="2499877" y="5852772"/>
                    <a:pt x="2452914" y="5735751"/>
                  </a:cubicBezTo>
                  <a:lnTo>
                    <a:pt x="2438400" y="5111637"/>
                  </a:lnTo>
                  <a:cubicBezTo>
                    <a:pt x="2416629" y="4976170"/>
                    <a:pt x="2404534" y="4977757"/>
                    <a:pt x="2322286" y="4922951"/>
                  </a:cubicBezTo>
                  <a:lnTo>
                    <a:pt x="1944914" y="4782798"/>
                  </a:lnTo>
                  <a:cubicBezTo>
                    <a:pt x="1850571" y="4763446"/>
                    <a:pt x="1852991" y="4735097"/>
                    <a:pt x="1756229" y="4806837"/>
                  </a:cubicBezTo>
                  <a:lnTo>
                    <a:pt x="1340530" y="5215619"/>
                  </a:lnTo>
                  <a:cubicBezTo>
                    <a:pt x="1240915" y="5260372"/>
                    <a:pt x="1234243" y="5286187"/>
                    <a:pt x="1115672" y="5218226"/>
                  </a:cubicBezTo>
                  <a:lnTo>
                    <a:pt x="629104" y="4722133"/>
                  </a:lnTo>
                  <a:cubicBezTo>
                    <a:pt x="574279" y="4617056"/>
                    <a:pt x="591079" y="4613559"/>
                    <a:pt x="658132" y="4530612"/>
                  </a:cubicBezTo>
                  <a:lnTo>
                    <a:pt x="1059996" y="4107769"/>
                  </a:lnTo>
                  <a:cubicBezTo>
                    <a:pt x="1128485" y="4002956"/>
                    <a:pt x="1100591" y="4002938"/>
                    <a:pt x="1069068" y="3901735"/>
                  </a:cubicBezTo>
                  <a:lnTo>
                    <a:pt x="892288" y="3514838"/>
                  </a:lnTo>
                  <a:cubicBezTo>
                    <a:pt x="836178" y="3434254"/>
                    <a:pt x="852091" y="3435124"/>
                    <a:pt x="732405" y="3418229"/>
                  </a:cubicBezTo>
                  <a:lnTo>
                    <a:pt x="178934" y="3406322"/>
                  </a:lnTo>
                  <a:cubicBezTo>
                    <a:pt x="78657" y="3381772"/>
                    <a:pt x="50233" y="3420760"/>
                    <a:pt x="2155" y="3285218"/>
                  </a:cubicBezTo>
                  <a:close/>
                </a:path>
              </a:pathLst>
            </a:custGeom>
            <a:gradFill rotWithShape="1">
              <a:gsLst>
                <a:gs pos="0">
                  <a:schemeClr val="tx1"/>
                </a:gs>
                <a:gs pos="100000">
                  <a:srgbClr val="EAEAEA"/>
                </a:gs>
              </a:gsLst>
              <a:lin ang="18900000" scaled="1"/>
            </a:gradFill>
            <a:ln w="12700">
              <a:solidFill>
                <a:schemeClr val="tx1"/>
              </a:solidFill>
              <a:round/>
              <a:headEnd/>
              <a:tailEnd/>
            </a:ln>
          </p:spPr>
          <p:txBody>
            <a:bodyPr/>
            <a:lstStyle/>
            <a:p>
              <a:endParaRPr lang="de-DE"/>
            </a:p>
          </p:txBody>
        </p:sp>
        <p:sp>
          <p:nvSpPr>
            <p:cNvPr id="13" name="Ellipse 12"/>
            <p:cNvSpPr/>
            <p:nvPr/>
          </p:nvSpPr>
          <p:spPr>
            <a:xfrm rot="17554609" flipV="1">
              <a:off x="2848735" y="1623341"/>
              <a:ext cx="184194" cy="18419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cs typeface="Arial" panose="020B0604020202020204" pitchFamily="34" charset="0"/>
              </a:endParaRPr>
            </a:p>
          </p:txBody>
        </p:sp>
        <p:sp>
          <p:nvSpPr>
            <p:cNvPr id="16" name="Gebogener Pfeil 15"/>
            <p:cNvSpPr/>
            <p:nvPr/>
          </p:nvSpPr>
          <p:spPr>
            <a:xfrm rot="2159090" flipV="1">
              <a:off x="2770930" y="1545535"/>
              <a:ext cx="339806" cy="339806"/>
            </a:xfrm>
            <a:prstGeom prst="circularArrow">
              <a:avLst>
                <a:gd name="adj1" fmla="val 9276"/>
                <a:gd name="adj2" fmla="val 1142318"/>
                <a:gd name="adj3" fmla="val 20518279"/>
                <a:gd name="adj4" fmla="val 12970581"/>
                <a:gd name="adj5" fmla="val 99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cs typeface="Arial" panose="020B0604020202020204" pitchFamily="34" charset="0"/>
              </a:endParaRPr>
            </a:p>
          </p:txBody>
        </p:sp>
      </p:grpSp>
      <p:sp>
        <p:nvSpPr>
          <p:cNvPr id="17" name="Rechteck 16"/>
          <p:cNvSpPr/>
          <p:nvPr/>
        </p:nvSpPr>
        <p:spPr>
          <a:xfrm>
            <a:off x="2772296" y="1660479"/>
            <a:ext cx="1484313" cy="163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18" name="AutoShape 62" descr="clouds"/>
          <p:cNvSpPr>
            <a:spLocks noChangeAspect="1" noChangeArrowheads="1"/>
          </p:cNvSpPr>
          <p:nvPr/>
        </p:nvSpPr>
        <p:spPr bwMode="auto">
          <a:xfrm>
            <a:off x="2772295" y="1496966"/>
            <a:ext cx="1238250" cy="754062"/>
          </a:xfrm>
          <a:prstGeom prst="roundRect">
            <a:avLst>
              <a:gd name="adj" fmla="val 16667"/>
            </a:avLst>
          </a:prstGeom>
          <a:blipFill dpi="0" rotWithShape="1">
            <a:blip r:embed="rId2" cstate="print"/>
            <a:srcRect/>
            <a:stretch>
              <a:fillRect/>
            </a:stretch>
          </a:blipFill>
          <a:ln w="9525">
            <a:noFill/>
            <a:round/>
            <a:headEnd/>
            <a:tailEnd/>
          </a:ln>
          <a:effectLst>
            <a:outerShdw blurRad="50800" dist="38100" dir="2700000" algn="tl" rotWithShape="0">
              <a:prstClr val="black">
                <a:alpha val="40000"/>
              </a:prstClr>
            </a:outerShdw>
          </a:effectLst>
        </p:spPr>
        <p:txBody>
          <a:bodyPr wrap="none" anchor="ctr"/>
          <a:lstStyle/>
          <a:p>
            <a:pPr algn="ctr" defTabSz="1279525">
              <a:defRPr/>
            </a:pPr>
            <a:r>
              <a:rPr lang="en-GB" sz="1600" b="1">
                <a:latin typeface="Calibri" pitchFamily="34" charset="0"/>
              </a:rPr>
              <a:t>Meteorology</a:t>
            </a:r>
          </a:p>
        </p:txBody>
      </p:sp>
      <p:sp>
        <p:nvSpPr>
          <p:cNvPr id="19" name="AutoShape 44"/>
          <p:cNvSpPr>
            <a:spLocks noChangeArrowheads="1"/>
          </p:cNvSpPr>
          <p:nvPr/>
        </p:nvSpPr>
        <p:spPr bwMode="auto">
          <a:xfrm rot="20381353" flipV="1">
            <a:off x="10981259" y="2054178"/>
            <a:ext cx="242887" cy="503238"/>
          </a:xfrm>
          <a:custGeom>
            <a:avLst/>
            <a:gdLst>
              <a:gd name="T0" fmla="*/ 0 w 23230"/>
              <a:gd name="T1" fmla="*/ 0 h 21600"/>
              <a:gd name="T2" fmla="*/ 2147483647 w 23230"/>
              <a:gd name="T3" fmla="*/ 2147483647 h 21600"/>
              <a:gd name="T4" fmla="*/ 2147483647 w 23230"/>
              <a:gd name="T5" fmla="*/ 2147483647 h 21600"/>
              <a:gd name="T6" fmla="*/ 2147483647 w 23230"/>
              <a:gd name="T7" fmla="*/ 2147483647 h 21600"/>
              <a:gd name="T8" fmla="*/ 0 w 23230"/>
              <a:gd name="T9" fmla="*/ 0 h 21600"/>
              <a:gd name="T10" fmla="*/ 0 60000 65536"/>
              <a:gd name="T11" fmla="*/ 0 60000 65536"/>
              <a:gd name="T12" fmla="*/ 0 60000 65536"/>
              <a:gd name="T13" fmla="*/ 0 60000 65536"/>
              <a:gd name="T14" fmla="*/ 0 60000 65536"/>
              <a:gd name="T15" fmla="*/ 0 w 23230"/>
              <a:gd name="T16" fmla="*/ 0 h 21600"/>
              <a:gd name="T17" fmla="*/ 23230 w 23230"/>
              <a:gd name="T18" fmla="*/ 21600 h 21600"/>
            </a:gdLst>
            <a:ahLst/>
            <a:cxnLst>
              <a:cxn ang="T10">
                <a:pos x="T0" y="T1"/>
              </a:cxn>
              <a:cxn ang="T11">
                <a:pos x="T2" y="T3"/>
              </a:cxn>
              <a:cxn ang="T12">
                <a:pos x="T4" y="T5"/>
              </a:cxn>
              <a:cxn ang="T13">
                <a:pos x="T6" y="T7"/>
              </a:cxn>
              <a:cxn ang="T14">
                <a:pos x="T8" y="T9"/>
              </a:cxn>
            </a:cxnLst>
            <a:rect l="T15" t="T16" r="T17" b="T18"/>
            <a:pathLst>
              <a:path w="23230" h="21600">
                <a:moveTo>
                  <a:pt x="0" y="0"/>
                </a:moveTo>
                <a:lnTo>
                  <a:pt x="7239" y="21600"/>
                </a:lnTo>
                <a:lnTo>
                  <a:pt x="14361" y="21600"/>
                </a:lnTo>
                <a:lnTo>
                  <a:pt x="23230" y="2559"/>
                </a:lnTo>
                <a:cubicBezTo>
                  <a:pt x="16030" y="2559"/>
                  <a:pt x="7200" y="0"/>
                  <a:pt x="0" y="0"/>
                </a:cubicBezTo>
                <a:close/>
              </a:path>
            </a:pathLst>
          </a:cu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20" name="AutoShape 44"/>
          <p:cNvSpPr>
            <a:spLocks noChangeArrowheads="1"/>
          </p:cNvSpPr>
          <p:nvPr/>
        </p:nvSpPr>
        <p:spPr bwMode="auto">
          <a:xfrm flipV="1">
            <a:off x="8840124" y="2249463"/>
            <a:ext cx="288925" cy="3472240"/>
          </a:xfrm>
          <a:custGeom>
            <a:avLst/>
            <a:gdLst>
              <a:gd name="G0" fmla="+- 7239 0 0"/>
              <a:gd name="G1" fmla="+- 21600 0 7239"/>
              <a:gd name="G2" fmla="*/ 7239 1 2"/>
              <a:gd name="G3" fmla="+- 21600 0 G2"/>
              <a:gd name="G4" fmla="+/ 7239 21600 2"/>
              <a:gd name="G5" fmla="+/ G1 0 2"/>
              <a:gd name="G6" fmla="*/ 21600 21600 7239"/>
              <a:gd name="G7" fmla="*/ G6 1 2"/>
              <a:gd name="G8" fmla="+- 21600 0 G7"/>
              <a:gd name="G9" fmla="*/ 21600 1 2"/>
              <a:gd name="G10" fmla="+- 7239 0 G9"/>
              <a:gd name="G11" fmla="?: G10 G8 0"/>
              <a:gd name="G12" fmla="?: G10 G7 21600"/>
              <a:gd name="T0" fmla="*/ 17980 w 21600"/>
              <a:gd name="T1" fmla="*/ 10800 h 21600"/>
              <a:gd name="T2" fmla="*/ 10800 w 21600"/>
              <a:gd name="T3" fmla="*/ 21600 h 21600"/>
              <a:gd name="T4" fmla="*/ 3620 w 21600"/>
              <a:gd name="T5" fmla="*/ 10800 h 21600"/>
              <a:gd name="T6" fmla="*/ 10800 w 21600"/>
              <a:gd name="T7" fmla="*/ 0 h 21600"/>
              <a:gd name="T8" fmla="*/ 5420 w 21600"/>
              <a:gd name="T9" fmla="*/ 5420 h 21600"/>
              <a:gd name="T10" fmla="*/ 16180 w 21600"/>
              <a:gd name="T11" fmla="*/ 16180 h 21600"/>
            </a:gdLst>
            <a:ahLst/>
            <a:cxnLst>
              <a:cxn ang="0">
                <a:pos x="T0" y="T1"/>
              </a:cxn>
              <a:cxn ang="0">
                <a:pos x="T2" y="T3"/>
              </a:cxn>
              <a:cxn ang="0">
                <a:pos x="T4" y="T5"/>
              </a:cxn>
              <a:cxn ang="0">
                <a:pos x="T6" y="T7"/>
              </a:cxn>
            </a:cxnLst>
            <a:rect l="T8" t="T9" r="T10" b="T11"/>
            <a:pathLst>
              <a:path w="21600" h="21600">
                <a:moveTo>
                  <a:pt x="0" y="0"/>
                </a:moveTo>
                <a:lnTo>
                  <a:pt x="7239" y="21600"/>
                </a:lnTo>
                <a:lnTo>
                  <a:pt x="14361" y="21600"/>
                </a:lnTo>
                <a:lnTo>
                  <a:pt x="21600" y="0"/>
                </a:lnTo>
                <a:close/>
              </a:path>
            </a:pathLst>
          </a:custGeom>
          <a:gradFill>
            <a:gsLst>
              <a:gs pos="0">
                <a:srgbClr val="99CC00">
                  <a:alpha val="80000"/>
                </a:srgbClr>
              </a:gs>
              <a:gs pos="50000">
                <a:srgbClr val="99CC00">
                  <a:alpha val="40000"/>
                </a:srgbClr>
              </a:gs>
              <a:gs pos="100000">
                <a:srgbClr val="99CC00">
                  <a:alpha val="20000"/>
                </a:srgbClr>
              </a:gs>
            </a:gsLst>
            <a:lin ang="5400000" scaled="0"/>
          </a:gradFill>
          <a:ln w="9525">
            <a:noFill/>
            <a:miter lim="800000"/>
            <a:headEnd/>
            <a:tailEnd/>
          </a:ln>
          <a:effectLst/>
        </p:spPr>
        <p:txBody>
          <a:bodyPr wrap="none" anchor="ctr"/>
          <a:lstStyle/>
          <a:p>
            <a:pPr>
              <a:defRPr/>
            </a:pPr>
            <a:endParaRPr lang="en-GB">
              <a:latin typeface="Calibri" pitchFamily="34" charset="0"/>
            </a:endParaRPr>
          </a:p>
        </p:txBody>
      </p:sp>
      <p:sp>
        <p:nvSpPr>
          <p:cNvPr id="21" name="AutoShape 44"/>
          <p:cNvSpPr>
            <a:spLocks noChangeArrowheads="1"/>
          </p:cNvSpPr>
          <p:nvPr/>
        </p:nvSpPr>
        <p:spPr bwMode="auto">
          <a:xfrm flipV="1">
            <a:off x="7123191" y="2249463"/>
            <a:ext cx="288925" cy="3472240"/>
          </a:xfrm>
          <a:custGeom>
            <a:avLst/>
            <a:gdLst>
              <a:gd name="G0" fmla="+- 7239 0 0"/>
              <a:gd name="G1" fmla="+- 21600 0 7239"/>
              <a:gd name="G2" fmla="*/ 7239 1 2"/>
              <a:gd name="G3" fmla="+- 21600 0 G2"/>
              <a:gd name="G4" fmla="+/ 7239 21600 2"/>
              <a:gd name="G5" fmla="+/ G1 0 2"/>
              <a:gd name="G6" fmla="*/ 21600 21600 7239"/>
              <a:gd name="G7" fmla="*/ G6 1 2"/>
              <a:gd name="G8" fmla="+- 21600 0 G7"/>
              <a:gd name="G9" fmla="*/ 21600 1 2"/>
              <a:gd name="G10" fmla="+- 7239 0 G9"/>
              <a:gd name="G11" fmla="?: G10 G8 0"/>
              <a:gd name="G12" fmla="?: G10 G7 21600"/>
              <a:gd name="T0" fmla="*/ 17980 w 21600"/>
              <a:gd name="T1" fmla="*/ 10800 h 21600"/>
              <a:gd name="T2" fmla="*/ 10800 w 21600"/>
              <a:gd name="T3" fmla="*/ 21600 h 21600"/>
              <a:gd name="T4" fmla="*/ 3620 w 21600"/>
              <a:gd name="T5" fmla="*/ 10800 h 21600"/>
              <a:gd name="T6" fmla="*/ 10800 w 21600"/>
              <a:gd name="T7" fmla="*/ 0 h 21600"/>
              <a:gd name="T8" fmla="*/ 5420 w 21600"/>
              <a:gd name="T9" fmla="*/ 5420 h 21600"/>
              <a:gd name="T10" fmla="*/ 16180 w 21600"/>
              <a:gd name="T11" fmla="*/ 16180 h 21600"/>
            </a:gdLst>
            <a:ahLst/>
            <a:cxnLst>
              <a:cxn ang="0">
                <a:pos x="T0" y="T1"/>
              </a:cxn>
              <a:cxn ang="0">
                <a:pos x="T2" y="T3"/>
              </a:cxn>
              <a:cxn ang="0">
                <a:pos x="T4" y="T5"/>
              </a:cxn>
              <a:cxn ang="0">
                <a:pos x="T6" y="T7"/>
              </a:cxn>
            </a:cxnLst>
            <a:rect l="T8" t="T9" r="T10" b="T11"/>
            <a:pathLst>
              <a:path w="21600" h="21600">
                <a:moveTo>
                  <a:pt x="0" y="0"/>
                </a:moveTo>
                <a:lnTo>
                  <a:pt x="7239" y="21600"/>
                </a:lnTo>
                <a:lnTo>
                  <a:pt x="14361" y="21600"/>
                </a:lnTo>
                <a:lnTo>
                  <a:pt x="21600" y="0"/>
                </a:lnTo>
                <a:close/>
              </a:path>
            </a:pathLst>
          </a:custGeom>
          <a:gradFill>
            <a:gsLst>
              <a:gs pos="0">
                <a:srgbClr val="99CC00">
                  <a:alpha val="80000"/>
                </a:srgbClr>
              </a:gs>
              <a:gs pos="50000">
                <a:srgbClr val="99CC00">
                  <a:alpha val="40000"/>
                </a:srgbClr>
              </a:gs>
              <a:gs pos="100000">
                <a:srgbClr val="99CC00">
                  <a:alpha val="20000"/>
                </a:srgbClr>
              </a:gs>
            </a:gsLst>
            <a:lin ang="5400000" scaled="0"/>
          </a:gradFill>
          <a:ln w="9525">
            <a:noFill/>
            <a:miter lim="800000"/>
            <a:headEnd/>
            <a:tailEnd/>
          </a:ln>
          <a:effectLst/>
        </p:spPr>
        <p:txBody>
          <a:bodyPr wrap="none" anchor="ctr"/>
          <a:lstStyle/>
          <a:p>
            <a:pPr>
              <a:defRPr/>
            </a:pPr>
            <a:endParaRPr lang="en-GB">
              <a:latin typeface="Calibri" pitchFamily="34" charset="0"/>
            </a:endParaRPr>
          </a:p>
        </p:txBody>
      </p:sp>
      <p:sp>
        <p:nvSpPr>
          <p:cNvPr id="37901" name="AutoShape 22"/>
          <p:cNvSpPr>
            <a:spLocks noChangeArrowheads="1"/>
          </p:cNvSpPr>
          <p:nvPr/>
        </p:nvSpPr>
        <p:spPr bwMode="auto">
          <a:xfrm>
            <a:off x="2791346" y="5576842"/>
            <a:ext cx="8569325" cy="504825"/>
          </a:xfrm>
          <a:prstGeom prst="rightArrow">
            <a:avLst>
              <a:gd name="adj1" fmla="val 44120"/>
              <a:gd name="adj2" fmla="val 122596"/>
            </a:avLst>
          </a:prstGeom>
          <a:gradFill rotWithShape="1">
            <a:gsLst>
              <a:gs pos="0">
                <a:srgbClr val="EAEAEA"/>
              </a:gs>
              <a:gs pos="100000">
                <a:srgbClr val="76767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Aft>
                <a:spcPct val="0"/>
              </a:spcAft>
              <a:buFontTx/>
              <a:buNone/>
            </a:pPr>
            <a:r>
              <a:rPr lang="en-GB" altLang="de-DE" sz="1400" b="1">
                <a:latin typeface="Calibri" panose="020F0502020204030204" pitchFamily="34" charset="0"/>
              </a:rPr>
              <a:t>Timeline</a:t>
            </a:r>
          </a:p>
        </p:txBody>
      </p:sp>
      <p:sp>
        <p:nvSpPr>
          <p:cNvPr id="37902" name="Text Box 23"/>
          <p:cNvSpPr txBox="1">
            <a:spLocks noChangeArrowheads="1"/>
          </p:cNvSpPr>
          <p:nvPr/>
        </p:nvSpPr>
        <p:spPr bwMode="auto">
          <a:xfrm>
            <a:off x="3053284" y="5657804"/>
            <a:ext cx="120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0"/>
              </a:spcAft>
              <a:buFontTx/>
              <a:buNone/>
            </a:pPr>
            <a:r>
              <a:rPr lang="en-GB" altLang="de-DE" sz="1400">
                <a:latin typeface="Calibri" panose="020F0502020204030204" pitchFamily="34" charset="0"/>
              </a:rPr>
              <a:t>Sowing</a:t>
            </a:r>
          </a:p>
        </p:txBody>
      </p:sp>
      <p:sp>
        <p:nvSpPr>
          <p:cNvPr id="37903" name="Text Box 24"/>
          <p:cNvSpPr txBox="1">
            <a:spLocks noChangeArrowheads="1"/>
          </p:cNvSpPr>
          <p:nvPr/>
        </p:nvSpPr>
        <p:spPr bwMode="auto">
          <a:xfrm>
            <a:off x="10470083" y="5668917"/>
            <a:ext cx="850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0"/>
              </a:spcAft>
              <a:buFontTx/>
              <a:buNone/>
            </a:pPr>
            <a:r>
              <a:rPr lang="en-GB" altLang="de-DE" sz="1400">
                <a:latin typeface="Calibri" panose="020F0502020204030204" pitchFamily="34" charset="0"/>
              </a:rPr>
              <a:t>Harvest</a:t>
            </a:r>
          </a:p>
        </p:txBody>
      </p:sp>
      <p:pic>
        <p:nvPicPr>
          <p:cNvPr id="25"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907352">
            <a:off x="4685233" y="1757316"/>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6134" y="1981154"/>
            <a:ext cx="5984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44"/>
          <p:cNvSpPr>
            <a:spLocks noChangeArrowheads="1"/>
          </p:cNvSpPr>
          <p:nvPr/>
        </p:nvSpPr>
        <p:spPr bwMode="auto">
          <a:xfrm flipV="1">
            <a:off x="4807676" y="2251731"/>
            <a:ext cx="288925" cy="3472240"/>
          </a:xfrm>
          <a:custGeom>
            <a:avLst/>
            <a:gdLst>
              <a:gd name="G0" fmla="+- 7239 0 0"/>
              <a:gd name="G1" fmla="+- 21600 0 7239"/>
              <a:gd name="G2" fmla="*/ 7239 1 2"/>
              <a:gd name="G3" fmla="+- 21600 0 G2"/>
              <a:gd name="G4" fmla="+/ 7239 21600 2"/>
              <a:gd name="G5" fmla="+/ G1 0 2"/>
              <a:gd name="G6" fmla="*/ 21600 21600 7239"/>
              <a:gd name="G7" fmla="*/ G6 1 2"/>
              <a:gd name="G8" fmla="+- 21600 0 G7"/>
              <a:gd name="G9" fmla="*/ 21600 1 2"/>
              <a:gd name="G10" fmla="+- 7239 0 G9"/>
              <a:gd name="G11" fmla="?: G10 G8 0"/>
              <a:gd name="G12" fmla="?: G10 G7 21600"/>
              <a:gd name="T0" fmla="*/ 17980 w 21600"/>
              <a:gd name="T1" fmla="*/ 10800 h 21600"/>
              <a:gd name="T2" fmla="*/ 10800 w 21600"/>
              <a:gd name="T3" fmla="*/ 21600 h 21600"/>
              <a:gd name="T4" fmla="*/ 3620 w 21600"/>
              <a:gd name="T5" fmla="*/ 10800 h 21600"/>
              <a:gd name="T6" fmla="*/ 10800 w 21600"/>
              <a:gd name="T7" fmla="*/ 0 h 21600"/>
              <a:gd name="T8" fmla="*/ 5420 w 21600"/>
              <a:gd name="T9" fmla="*/ 5420 h 21600"/>
              <a:gd name="T10" fmla="*/ 16180 w 21600"/>
              <a:gd name="T11" fmla="*/ 16180 h 21600"/>
            </a:gdLst>
            <a:ahLst/>
            <a:cxnLst>
              <a:cxn ang="0">
                <a:pos x="T0" y="T1"/>
              </a:cxn>
              <a:cxn ang="0">
                <a:pos x="T2" y="T3"/>
              </a:cxn>
              <a:cxn ang="0">
                <a:pos x="T4" y="T5"/>
              </a:cxn>
              <a:cxn ang="0">
                <a:pos x="T6" y="T7"/>
              </a:cxn>
            </a:cxnLst>
            <a:rect l="T8" t="T9" r="T10" b="T11"/>
            <a:pathLst>
              <a:path w="21600" h="21600">
                <a:moveTo>
                  <a:pt x="0" y="0"/>
                </a:moveTo>
                <a:lnTo>
                  <a:pt x="7239" y="21600"/>
                </a:lnTo>
                <a:lnTo>
                  <a:pt x="14361" y="21600"/>
                </a:lnTo>
                <a:lnTo>
                  <a:pt x="21600" y="0"/>
                </a:lnTo>
                <a:close/>
              </a:path>
            </a:pathLst>
          </a:custGeom>
          <a:gradFill>
            <a:gsLst>
              <a:gs pos="0">
                <a:srgbClr val="99CC00">
                  <a:alpha val="80000"/>
                </a:srgbClr>
              </a:gs>
              <a:gs pos="50000">
                <a:srgbClr val="99CC00">
                  <a:alpha val="40000"/>
                </a:srgbClr>
              </a:gs>
              <a:gs pos="100000">
                <a:srgbClr val="99CC00">
                  <a:alpha val="20000"/>
                </a:srgbClr>
              </a:gs>
            </a:gsLst>
            <a:lin ang="5400000" scaled="0"/>
          </a:gradFill>
          <a:ln w="9525">
            <a:noFill/>
            <a:miter lim="800000"/>
            <a:headEnd/>
            <a:tailEnd/>
          </a:ln>
          <a:effectLst/>
        </p:spPr>
        <p:txBody>
          <a:bodyPr wrap="none" anchor="ctr"/>
          <a:lstStyle/>
          <a:p>
            <a:pPr>
              <a:defRPr/>
            </a:pPr>
            <a:endParaRPr lang="en-GB">
              <a:latin typeface="Calibri" pitchFamily="34" charset="0"/>
            </a:endParaRPr>
          </a:p>
        </p:txBody>
      </p:sp>
      <p:grpSp>
        <p:nvGrpSpPr>
          <p:cNvPr id="4" name="Gruppieren 133"/>
          <p:cNvGrpSpPr>
            <a:grpSpLocks/>
          </p:cNvGrpSpPr>
          <p:nvPr/>
        </p:nvGrpSpPr>
        <p:grpSpPr bwMode="auto">
          <a:xfrm>
            <a:off x="3058046" y="4619579"/>
            <a:ext cx="1895475" cy="911225"/>
            <a:chOff x="590046" y="3957929"/>
            <a:chExt cx="1895743" cy="911231"/>
          </a:xfrm>
        </p:grpSpPr>
        <p:sp>
          <p:nvSpPr>
            <p:cNvPr id="38000" name="Freeform 64"/>
            <p:cNvSpPr>
              <a:spLocks/>
            </p:cNvSpPr>
            <p:nvPr/>
          </p:nvSpPr>
          <p:spPr bwMode="auto">
            <a:xfrm>
              <a:off x="590578" y="4276522"/>
              <a:ext cx="1895210" cy="591949"/>
            </a:xfrm>
            <a:custGeom>
              <a:avLst/>
              <a:gdLst>
                <a:gd name="T0" fmla="*/ 0 w 10680"/>
                <a:gd name="T1" fmla="*/ 2147483647 h 9271"/>
                <a:gd name="T2" fmla="*/ 2147483647 w 10680"/>
                <a:gd name="T3" fmla="*/ 0 h 9271"/>
                <a:gd name="T4" fmla="*/ 0 60000 65536"/>
                <a:gd name="T5" fmla="*/ 0 60000 65536"/>
                <a:gd name="T6" fmla="*/ 0 w 10680"/>
                <a:gd name="T7" fmla="*/ 0 h 9271"/>
                <a:gd name="T8" fmla="*/ 10680 w 10680"/>
                <a:gd name="T9" fmla="*/ 9271 h 9271"/>
              </a:gdLst>
              <a:ahLst/>
              <a:cxnLst>
                <a:cxn ang="T4">
                  <a:pos x="T0" y="T1"/>
                </a:cxn>
                <a:cxn ang="T5">
                  <a:pos x="T2" y="T3"/>
                </a:cxn>
              </a:cxnLst>
              <a:rect l="T6" t="T7" r="T8" b="T9"/>
              <a:pathLst>
                <a:path w="10680" h="9271">
                  <a:moveTo>
                    <a:pt x="0" y="9271"/>
                  </a:moveTo>
                  <a:cubicBezTo>
                    <a:pt x="3441" y="8986"/>
                    <a:pt x="7954" y="5402"/>
                    <a:pt x="1068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1" name="Freeform 64"/>
            <p:cNvSpPr>
              <a:spLocks/>
            </p:cNvSpPr>
            <p:nvPr/>
          </p:nvSpPr>
          <p:spPr bwMode="auto">
            <a:xfrm>
              <a:off x="590578" y="4531396"/>
              <a:ext cx="1895210" cy="337764"/>
            </a:xfrm>
            <a:custGeom>
              <a:avLst/>
              <a:gdLst>
                <a:gd name="T0" fmla="*/ 0 w 10680"/>
                <a:gd name="T1" fmla="*/ 2147483647 h 5290"/>
                <a:gd name="T2" fmla="*/ 2147483647 w 10680"/>
                <a:gd name="T3" fmla="*/ 0 h 5290"/>
                <a:gd name="T4" fmla="*/ 0 60000 65536"/>
                <a:gd name="T5" fmla="*/ 0 60000 65536"/>
                <a:gd name="T6" fmla="*/ 0 w 10680"/>
                <a:gd name="T7" fmla="*/ 0 h 5290"/>
                <a:gd name="T8" fmla="*/ 10680 w 10680"/>
                <a:gd name="T9" fmla="*/ 5290 h 5290"/>
              </a:gdLst>
              <a:ahLst/>
              <a:cxnLst>
                <a:cxn ang="T4">
                  <a:pos x="T0" y="T1"/>
                </a:cxn>
                <a:cxn ang="T5">
                  <a:pos x="T2" y="T3"/>
                </a:cxn>
              </a:cxnLst>
              <a:rect l="T6" t="T7" r="T8" b="T9"/>
              <a:pathLst>
                <a:path w="10680" h="5290">
                  <a:moveTo>
                    <a:pt x="0" y="5290"/>
                  </a:moveTo>
                  <a:cubicBezTo>
                    <a:pt x="3441" y="5005"/>
                    <a:pt x="7954" y="5402"/>
                    <a:pt x="1068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2" name="Freeform 64"/>
            <p:cNvSpPr>
              <a:spLocks/>
            </p:cNvSpPr>
            <p:nvPr/>
          </p:nvSpPr>
          <p:spPr bwMode="auto">
            <a:xfrm>
              <a:off x="590401" y="3957929"/>
              <a:ext cx="1895388" cy="908770"/>
            </a:xfrm>
            <a:custGeom>
              <a:avLst/>
              <a:gdLst>
                <a:gd name="T0" fmla="*/ 0 w 10681"/>
                <a:gd name="T1" fmla="*/ 2147483647 h 14233"/>
                <a:gd name="T2" fmla="*/ 2147483647 w 10681"/>
                <a:gd name="T3" fmla="*/ 0 h 14233"/>
                <a:gd name="T4" fmla="*/ 0 60000 65536"/>
                <a:gd name="T5" fmla="*/ 0 60000 65536"/>
                <a:gd name="T6" fmla="*/ 0 w 10681"/>
                <a:gd name="T7" fmla="*/ 0 h 14233"/>
                <a:gd name="T8" fmla="*/ 10681 w 10681"/>
                <a:gd name="T9" fmla="*/ 14233 h 14233"/>
              </a:gdLst>
              <a:ahLst/>
              <a:cxnLst>
                <a:cxn ang="T4">
                  <a:pos x="T0" y="T1"/>
                </a:cxn>
                <a:cxn ang="T5">
                  <a:pos x="T2" y="T3"/>
                </a:cxn>
              </a:cxnLst>
              <a:rect l="T6" t="T7" r="T8" b="T9"/>
              <a:pathLst>
                <a:path w="10681" h="14233">
                  <a:moveTo>
                    <a:pt x="0" y="14233"/>
                  </a:moveTo>
                  <a:cubicBezTo>
                    <a:pt x="3441" y="13948"/>
                    <a:pt x="7955" y="5402"/>
                    <a:pt x="10681"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3" name="Freeform 64"/>
            <p:cNvSpPr>
              <a:spLocks/>
            </p:cNvSpPr>
            <p:nvPr/>
          </p:nvSpPr>
          <p:spPr bwMode="auto">
            <a:xfrm>
              <a:off x="590223" y="4021648"/>
              <a:ext cx="1895565" cy="845878"/>
            </a:xfrm>
            <a:custGeom>
              <a:avLst/>
              <a:gdLst>
                <a:gd name="T0" fmla="*/ 0 w 10682"/>
                <a:gd name="T1" fmla="*/ 2147483647 h 13248"/>
                <a:gd name="T2" fmla="*/ 2147483647 w 10682"/>
                <a:gd name="T3" fmla="*/ 0 h 13248"/>
                <a:gd name="T4" fmla="*/ 0 60000 65536"/>
                <a:gd name="T5" fmla="*/ 0 60000 65536"/>
                <a:gd name="T6" fmla="*/ 0 w 10682"/>
                <a:gd name="T7" fmla="*/ 0 h 13248"/>
                <a:gd name="T8" fmla="*/ 10682 w 10682"/>
                <a:gd name="T9" fmla="*/ 13248 h 13248"/>
              </a:gdLst>
              <a:ahLst/>
              <a:cxnLst>
                <a:cxn ang="T4">
                  <a:pos x="T0" y="T1"/>
                </a:cxn>
                <a:cxn ang="T5">
                  <a:pos x="T2" y="T3"/>
                </a:cxn>
              </a:cxnLst>
              <a:rect l="T6" t="T7" r="T8" b="T9"/>
              <a:pathLst>
                <a:path w="10682" h="13248">
                  <a:moveTo>
                    <a:pt x="0" y="13248"/>
                  </a:moveTo>
                  <a:cubicBezTo>
                    <a:pt x="3441" y="12963"/>
                    <a:pt x="7956" y="5402"/>
                    <a:pt x="10682"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4" name="Freeform 64"/>
            <p:cNvSpPr>
              <a:spLocks/>
            </p:cNvSpPr>
            <p:nvPr/>
          </p:nvSpPr>
          <p:spPr bwMode="auto">
            <a:xfrm>
              <a:off x="591111" y="4085366"/>
              <a:ext cx="1894678" cy="782284"/>
            </a:xfrm>
            <a:custGeom>
              <a:avLst/>
              <a:gdLst>
                <a:gd name="T0" fmla="*/ 0 w 10677"/>
                <a:gd name="T1" fmla="*/ 2147483647 h 12252"/>
                <a:gd name="T2" fmla="*/ 2147483647 w 10677"/>
                <a:gd name="T3" fmla="*/ 0 h 12252"/>
                <a:gd name="T4" fmla="*/ 0 60000 65536"/>
                <a:gd name="T5" fmla="*/ 0 60000 65536"/>
                <a:gd name="T6" fmla="*/ 0 w 10677"/>
                <a:gd name="T7" fmla="*/ 0 h 12252"/>
                <a:gd name="T8" fmla="*/ 10677 w 10677"/>
                <a:gd name="T9" fmla="*/ 12252 h 12252"/>
              </a:gdLst>
              <a:ahLst/>
              <a:cxnLst>
                <a:cxn ang="T4">
                  <a:pos x="T0" y="T1"/>
                </a:cxn>
                <a:cxn ang="T5">
                  <a:pos x="T2" y="T3"/>
                </a:cxn>
              </a:cxnLst>
              <a:rect l="T6" t="T7" r="T8" b="T9"/>
              <a:pathLst>
                <a:path w="10677" h="12252">
                  <a:moveTo>
                    <a:pt x="0" y="12252"/>
                  </a:moveTo>
                  <a:cubicBezTo>
                    <a:pt x="3441" y="11967"/>
                    <a:pt x="7951" y="5402"/>
                    <a:pt x="10677"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5" name="Freeform 64"/>
            <p:cNvSpPr>
              <a:spLocks/>
            </p:cNvSpPr>
            <p:nvPr/>
          </p:nvSpPr>
          <p:spPr bwMode="auto">
            <a:xfrm>
              <a:off x="591643" y="4149085"/>
              <a:ext cx="1894146" cy="718882"/>
            </a:xfrm>
            <a:custGeom>
              <a:avLst/>
              <a:gdLst>
                <a:gd name="T0" fmla="*/ 0 w 10674"/>
                <a:gd name="T1" fmla="*/ 2147483647 h 11259"/>
                <a:gd name="T2" fmla="*/ 2147483647 w 10674"/>
                <a:gd name="T3" fmla="*/ 0 h 11259"/>
                <a:gd name="T4" fmla="*/ 0 60000 65536"/>
                <a:gd name="T5" fmla="*/ 0 60000 65536"/>
                <a:gd name="T6" fmla="*/ 0 w 10674"/>
                <a:gd name="T7" fmla="*/ 0 h 11259"/>
                <a:gd name="T8" fmla="*/ 10674 w 10674"/>
                <a:gd name="T9" fmla="*/ 11259 h 11259"/>
              </a:gdLst>
              <a:ahLst/>
              <a:cxnLst>
                <a:cxn ang="T4">
                  <a:pos x="T0" y="T1"/>
                </a:cxn>
                <a:cxn ang="T5">
                  <a:pos x="T2" y="T3"/>
                </a:cxn>
              </a:cxnLst>
              <a:rect l="T6" t="T7" r="T8" b="T9"/>
              <a:pathLst>
                <a:path w="10674" h="11259">
                  <a:moveTo>
                    <a:pt x="0" y="11259"/>
                  </a:moveTo>
                  <a:cubicBezTo>
                    <a:pt x="3441" y="10974"/>
                    <a:pt x="7948" y="5402"/>
                    <a:pt x="10674"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6" name="Freeform 64"/>
            <p:cNvSpPr>
              <a:spLocks/>
            </p:cNvSpPr>
            <p:nvPr/>
          </p:nvSpPr>
          <p:spPr bwMode="auto">
            <a:xfrm>
              <a:off x="591111" y="4212804"/>
              <a:ext cx="1894678" cy="656245"/>
            </a:xfrm>
            <a:custGeom>
              <a:avLst/>
              <a:gdLst>
                <a:gd name="T0" fmla="*/ 0 w 10677"/>
                <a:gd name="T1" fmla="*/ 2147483647 h 10278"/>
                <a:gd name="T2" fmla="*/ 2147483647 w 10677"/>
                <a:gd name="T3" fmla="*/ 0 h 10278"/>
                <a:gd name="T4" fmla="*/ 0 60000 65536"/>
                <a:gd name="T5" fmla="*/ 0 60000 65536"/>
                <a:gd name="T6" fmla="*/ 0 w 10677"/>
                <a:gd name="T7" fmla="*/ 0 h 10278"/>
                <a:gd name="T8" fmla="*/ 10677 w 10677"/>
                <a:gd name="T9" fmla="*/ 10278 h 10278"/>
              </a:gdLst>
              <a:ahLst/>
              <a:cxnLst>
                <a:cxn ang="T4">
                  <a:pos x="T0" y="T1"/>
                </a:cxn>
                <a:cxn ang="T5">
                  <a:pos x="T2" y="T3"/>
                </a:cxn>
              </a:cxnLst>
              <a:rect l="T6" t="T7" r="T8" b="T9"/>
              <a:pathLst>
                <a:path w="10677" h="10278">
                  <a:moveTo>
                    <a:pt x="0" y="10278"/>
                  </a:moveTo>
                  <a:cubicBezTo>
                    <a:pt x="3441" y="9993"/>
                    <a:pt x="7951" y="5402"/>
                    <a:pt x="10677"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7" name="Freeform 64"/>
            <p:cNvSpPr>
              <a:spLocks/>
            </p:cNvSpPr>
            <p:nvPr/>
          </p:nvSpPr>
          <p:spPr bwMode="auto">
            <a:xfrm>
              <a:off x="591111" y="4340241"/>
              <a:ext cx="1894678" cy="527908"/>
            </a:xfrm>
            <a:custGeom>
              <a:avLst/>
              <a:gdLst>
                <a:gd name="T0" fmla="*/ 0 w 10677"/>
                <a:gd name="T1" fmla="*/ 2147483647 h 8268"/>
                <a:gd name="T2" fmla="*/ 2147483647 w 10677"/>
                <a:gd name="T3" fmla="*/ 0 h 8268"/>
                <a:gd name="T4" fmla="*/ 0 60000 65536"/>
                <a:gd name="T5" fmla="*/ 0 60000 65536"/>
                <a:gd name="T6" fmla="*/ 0 w 10677"/>
                <a:gd name="T7" fmla="*/ 0 h 8268"/>
                <a:gd name="T8" fmla="*/ 10677 w 10677"/>
                <a:gd name="T9" fmla="*/ 8268 h 8268"/>
              </a:gdLst>
              <a:ahLst/>
              <a:cxnLst>
                <a:cxn ang="T4">
                  <a:pos x="T0" y="T1"/>
                </a:cxn>
                <a:cxn ang="T5">
                  <a:pos x="T2" y="T3"/>
                </a:cxn>
              </a:cxnLst>
              <a:rect l="T6" t="T7" r="T8" b="T9"/>
              <a:pathLst>
                <a:path w="10677" h="8268">
                  <a:moveTo>
                    <a:pt x="0" y="8268"/>
                  </a:moveTo>
                  <a:cubicBezTo>
                    <a:pt x="3441" y="7983"/>
                    <a:pt x="7951" y="5402"/>
                    <a:pt x="10677"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8" name="Freeform 64"/>
            <p:cNvSpPr>
              <a:spLocks/>
            </p:cNvSpPr>
            <p:nvPr/>
          </p:nvSpPr>
          <p:spPr bwMode="auto">
            <a:xfrm>
              <a:off x="590578" y="4403959"/>
              <a:ext cx="1895210" cy="463803"/>
            </a:xfrm>
            <a:custGeom>
              <a:avLst/>
              <a:gdLst>
                <a:gd name="T0" fmla="*/ 0 w 10680"/>
                <a:gd name="T1" fmla="*/ 2147483647 h 7264"/>
                <a:gd name="T2" fmla="*/ 2147483647 w 10680"/>
                <a:gd name="T3" fmla="*/ 0 h 7264"/>
                <a:gd name="T4" fmla="*/ 0 60000 65536"/>
                <a:gd name="T5" fmla="*/ 0 60000 65536"/>
                <a:gd name="T6" fmla="*/ 0 w 10680"/>
                <a:gd name="T7" fmla="*/ 0 h 7264"/>
                <a:gd name="T8" fmla="*/ 10680 w 10680"/>
                <a:gd name="T9" fmla="*/ 7264 h 7264"/>
              </a:gdLst>
              <a:ahLst/>
              <a:cxnLst>
                <a:cxn ang="T4">
                  <a:pos x="T0" y="T1"/>
                </a:cxn>
                <a:cxn ang="T5">
                  <a:pos x="T2" y="T3"/>
                </a:cxn>
              </a:cxnLst>
              <a:rect l="T6" t="T7" r="T8" b="T9"/>
              <a:pathLst>
                <a:path w="10680" h="7264">
                  <a:moveTo>
                    <a:pt x="0" y="7264"/>
                  </a:moveTo>
                  <a:cubicBezTo>
                    <a:pt x="3441" y="6979"/>
                    <a:pt x="7954" y="5402"/>
                    <a:pt x="1068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8009" name="Freeform 64"/>
            <p:cNvSpPr>
              <a:spLocks/>
            </p:cNvSpPr>
            <p:nvPr/>
          </p:nvSpPr>
          <p:spPr bwMode="auto">
            <a:xfrm>
              <a:off x="590046" y="4467678"/>
              <a:ext cx="1895743" cy="400783"/>
            </a:xfrm>
            <a:custGeom>
              <a:avLst/>
              <a:gdLst>
                <a:gd name="T0" fmla="*/ 0 w 10683"/>
                <a:gd name="T1" fmla="*/ 2147483647 h 6277"/>
                <a:gd name="T2" fmla="*/ 2147483647 w 10683"/>
                <a:gd name="T3" fmla="*/ 0 h 6277"/>
                <a:gd name="T4" fmla="*/ 0 60000 65536"/>
                <a:gd name="T5" fmla="*/ 0 60000 65536"/>
                <a:gd name="T6" fmla="*/ 0 w 10683"/>
                <a:gd name="T7" fmla="*/ 0 h 6277"/>
                <a:gd name="T8" fmla="*/ 10683 w 10683"/>
                <a:gd name="T9" fmla="*/ 6277 h 6277"/>
              </a:gdLst>
              <a:ahLst/>
              <a:cxnLst>
                <a:cxn ang="T4">
                  <a:pos x="T0" y="T1"/>
                </a:cxn>
                <a:cxn ang="T5">
                  <a:pos x="T2" y="T3"/>
                </a:cxn>
              </a:cxnLst>
              <a:rect l="T6" t="T7" r="T8" b="T9"/>
              <a:pathLst>
                <a:path w="10683" h="6277">
                  <a:moveTo>
                    <a:pt x="0" y="6277"/>
                  </a:moveTo>
                  <a:cubicBezTo>
                    <a:pt x="3441" y="5992"/>
                    <a:pt x="7957" y="5402"/>
                    <a:pt x="10683"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39" name="AutoShape 44"/>
          <p:cNvSpPr>
            <a:spLocks noChangeArrowheads="1"/>
          </p:cNvSpPr>
          <p:nvPr/>
        </p:nvSpPr>
        <p:spPr bwMode="auto">
          <a:xfrm flipV="1">
            <a:off x="5697317" y="2251603"/>
            <a:ext cx="288925" cy="3472240"/>
          </a:xfrm>
          <a:custGeom>
            <a:avLst/>
            <a:gdLst>
              <a:gd name="G0" fmla="+- 7239 0 0"/>
              <a:gd name="G1" fmla="+- 21600 0 7239"/>
              <a:gd name="G2" fmla="*/ 7239 1 2"/>
              <a:gd name="G3" fmla="+- 21600 0 G2"/>
              <a:gd name="G4" fmla="+/ 7239 21600 2"/>
              <a:gd name="G5" fmla="+/ G1 0 2"/>
              <a:gd name="G6" fmla="*/ 21600 21600 7239"/>
              <a:gd name="G7" fmla="*/ G6 1 2"/>
              <a:gd name="G8" fmla="+- 21600 0 G7"/>
              <a:gd name="G9" fmla="*/ 21600 1 2"/>
              <a:gd name="G10" fmla="+- 7239 0 G9"/>
              <a:gd name="G11" fmla="?: G10 G8 0"/>
              <a:gd name="G12" fmla="?: G10 G7 21600"/>
              <a:gd name="T0" fmla="*/ 17980 w 21600"/>
              <a:gd name="T1" fmla="*/ 10800 h 21600"/>
              <a:gd name="T2" fmla="*/ 10800 w 21600"/>
              <a:gd name="T3" fmla="*/ 21600 h 21600"/>
              <a:gd name="T4" fmla="*/ 3620 w 21600"/>
              <a:gd name="T5" fmla="*/ 10800 h 21600"/>
              <a:gd name="T6" fmla="*/ 10800 w 21600"/>
              <a:gd name="T7" fmla="*/ 0 h 21600"/>
              <a:gd name="T8" fmla="*/ 5420 w 21600"/>
              <a:gd name="T9" fmla="*/ 5420 h 21600"/>
              <a:gd name="T10" fmla="*/ 16180 w 21600"/>
              <a:gd name="T11" fmla="*/ 16180 h 21600"/>
            </a:gdLst>
            <a:ahLst/>
            <a:cxnLst>
              <a:cxn ang="0">
                <a:pos x="T0" y="T1"/>
              </a:cxn>
              <a:cxn ang="0">
                <a:pos x="T2" y="T3"/>
              </a:cxn>
              <a:cxn ang="0">
                <a:pos x="T4" y="T5"/>
              </a:cxn>
              <a:cxn ang="0">
                <a:pos x="T6" y="T7"/>
              </a:cxn>
            </a:cxnLst>
            <a:rect l="T8" t="T9" r="T10" b="T11"/>
            <a:pathLst>
              <a:path w="21600" h="21600">
                <a:moveTo>
                  <a:pt x="0" y="0"/>
                </a:moveTo>
                <a:lnTo>
                  <a:pt x="7239" y="21600"/>
                </a:lnTo>
                <a:lnTo>
                  <a:pt x="14361" y="21600"/>
                </a:lnTo>
                <a:lnTo>
                  <a:pt x="21600" y="0"/>
                </a:lnTo>
                <a:close/>
              </a:path>
            </a:pathLst>
          </a:custGeom>
          <a:gradFill>
            <a:gsLst>
              <a:gs pos="0">
                <a:srgbClr val="99CC00">
                  <a:alpha val="80000"/>
                </a:srgbClr>
              </a:gs>
              <a:gs pos="50000">
                <a:srgbClr val="99CC00">
                  <a:alpha val="40000"/>
                </a:srgbClr>
              </a:gs>
              <a:gs pos="100000">
                <a:srgbClr val="99CC00">
                  <a:alpha val="20000"/>
                </a:srgbClr>
              </a:gs>
            </a:gsLst>
            <a:lin ang="5400000" scaled="0"/>
          </a:gradFill>
          <a:ln w="9525">
            <a:noFill/>
            <a:miter lim="800000"/>
            <a:headEnd/>
            <a:tailEnd/>
          </a:ln>
          <a:effectLst/>
        </p:spPr>
        <p:txBody>
          <a:bodyPr wrap="none" anchor="ctr"/>
          <a:lstStyle/>
          <a:p>
            <a:pPr>
              <a:defRPr/>
            </a:pPr>
            <a:endParaRPr lang="en-GB">
              <a:latin typeface="Calibri" pitchFamily="34" charset="0"/>
            </a:endParaRPr>
          </a:p>
        </p:txBody>
      </p:sp>
      <p:grpSp>
        <p:nvGrpSpPr>
          <p:cNvPr id="5" name="Gruppieren 146"/>
          <p:cNvGrpSpPr>
            <a:grpSpLocks/>
          </p:cNvGrpSpPr>
          <p:nvPr/>
        </p:nvGrpSpPr>
        <p:grpSpPr bwMode="auto">
          <a:xfrm>
            <a:off x="4943995" y="4019503"/>
            <a:ext cx="889000" cy="895350"/>
            <a:chOff x="2555776" y="3768511"/>
            <a:chExt cx="890083" cy="895058"/>
          </a:xfrm>
        </p:grpSpPr>
        <p:sp>
          <p:nvSpPr>
            <p:cNvPr id="37990" name="Freeform 51"/>
            <p:cNvSpPr>
              <a:spLocks/>
            </p:cNvSpPr>
            <p:nvPr/>
          </p:nvSpPr>
          <p:spPr bwMode="auto">
            <a:xfrm>
              <a:off x="2557202" y="3972284"/>
              <a:ext cx="888657" cy="690537"/>
            </a:xfrm>
            <a:custGeom>
              <a:avLst/>
              <a:gdLst>
                <a:gd name="T0" fmla="*/ 0 w 9973"/>
                <a:gd name="T1" fmla="*/ 2147483647 h 9941"/>
                <a:gd name="T2" fmla="*/ 2147483647 w 9973"/>
                <a:gd name="T3" fmla="*/ 0 h 9941"/>
                <a:gd name="T4" fmla="*/ 0 60000 65536"/>
                <a:gd name="T5" fmla="*/ 0 60000 65536"/>
                <a:gd name="T6" fmla="*/ 0 w 9973"/>
                <a:gd name="T7" fmla="*/ 0 h 9941"/>
                <a:gd name="T8" fmla="*/ 9973 w 9973"/>
                <a:gd name="T9" fmla="*/ 9941 h 9941"/>
              </a:gdLst>
              <a:ahLst/>
              <a:cxnLst>
                <a:cxn ang="T4">
                  <a:pos x="T0" y="T1"/>
                </a:cxn>
                <a:cxn ang="T5">
                  <a:pos x="T2" y="T3"/>
                </a:cxn>
              </a:cxnLst>
              <a:rect l="T6" t="T7" r="T8" b="T9"/>
              <a:pathLst>
                <a:path w="9973" h="9941">
                  <a:moveTo>
                    <a:pt x="0" y="9941"/>
                  </a:moveTo>
                  <a:cubicBezTo>
                    <a:pt x="3361" y="6658"/>
                    <a:pt x="6526" y="3157"/>
                    <a:pt x="9973"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1" name="Freeform 51"/>
            <p:cNvSpPr>
              <a:spLocks/>
            </p:cNvSpPr>
            <p:nvPr/>
          </p:nvSpPr>
          <p:spPr bwMode="auto">
            <a:xfrm>
              <a:off x="2557202" y="4023228"/>
              <a:ext cx="888657" cy="639829"/>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3489" y="6745"/>
                    <a:pt x="6544" y="3427"/>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2" name="Freeform 51"/>
            <p:cNvSpPr>
              <a:spLocks/>
            </p:cNvSpPr>
            <p:nvPr/>
          </p:nvSpPr>
          <p:spPr bwMode="auto">
            <a:xfrm>
              <a:off x="2556489" y="4074171"/>
              <a:ext cx="889370" cy="589398"/>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3608" y="6622"/>
                    <a:pt x="6546" y="3721"/>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3" name="Freeform 51"/>
            <p:cNvSpPr>
              <a:spLocks/>
            </p:cNvSpPr>
            <p:nvPr/>
          </p:nvSpPr>
          <p:spPr bwMode="auto">
            <a:xfrm>
              <a:off x="2557558" y="4125114"/>
              <a:ext cx="888301" cy="537995"/>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3689" y="6432"/>
                    <a:pt x="6542" y="4076"/>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4" name="Freeform 51"/>
            <p:cNvSpPr>
              <a:spLocks/>
            </p:cNvSpPr>
            <p:nvPr/>
          </p:nvSpPr>
          <p:spPr bwMode="auto">
            <a:xfrm>
              <a:off x="2556845" y="4176058"/>
              <a:ext cx="889014" cy="486939"/>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3691" y="6282"/>
                    <a:pt x="6545" y="4504"/>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5" name="Freeform 51"/>
            <p:cNvSpPr>
              <a:spLocks/>
            </p:cNvSpPr>
            <p:nvPr/>
          </p:nvSpPr>
          <p:spPr bwMode="auto">
            <a:xfrm>
              <a:off x="2557825" y="4227001"/>
              <a:ext cx="888034" cy="436231"/>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3679" y="5802"/>
                    <a:pt x="6541" y="5027"/>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6" name="Freeform 51"/>
            <p:cNvSpPr>
              <a:spLocks/>
            </p:cNvSpPr>
            <p:nvPr/>
          </p:nvSpPr>
          <p:spPr bwMode="auto">
            <a:xfrm>
              <a:off x="2557202" y="3921341"/>
              <a:ext cx="888657" cy="740968"/>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3186" y="6757"/>
                    <a:pt x="6544" y="2960"/>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7" name="Freeform 51"/>
            <p:cNvSpPr>
              <a:spLocks/>
            </p:cNvSpPr>
            <p:nvPr/>
          </p:nvSpPr>
          <p:spPr bwMode="auto">
            <a:xfrm>
              <a:off x="2555776" y="3870398"/>
              <a:ext cx="890083" cy="792371"/>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2837" y="6881"/>
                    <a:pt x="6549" y="2768"/>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8" name="Freeform 51"/>
            <p:cNvSpPr>
              <a:spLocks/>
            </p:cNvSpPr>
            <p:nvPr/>
          </p:nvSpPr>
          <p:spPr bwMode="auto">
            <a:xfrm>
              <a:off x="2557202" y="3819454"/>
              <a:ext cx="888657" cy="843426"/>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2359" y="7001"/>
                    <a:pt x="6544" y="2600"/>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99" name="Freeform 51"/>
            <p:cNvSpPr>
              <a:spLocks/>
            </p:cNvSpPr>
            <p:nvPr/>
          </p:nvSpPr>
          <p:spPr bwMode="auto">
            <a:xfrm>
              <a:off x="2557825" y="3768511"/>
              <a:ext cx="888034" cy="894135"/>
            </a:xfrm>
            <a:custGeom>
              <a:avLst/>
              <a:gdLst>
                <a:gd name="T0" fmla="*/ 0 w 10000"/>
                <a:gd name="T1" fmla="*/ 2147483647 h 10000"/>
                <a:gd name="T2" fmla="*/ 2147483647 w 10000"/>
                <a:gd name="T3" fmla="*/ 0 h 10000"/>
                <a:gd name="T4" fmla="*/ 0 60000 65536"/>
                <a:gd name="T5" fmla="*/ 0 60000 65536"/>
                <a:gd name="T6" fmla="*/ 0 w 10000"/>
                <a:gd name="T7" fmla="*/ 0 h 10000"/>
                <a:gd name="T8" fmla="*/ 10000 w 10000"/>
                <a:gd name="T9" fmla="*/ 10000 h 10000"/>
              </a:gdLst>
              <a:ahLst/>
              <a:cxnLst>
                <a:cxn ang="T4">
                  <a:pos x="T0" y="T1"/>
                </a:cxn>
                <a:cxn ang="T5">
                  <a:pos x="T2" y="T3"/>
                </a:cxn>
              </a:cxnLst>
              <a:rect l="T6" t="T7" r="T8" b="T9"/>
              <a:pathLst>
                <a:path w="10000" h="10000">
                  <a:moveTo>
                    <a:pt x="0" y="10000"/>
                  </a:moveTo>
                  <a:cubicBezTo>
                    <a:pt x="2137" y="6677"/>
                    <a:pt x="6541" y="2453"/>
                    <a:pt x="1000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6" name="Gruppieren 157"/>
          <p:cNvGrpSpPr>
            <a:grpSpLocks noChangeAspect="1"/>
          </p:cNvGrpSpPr>
          <p:nvPr/>
        </p:nvGrpSpPr>
        <p:grpSpPr bwMode="auto">
          <a:xfrm>
            <a:off x="5826646" y="3227342"/>
            <a:ext cx="1433513" cy="1012825"/>
            <a:chOff x="2051720" y="4082733"/>
            <a:chExt cx="1433434" cy="1012970"/>
          </a:xfrm>
        </p:grpSpPr>
        <p:sp>
          <p:nvSpPr>
            <p:cNvPr id="37980" name="Freeform 115"/>
            <p:cNvSpPr>
              <a:spLocks/>
            </p:cNvSpPr>
            <p:nvPr/>
          </p:nvSpPr>
          <p:spPr bwMode="auto">
            <a:xfrm>
              <a:off x="2051720" y="4238674"/>
              <a:ext cx="1433434" cy="855713"/>
            </a:xfrm>
            <a:custGeom>
              <a:avLst/>
              <a:gdLst>
                <a:gd name="T0" fmla="*/ 0 w 10259"/>
                <a:gd name="T1" fmla="*/ 2147483647 h 11675"/>
                <a:gd name="T2" fmla="*/ 2147483647 w 10259"/>
                <a:gd name="T3" fmla="*/ 0 h 11675"/>
                <a:gd name="T4" fmla="*/ 0 60000 65536"/>
                <a:gd name="T5" fmla="*/ 0 60000 65536"/>
                <a:gd name="T6" fmla="*/ 0 w 10259"/>
                <a:gd name="T7" fmla="*/ 0 h 11675"/>
                <a:gd name="T8" fmla="*/ 10259 w 10259"/>
                <a:gd name="T9" fmla="*/ 11675 h 11675"/>
              </a:gdLst>
              <a:ahLst/>
              <a:cxnLst>
                <a:cxn ang="T4">
                  <a:pos x="T0" y="T1"/>
                </a:cxn>
                <a:cxn ang="T5">
                  <a:pos x="T2" y="T3"/>
                </a:cxn>
              </a:cxnLst>
              <a:rect l="T6" t="T7" r="T8" b="T9"/>
              <a:pathLst>
                <a:path w="10259" h="11675">
                  <a:moveTo>
                    <a:pt x="0" y="11675"/>
                  </a:moveTo>
                  <a:cubicBezTo>
                    <a:pt x="3359" y="7148"/>
                    <a:pt x="6745" y="2837"/>
                    <a:pt x="10259"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1" name="Freeform 115"/>
            <p:cNvSpPr>
              <a:spLocks/>
            </p:cNvSpPr>
            <p:nvPr/>
          </p:nvSpPr>
          <p:spPr bwMode="auto">
            <a:xfrm>
              <a:off x="2052139" y="4207486"/>
              <a:ext cx="1433014" cy="886936"/>
            </a:xfrm>
            <a:custGeom>
              <a:avLst/>
              <a:gdLst>
                <a:gd name="T0" fmla="*/ 0 w 10256"/>
                <a:gd name="T1" fmla="*/ 2147483647 h 12101"/>
                <a:gd name="T2" fmla="*/ 2147483647 w 10256"/>
                <a:gd name="T3" fmla="*/ 0 h 12101"/>
                <a:gd name="T4" fmla="*/ 0 60000 65536"/>
                <a:gd name="T5" fmla="*/ 0 60000 65536"/>
                <a:gd name="T6" fmla="*/ 0 w 10256"/>
                <a:gd name="T7" fmla="*/ 0 h 12101"/>
                <a:gd name="T8" fmla="*/ 10256 w 10256"/>
                <a:gd name="T9" fmla="*/ 12101 h 12101"/>
              </a:gdLst>
              <a:ahLst/>
              <a:cxnLst>
                <a:cxn ang="T4">
                  <a:pos x="T0" y="T1"/>
                </a:cxn>
                <a:cxn ang="T5">
                  <a:pos x="T2" y="T3"/>
                </a:cxn>
              </a:cxnLst>
              <a:rect l="T6" t="T7" r="T8" b="T9"/>
              <a:pathLst>
                <a:path w="10256" h="12101">
                  <a:moveTo>
                    <a:pt x="0" y="12101"/>
                  </a:moveTo>
                  <a:cubicBezTo>
                    <a:pt x="3359" y="7574"/>
                    <a:pt x="6742" y="2837"/>
                    <a:pt x="10256"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2" name="Freeform 115"/>
            <p:cNvSpPr>
              <a:spLocks/>
            </p:cNvSpPr>
            <p:nvPr/>
          </p:nvSpPr>
          <p:spPr bwMode="auto">
            <a:xfrm>
              <a:off x="2052558" y="4176298"/>
              <a:ext cx="1432595" cy="919405"/>
            </a:xfrm>
            <a:custGeom>
              <a:avLst/>
              <a:gdLst>
                <a:gd name="T0" fmla="*/ 0 w 10253"/>
                <a:gd name="T1" fmla="*/ 2147483647 h 12544"/>
                <a:gd name="T2" fmla="*/ 2147483647 w 10253"/>
                <a:gd name="T3" fmla="*/ 0 h 12544"/>
                <a:gd name="T4" fmla="*/ 0 60000 65536"/>
                <a:gd name="T5" fmla="*/ 0 60000 65536"/>
                <a:gd name="T6" fmla="*/ 0 w 10253"/>
                <a:gd name="T7" fmla="*/ 0 h 12544"/>
                <a:gd name="T8" fmla="*/ 10253 w 10253"/>
                <a:gd name="T9" fmla="*/ 12544 h 12544"/>
              </a:gdLst>
              <a:ahLst/>
              <a:cxnLst>
                <a:cxn ang="T4">
                  <a:pos x="T0" y="T1"/>
                </a:cxn>
                <a:cxn ang="T5">
                  <a:pos x="T2" y="T3"/>
                </a:cxn>
              </a:cxnLst>
              <a:rect l="T6" t="T7" r="T8" b="T9"/>
              <a:pathLst>
                <a:path w="10253" h="12544">
                  <a:moveTo>
                    <a:pt x="0" y="12544"/>
                  </a:moveTo>
                  <a:cubicBezTo>
                    <a:pt x="3359" y="8017"/>
                    <a:pt x="6739" y="2837"/>
                    <a:pt x="10253"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3" name="Freeform 115"/>
            <p:cNvSpPr>
              <a:spLocks/>
            </p:cNvSpPr>
            <p:nvPr/>
          </p:nvSpPr>
          <p:spPr bwMode="auto">
            <a:xfrm>
              <a:off x="2052139" y="4145110"/>
              <a:ext cx="1433014" cy="948943"/>
            </a:xfrm>
            <a:custGeom>
              <a:avLst/>
              <a:gdLst>
                <a:gd name="T0" fmla="*/ 0 w 10256"/>
                <a:gd name="T1" fmla="*/ 2147483647 h 12947"/>
                <a:gd name="T2" fmla="*/ 2147483647 w 10256"/>
                <a:gd name="T3" fmla="*/ 0 h 12947"/>
                <a:gd name="T4" fmla="*/ 0 60000 65536"/>
                <a:gd name="T5" fmla="*/ 0 60000 65536"/>
                <a:gd name="T6" fmla="*/ 0 w 10256"/>
                <a:gd name="T7" fmla="*/ 0 h 12947"/>
                <a:gd name="T8" fmla="*/ 10256 w 10256"/>
                <a:gd name="T9" fmla="*/ 12947 h 12947"/>
              </a:gdLst>
              <a:ahLst/>
              <a:cxnLst>
                <a:cxn ang="T4">
                  <a:pos x="T0" y="T1"/>
                </a:cxn>
                <a:cxn ang="T5">
                  <a:pos x="T2" y="T3"/>
                </a:cxn>
              </a:cxnLst>
              <a:rect l="T6" t="T7" r="T8" b="T9"/>
              <a:pathLst>
                <a:path w="10256" h="12947">
                  <a:moveTo>
                    <a:pt x="0" y="12947"/>
                  </a:moveTo>
                  <a:cubicBezTo>
                    <a:pt x="3359" y="8420"/>
                    <a:pt x="6742" y="2837"/>
                    <a:pt x="10256"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4" name="Freeform 115"/>
            <p:cNvSpPr>
              <a:spLocks/>
            </p:cNvSpPr>
            <p:nvPr/>
          </p:nvSpPr>
          <p:spPr bwMode="auto">
            <a:xfrm>
              <a:off x="2052558" y="4113921"/>
              <a:ext cx="1432595" cy="981412"/>
            </a:xfrm>
            <a:custGeom>
              <a:avLst/>
              <a:gdLst>
                <a:gd name="T0" fmla="*/ 0 w 10253"/>
                <a:gd name="T1" fmla="*/ 2147483647 h 13390"/>
                <a:gd name="T2" fmla="*/ 2147483647 w 10253"/>
                <a:gd name="T3" fmla="*/ 0 h 13390"/>
                <a:gd name="T4" fmla="*/ 0 60000 65536"/>
                <a:gd name="T5" fmla="*/ 0 60000 65536"/>
                <a:gd name="T6" fmla="*/ 0 w 10253"/>
                <a:gd name="T7" fmla="*/ 0 h 13390"/>
                <a:gd name="T8" fmla="*/ 10253 w 10253"/>
                <a:gd name="T9" fmla="*/ 13390 h 13390"/>
              </a:gdLst>
              <a:ahLst/>
              <a:cxnLst>
                <a:cxn ang="T4">
                  <a:pos x="T0" y="T1"/>
                </a:cxn>
                <a:cxn ang="T5">
                  <a:pos x="T2" y="T3"/>
                </a:cxn>
              </a:cxnLst>
              <a:rect l="T6" t="T7" r="T8" b="T9"/>
              <a:pathLst>
                <a:path w="10253" h="13390">
                  <a:moveTo>
                    <a:pt x="0" y="13390"/>
                  </a:moveTo>
                  <a:cubicBezTo>
                    <a:pt x="3359" y="8863"/>
                    <a:pt x="6739" y="2837"/>
                    <a:pt x="10253"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5" name="Freeform 115"/>
            <p:cNvSpPr>
              <a:spLocks/>
            </p:cNvSpPr>
            <p:nvPr/>
          </p:nvSpPr>
          <p:spPr bwMode="auto">
            <a:xfrm>
              <a:off x="2052139" y="4301050"/>
              <a:ext cx="1433014" cy="793632"/>
            </a:xfrm>
            <a:custGeom>
              <a:avLst/>
              <a:gdLst>
                <a:gd name="T0" fmla="*/ 0 w 10256"/>
                <a:gd name="T1" fmla="*/ 2147483647 h 10828"/>
                <a:gd name="T2" fmla="*/ 2147483647 w 10256"/>
                <a:gd name="T3" fmla="*/ 0 h 10828"/>
                <a:gd name="T4" fmla="*/ 0 60000 65536"/>
                <a:gd name="T5" fmla="*/ 0 60000 65536"/>
                <a:gd name="T6" fmla="*/ 0 w 10256"/>
                <a:gd name="T7" fmla="*/ 0 h 10828"/>
                <a:gd name="T8" fmla="*/ 10256 w 10256"/>
                <a:gd name="T9" fmla="*/ 10828 h 10828"/>
              </a:gdLst>
              <a:ahLst/>
              <a:cxnLst>
                <a:cxn ang="T4">
                  <a:pos x="T0" y="T1"/>
                </a:cxn>
                <a:cxn ang="T5">
                  <a:pos x="T2" y="T3"/>
                </a:cxn>
              </a:cxnLst>
              <a:rect l="T6" t="T7" r="T8" b="T9"/>
              <a:pathLst>
                <a:path w="10256" h="10828">
                  <a:moveTo>
                    <a:pt x="0" y="10828"/>
                  </a:moveTo>
                  <a:cubicBezTo>
                    <a:pt x="3359" y="6301"/>
                    <a:pt x="6742" y="2837"/>
                    <a:pt x="10256"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6" name="Freeform 115"/>
            <p:cNvSpPr>
              <a:spLocks/>
            </p:cNvSpPr>
            <p:nvPr/>
          </p:nvSpPr>
          <p:spPr bwMode="auto">
            <a:xfrm>
              <a:off x="2052978" y="4332239"/>
              <a:ext cx="1432176" cy="761602"/>
            </a:xfrm>
            <a:custGeom>
              <a:avLst/>
              <a:gdLst>
                <a:gd name="T0" fmla="*/ 0 w 10250"/>
                <a:gd name="T1" fmla="*/ 2147483647 h 10391"/>
                <a:gd name="T2" fmla="*/ 2147483647 w 10250"/>
                <a:gd name="T3" fmla="*/ 0 h 10391"/>
                <a:gd name="T4" fmla="*/ 0 60000 65536"/>
                <a:gd name="T5" fmla="*/ 0 60000 65536"/>
                <a:gd name="T6" fmla="*/ 0 w 10250"/>
                <a:gd name="T7" fmla="*/ 0 h 10391"/>
                <a:gd name="T8" fmla="*/ 10250 w 10250"/>
                <a:gd name="T9" fmla="*/ 10391 h 10391"/>
              </a:gdLst>
              <a:ahLst/>
              <a:cxnLst>
                <a:cxn ang="T4">
                  <a:pos x="T0" y="T1"/>
                </a:cxn>
                <a:cxn ang="T5">
                  <a:pos x="T2" y="T3"/>
                </a:cxn>
              </a:cxnLst>
              <a:rect l="T6" t="T7" r="T8" b="T9"/>
              <a:pathLst>
                <a:path w="10250" h="10391">
                  <a:moveTo>
                    <a:pt x="0" y="10391"/>
                  </a:moveTo>
                  <a:cubicBezTo>
                    <a:pt x="3359" y="5864"/>
                    <a:pt x="6736" y="2837"/>
                    <a:pt x="1025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7" name="Freeform 115"/>
            <p:cNvSpPr>
              <a:spLocks/>
            </p:cNvSpPr>
            <p:nvPr/>
          </p:nvSpPr>
          <p:spPr bwMode="auto">
            <a:xfrm>
              <a:off x="2052978" y="4269862"/>
              <a:ext cx="1432176" cy="824049"/>
            </a:xfrm>
            <a:custGeom>
              <a:avLst/>
              <a:gdLst>
                <a:gd name="T0" fmla="*/ 0 w 10250"/>
                <a:gd name="T1" fmla="*/ 2147483647 h 11243"/>
                <a:gd name="T2" fmla="*/ 2147483647 w 10250"/>
                <a:gd name="T3" fmla="*/ 0 h 11243"/>
                <a:gd name="T4" fmla="*/ 0 60000 65536"/>
                <a:gd name="T5" fmla="*/ 0 60000 65536"/>
                <a:gd name="T6" fmla="*/ 0 w 10250"/>
                <a:gd name="T7" fmla="*/ 0 h 11243"/>
                <a:gd name="T8" fmla="*/ 10250 w 10250"/>
                <a:gd name="T9" fmla="*/ 11243 h 11243"/>
              </a:gdLst>
              <a:ahLst/>
              <a:cxnLst>
                <a:cxn ang="T4">
                  <a:pos x="T0" y="T1"/>
                </a:cxn>
                <a:cxn ang="T5">
                  <a:pos x="T2" y="T3"/>
                </a:cxn>
              </a:cxnLst>
              <a:rect l="T6" t="T7" r="T8" b="T9"/>
              <a:pathLst>
                <a:path w="10250" h="11243">
                  <a:moveTo>
                    <a:pt x="0" y="11243"/>
                  </a:moveTo>
                  <a:cubicBezTo>
                    <a:pt x="3359" y="6716"/>
                    <a:pt x="6736" y="2837"/>
                    <a:pt x="1025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8" name="Freeform 115"/>
            <p:cNvSpPr>
              <a:spLocks/>
            </p:cNvSpPr>
            <p:nvPr/>
          </p:nvSpPr>
          <p:spPr bwMode="auto">
            <a:xfrm>
              <a:off x="2052558" y="4082733"/>
              <a:ext cx="1432595" cy="1012636"/>
            </a:xfrm>
            <a:custGeom>
              <a:avLst/>
              <a:gdLst>
                <a:gd name="T0" fmla="*/ 0 w 10253"/>
                <a:gd name="T1" fmla="*/ 2147483647 h 13816"/>
                <a:gd name="T2" fmla="*/ 2147483647 w 10253"/>
                <a:gd name="T3" fmla="*/ 0 h 13816"/>
                <a:gd name="T4" fmla="*/ 0 60000 65536"/>
                <a:gd name="T5" fmla="*/ 0 60000 65536"/>
                <a:gd name="T6" fmla="*/ 0 w 10253"/>
                <a:gd name="T7" fmla="*/ 0 h 13816"/>
                <a:gd name="T8" fmla="*/ 10253 w 10253"/>
                <a:gd name="T9" fmla="*/ 13816 h 13816"/>
              </a:gdLst>
              <a:ahLst/>
              <a:cxnLst>
                <a:cxn ang="T4">
                  <a:pos x="T0" y="T1"/>
                </a:cxn>
                <a:cxn ang="T5">
                  <a:pos x="T2" y="T3"/>
                </a:cxn>
              </a:cxnLst>
              <a:rect l="T6" t="T7" r="T8" b="T9"/>
              <a:pathLst>
                <a:path w="10253" h="13816">
                  <a:moveTo>
                    <a:pt x="0" y="13816"/>
                  </a:moveTo>
                  <a:cubicBezTo>
                    <a:pt x="3359" y="9289"/>
                    <a:pt x="6739" y="2837"/>
                    <a:pt x="10253"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89" name="Freeform 115"/>
            <p:cNvSpPr>
              <a:spLocks/>
            </p:cNvSpPr>
            <p:nvPr/>
          </p:nvSpPr>
          <p:spPr bwMode="auto">
            <a:xfrm>
              <a:off x="2052558" y="4363426"/>
              <a:ext cx="1432595" cy="732065"/>
            </a:xfrm>
            <a:custGeom>
              <a:avLst/>
              <a:gdLst>
                <a:gd name="T0" fmla="*/ 0 w 10253"/>
                <a:gd name="T1" fmla="*/ 2147483647 h 9988"/>
                <a:gd name="T2" fmla="*/ 2147483647 w 10253"/>
                <a:gd name="T3" fmla="*/ 0 h 9988"/>
                <a:gd name="T4" fmla="*/ 0 60000 65536"/>
                <a:gd name="T5" fmla="*/ 0 60000 65536"/>
                <a:gd name="T6" fmla="*/ 0 w 10253"/>
                <a:gd name="T7" fmla="*/ 0 h 9988"/>
                <a:gd name="T8" fmla="*/ 10253 w 10253"/>
                <a:gd name="T9" fmla="*/ 9988 h 9988"/>
              </a:gdLst>
              <a:ahLst/>
              <a:cxnLst>
                <a:cxn ang="T4">
                  <a:pos x="T0" y="T1"/>
                </a:cxn>
                <a:cxn ang="T5">
                  <a:pos x="T2" y="T3"/>
                </a:cxn>
              </a:cxnLst>
              <a:rect l="T6" t="T7" r="T8" b="T9"/>
              <a:pathLst>
                <a:path w="10253" h="9988">
                  <a:moveTo>
                    <a:pt x="0" y="9988"/>
                  </a:moveTo>
                  <a:cubicBezTo>
                    <a:pt x="3359" y="5461"/>
                    <a:pt x="6739" y="2837"/>
                    <a:pt x="10253"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7" name="Gruppieren 168"/>
          <p:cNvGrpSpPr>
            <a:grpSpLocks noChangeAspect="1"/>
          </p:cNvGrpSpPr>
          <p:nvPr/>
        </p:nvGrpSpPr>
        <p:grpSpPr bwMode="auto">
          <a:xfrm>
            <a:off x="7258570" y="2747917"/>
            <a:ext cx="1728788" cy="623887"/>
            <a:chOff x="2699792" y="3284976"/>
            <a:chExt cx="1775418" cy="623672"/>
          </a:xfrm>
        </p:grpSpPr>
        <p:sp>
          <p:nvSpPr>
            <p:cNvPr id="37970" name="Freeform 110"/>
            <p:cNvSpPr>
              <a:spLocks/>
            </p:cNvSpPr>
            <p:nvPr/>
          </p:nvSpPr>
          <p:spPr bwMode="auto">
            <a:xfrm>
              <a:off x="2699792" y="3360410"/>
              <a:ext cx="1775417" cy="547281"/>
            </a:xfrm>
            <a:custGeom>
              <a:avLst/>
              <a:gdLst>
                <a:gd name="T0" fmla="*/ 0 w 10193"/>
                <a:gd name="T1" fmla="*/ 2147483647 h 11237"/>
                <a:gd name="T2" fmla="*/ 2147483647 w 10193"/>
                <a:gd name="T3" fmla="*/ 0 h 11237"/>
                <a:gd name="T4" fmla="*/ 0 60000 65536"/>
                <a:gd name="T5" fmla="*/ 0 60000 65536"/>
                <a:gd name="T6" fmla="*/ 0 w 10193"/>
                <a:gd name="T7" fmla="*/ 0 h 11237"/>
                <a:gd name="T8" fmla="*/ 10193 w 10193"/>
                <a:gd name="T9" fmla="*/ 11237 h 11237"/>
              </a:gdLst>
              <a:ahLst/>
              <a:cxnLst>
                <a:cxn ang="T4">
                  <a:pos x="T0" y="T1"/>
                </a:cxn>
                <a:cxn ang="T5">
                  <a:pos x="T2" y="T3"/>
                </a:cxn>
              </a:cxnLst>
              <a:rect l="T6" t="T7" r="T8" b="T9"/>
              <a:pathLst>
                <a:path w="10193" h="11237">
                  <a:moveTo>
                    <a:pt x="0" y="11237"/>
                  </a:moveTo>
                  <a:cubicBezTo>
                    <a:pt x="3390" y="6675"/>
                    <a:pt x="6746" y="2736"/>
                    <a:pt x="10193"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1" name="Freeform 110"/>
            <p:cNvSpPr>
              <a:spLocks/>
            </p:cNvSpPr>
            <p:nvPr/>
          </p:nvSpPr>
          <p:spPr bwMode="auto">
            <a:xfrm>
              <a:off x="2699792" y="3303835"/>
              <a:ext cx="1775417" cy="603388"/>
            </a:xfrm>
            <a:custGeom>
              <a:avLst/>
              <a:gdLst>
                <a:gd name="T0" fmla="*/ 0 w 10193"/>
                <a:gd name="T1" fmla="*/ 2147483647 h 12389"/>
                <a:gd name="T2" fmla="*/ 2147483647 w 10193"/>
                <a:gd name="T3" fmla="*/ 0 h 12389"/>
                <a:gd name="T4" fmla="*/ 0 60000 65536"/>
                <a:gd name="T5" fmla="*/ 0 60000 65536"/>
                <a:gd name="T6" fmla="*/ 0 w 10193"/>
                <a:gd name="T7" fmla="*/ 0 h 12389"/>
                <a:gd name="T8" fmla="*/ 10193 w 10193"/>
                <a:gd name="T9" fmla="*/ 12389 h 12389"/>
              </a:gdLst>
              <a:ahLst/>
              <a:cxnLst>
                <a:cxn ang="T4">
                  <a:pos x="T0" y="T1"/>
                </a:cxn>
                <a:cxn ang="T5">
                  <a:pos x="T2" y="T3"/>
                </a:cxn>
              </a:cxnLst>
              <a:rect l="T6" t="T7" r="T8" b="T9"/>
              <a:pathLst>
                <a:path w="10193" h="12389">
                  <a:moveTo>
                    <a:pt x="0" y="12389"/>
                  </a:moveTo>
                  <a:cubicBezTo>
                    <a:pt x="3390" y="7827"/>
                    <a:pt x="6746" y="2736"/>
                    <a:pt x="10193"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2" name="Freeform 110"/>
            <p:cNvSpPr>
              <a:spLocks/>
            </p:cNvSpPr>
            <p:nvPr/>
          </p:nvSpPr>
          <p:spPr bwMode="auto">
            <a:xfrm>
              <a:off x="2701708" y="3284976"/>
              <a:ext cx="1773501" cy="622285"/>
            </a:xfrm>
            <a:custGeom>
              <a:avLst/>
              <a:gdLst>
                <a:gd name="T0" fmla="*/ 0 w 10182"/>
                <a:gd name="T1" fmla="*/ 2147483647 h 12777"/>
                <a:gd name="T2" fmla="*/ 2147483647 w 10182"/>
                <a:gd name="T3" fmla="*/ 0 h 12777"/>
                <a:gd name="T4" fmla="*/ 0 60000 65536"/>
                <a:gd name="T5" fmla="*/ 0 60000 65536"/>
                <a:gd name="T6" fmla="*/ 0 w 10182"/>
                <a:gd name="T7" fmla="*/ 0 h 12777"/>
                <a:gd name="T8" fmla="*/ 10182 w 10182"/>
                <a:gd name="T9" fmla="*/ 12777 h 12777"/>
              </a:gdLst>
              <a:ahLst/>
              <a:cxnLst>
                <a:cxn ang="T4">
                  <a:pos x="T0" y="T1"/>
                </a:cxn>
                <a:cxn ang="T5">
                  <a:pos x="T2" y="T3"/>
                </a:cxn>
              </a:cxnLst>
              <a:rect l="T6" t="T7" r="T8" b="T9"/>
              <a:pathLst>
                <a:path w="10182" h="12777">
                  <a:moveTo>
                    <a:pt x="0" y="12777"/>
                  </a:moveTo>
                  <a:cubicBezTo>
                    <a:pt x="3390" y="8215"/>
                    <a:pt x="6735" y="2736"/>
                    <a:pt x="10182"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3" name="Freeform 110"/>
            <p:cNvSpPr>
              <a:spLocks/>
            </p:cNvSpPr>
            <p:nvPr/>
          </p:nvSpPr>
          <p:spPr bwMode="auto">
            <a:xfrm>
              <a:off x="2701360" y="3322693"/>
              <a:ext cx="1773850" cy="585026"/>
            </a:xfrm>
            <a:custGeom>
              <a:avLst/>
              <a:gdLst>
                <a:gd name="T0" fmla="*/ 0 w 10184"/>
                <a:gd name="T1" fmla="*/ 2147483647 h 12012"/>
                <a:gd name="T2" fmla="*/ 2147483647 w 10184"/>
                <a:gd name="T3" fmla="*/ 0 h 12012"/>
                <a:gd name="T4" fmla="*/ 0 60000 65536"/>
                <a:gd name="T5" fmla="*/ 0 60000 65536"/>
                <a:gd name="T6" fmla="*/ 0 w 10184"/>
                <a:gd name="T7" fmla="*/ 0 h 12012"/>
                <a:gd name="T8" fmla="*/ 10184 w 10184"/>
                <a:gd name="T9" fmla="*/ 12012 h 12012"/>
              </a:gdLst>
              <a:ahLst/>
              <a:cxnLst>
                <a:cxn ang="T4">
                  <a:pos x="T0" y="T1"/>
                </a:cxn>
                <a:cxn ang="T5">
                  <a:pos x="T2" y="T3"/>
                </a:cxn>
              </a:cxnLst>
              <a:rect l="T6" t="T7" r="T8" b="T9"/>
              <a:pathLst>
                <a:path w="10184" h="12012">
                  <a:moveTo>
                    <a:pt x="0" y="12012"/>
                  </a:moveTo>
                  <a:cubicBezTo>
                    <a:pt x="3390" y="7450"/>
                    <a:pt x="6737" y="2736"/>
                    <a:pt x="10184"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4" name="Freeform 110"/>
            <p:cNvSpPr>
              <a:spLocks/>
            </p:cNvSpPr>
            <p:nvPr/>
          </p:nvSpPr>
          <p:spPr bwMode="auto">
            <a:xfrm>
              <a:off x="2700315" y="3341552"/>
              <a:ext cx="1774895" cy="566129"/>
            </a:xfrm>
            <a:custGeom>
              <a:avLst/>
              <a:gdLst>
                <a:gd name="T0" fmla="*/ 0 w 10190"/>
                <a:gd name="T1" fmla="*/ 2147483647 h 11624"/>
                <a:gd name="T2" fmla="*/ 2147483647 w 10190"/>
                <a:gd name="T3" fmla="*/ 0 h 11624"/>
                <a:gd name="T4" fmla="*/ 0 60000 65536"/>
                <a:gd name="T5" fmla="*/ 0 60000 65536"/>
                <a:gd name="T6" fmla="*/ 0 w 10190"/>
                <a:gd name="T7" fmla="*/ 0 h 11624"/>
                <a:gd name="T8" fmla="*/ 10190 w 10190"/>
                <a:gd name="T9" fmla="*/ 11624 h 11624"/>
              </a:gdLst>
              <a:ahLst/>
              <a:cxnLst>
                <a:cxn ang="T4">
                  <a:pos x="T0" y="T1"/>
                </a:cxn>
                <a:cxn ang="T5">
                  <a:pos x="T2" y="T3"/>
                </a:cxn>
              </a:cxnLst>
              <a:rect l="T6" t="T7" r="T8" b="T9"/>
              <a:pathLst>
                <a:path w="10190" h="11624">
                  <a:moveTo>
                    <a:pt x="0" y="11624"/>
                  </a:moveTo>
                  <a:cubicBezTo>
                    <a:pt x="3390" y="7062"/>
                    <a:pt x="6743" y="2736"/>
                    <a:pt x="1019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5" name="Freeform 110"/>
            <p:cNvSpPr>
              <a:spLocks/>
            </p:cNvSpPr>
            <p:nvPr/>
          </p:nvSpPr>
          <p:spPr bwMode="auto">
            <a:xfrm>
              <a:off x="2701360" y="3398128"/>
              <a:ext cx="1773850" cy="509487"/>
            </a:xfrm>
            <a:custGeom>
              <a:avLst/>
              <a:gdLst>
                <a:gd name="T0" fmla="*/ 0 w 10184"/>
                <a:gd name="T1" fmla="*/ 2147483647 h 10461"/>
                <a:gd name="T2" fmla="*/ 2147483647 w 10184"/>
                <a:gd name="T3" fmla="*/ 0 h 10461"/>
                <a:gd name="T4" fmla="*/ 0 60000 65536"/>
                <a:gd name="T5" fmla="*/ 0 60000 65536"/>
                <a:gd name="T6" fmla="*/ 0 w 10184"/>
                <a:gd name="T7" fmla="*/ 0 h 10461"/>
                <a:gd name="T8" fmla="*/ 10184 w 10184"/>
                <a:gd name="T9" fmla="*/ 10461 h 10461"/>
              </a:gdLst>
              <a:ahLst/>
              <a:cxnLst>
                <a:cxn ang="T4">
                  <a:pos x="T0" y="T1"/>
                </a:cxn>
                <a:cxn ang="T5">
                  <a:pos x="T2" y="T3"/>
                </a:cxn>
              </a:cxnLst>
              <a:rect l="T6" t="T7" r="T8" b="T9"/>
              <a:pathLst>
                <a:path w="10184" h="10461">
                  <a:moveTo>
                    <a:pt x="0" y="10461"/>
                  </a:moveTo>
                  <a:cubicBezTo>
                    <a:pt x="3390" y="5899"/>
                    <a:pt x="6737" y="2736"/>
                    <a:pt x="10184"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6" name="Freeform 110"/>
            <p:cNvSpPr>
              <a:spLocks/>
            </p:cNvSpPr>
            <p:nvPr/>
          </p:nvSpPr>
          <p:spPr bwMode="auto">
            <a:xfrm>
              <a:off x="2701360" y="3416986"/>
              <a:ext cx="1773850" cy="491662"/>
            </a:xfrm>
            <a:custGeom>
              <a:avLst/>
              <a:gdLst>
                <a:gd name="T0" fmla="*/ 0 w 10184"/>
                <a:gd name="T1" fmla="*/ 2147483647 h 10095"/>
                <a:gd name="T2" fmla="*/ 2147483647 w 10184"/>
                <a:gd name="T3" fmla="*/ 0 h 10095"/>
                <a:gd name="T4" fmla="*/ 0 60000 65536"/>
                <a:gd name="T5" fmla="*/ 0 60000 65536"/>
                <a:gd name="T6" fmla="*/ 0 w 10184"/>
                <a:gd name="T7" fmla="*/ 0 h 10095"/>
                <a:gd name="T8" fmla="*/ 10184 w 10184"/>
                <a:gd name="T9" fmla="*/ 10095 h 10095"/>
              </a:gdLst>
              <a:ahLst/>
              <a:cxnLst>
                <a:cxn ang="T4">
                  <a:pos x="T0" y="T1"/>
                </a:cxn>
                <a:cxn ang="T5">
                  <a:pos x="T2" y="T3"/>
                </a:cxn>
              </a:cxnLst>
              <a:rect l="T6" t="T7" r="T8" b="T9"/>
              <a:pathLst>
                <a:path w="10184" h="10095">
                  <a:moveTo>
                    <a:pt x="0" y="10095"/>
                  </a:moveTo>
                  <a:cubicBezTo>
                    <a:pt x="3390" y="5533"/>
                    <a:pt x="6737" y="2736"/>
                    <a:pt x="10184"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7" name="Freeform 110"/>
            <p:cNvSpPr>
              <a:spLocks/>
            </p:cNvSpPr>
            <p:nvPr/>
          </p:nvSpPr>
          <p:spPr bwMode="auto">
            <a:xfrm>
              <a:off x="2700315" y="3435845"/>
              <a:ext cx="1774895" cy="471742"/>
            </a:xfrm>
            <a:custGeom>
              <a:avLst/>
              <a:gdLst>
                <a:gd name="T0" fmla="*/ 0 w 10190"/>
                <a:gd name="T1" fmla="*/ 2147483647 h 9686"/>
                <a:gd name="T2" fmla="*/ 2147483647 w 10190"/>
                <a:gd name="T3" fmla="*/ 0 h 9686"/>
                <a:gd name="T4" fmla="*/ 0 60000 65536"/>
                <a:gd name="T5" fmla="*/ 0 60000 65536"/>
                <a:gd name="T6" fmla="*/ 0 w 10190"/>
                <a:gd name="T7" fmla="*/ 0 h 9686"/>
                <a:gd name="T8" fmla="*/ 10190 w 10190"/>
                <a:gd name="T9" fmla="*/ 9686 h 9686"/>
              </a:gdLst>
              <a:ahLst/>
              <a:cxnLst>
                <a:cxn ang="T4">
                  <a:pos x="T0" y="T1"/>
                </a:cxn>
                <a:cxn ang="T5">
                  <a:pos x="T2" y="T3"/>
                </a:cxn>
              </a:cxnLst>
              <a:rect l="T6" t="T7" r="T8" b="T9"/>
              <a:pathLst>
                <a:path w="10190" h="9686">
                  <a:moveTo>
                    <a:pt x="0" y="9686"/>
                  </a:moveTo>
                  <a:cubicBezTo>
                    <a:pt x="3390" y="5124"/>
                    <a:pt x="6743" y="2736"/>
                    <a:pt x="1019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8" name="Freeform 110"/>
            <p:cNvSpPr>
              <a:spLocks/>
            </p:cNvSpPr>
            <p:nvPr/>
          </p:nvSpPr>
          <p:spPr bwMode="auto">
            <a:xfrm>
              <a:off x="2700315" y="3379269"/>
              <a:ext cx="1774895" cy="528871"/>
            </a:xfrm>
            <a:custGeom>
              <a:avLst/>
              <a:gdLst>
                <a:gd name="T0" fmla="*/ 0 w 10190"/>
                <a:gd name="T1" fmla="*/ 2147483647 h 10859"/>
                <a:gd name="T2" fmla="*/ 2147483647 w 10190"/>
                <a:gd name="T3" fmla="*/ 0 h 10859"/>
                <a:gd name="T4" fmla="*/ 0 60000 65536"/>
                <a:gd name="T5" fmla="*/ 0 60000 65536"/>
                <a:gd name="T6" fmla="*/ 0 w 10190"/>
                <a:gd name="T7" fmla="*/ 0 h 10859"/>
                <a:gd name="T8" fmla="*/ 10190 w 10190"/>
                <a:gd name="T9" fmla="*/ 10859 h 10859"/>
              </a:gdLst>
              <a:ahLst/>
              <a:cxnLst>
                <a:cxn ang="T4">
                  <a:pos x="T0" y="T1"/>
                </a:cxn>
                <a:cxn ang="T5">
                  <a:pos x="T2" y="T3"/>
                </a:cxn>
              </a:cxnLst>
              <a:rect l="T6" t="T7" r="T8" b="T9"/>
              <a:pathLst>
                <a:path w="10190" h="10859">
                  <a:moveTo>
                    <a:pt x="0" y="10859"/>
                  </a:moveTo>
                  <a:cubicBezTo>
                    <a:pt x="3390" y="6297"/>
                    <a:pt x="6743" y="2736"/>
                    <a:pt x="10190"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79" name="Freeform 110"/>
            <p:cNvSpPr>
              <a:spLocks/>
            </p:cNvSpPr>
            <p:nvPr/>
          </p:nvSpPr>
          <p:spPr bwMode="auto">
            <a:xfrm>
              <a:off x="2700837" y="3454703"/>
              <a:ext cx="1774372" cy="452845"/>
            </a:xfrm>
            <a:custGeom>
              <a:avLst/>
              <a:gdLst>
                <a:gd name="T0" fmla="*/ 0 w 10187"/>
                <a:gd name="T1" fmla="*/ 2147483647 h 9298"/>
                <a:gd name="T2" fmla="*/ 2147483647 w 10187"/>
                <a:gd name="T3" fmla="*/ 0 h 9298"/>
                <a:gd name="T4" fmla="*/ 0 60000 65536"/>
                <a:gd name="T5" fmla="*/ 0 60000 65536"/>
                <a:gd name="T6" fmla="*/ 0 w 10187"/>
                <a:gd name="T7" fmla="*/ 0 h 9298"/>
                <a:gd name="T8" fmla="*/ 10187 w 10187"/>
                <a:gd name="T9" fmla="*/ 9298 h 9298"/>
              </a:gdLst>
              <a:ahLst/>
              <a:cxnLst>
                <a:cxn ang="T4">
                  <a:pos x="T0" y="T1"/>
                </a:cxn>
                <a:cxn ang="T5">
                  <a:pos x="T2" y="T3"/>
                </a:cxn>
              </a:cxnLst>
              <a:rect l="T6" t="T7" r="T8" b="T9"/>
              <a:pathLst>
                <a:path w="10187" h="9298">
                  <a:moveTo>
                    <a:pt x="0" y="9298"/>
                  </a:moveTo>
                  <a:cubicBezTo>
                    <a:pt x="3390" y="4736"/>
                    <a:pt x="6740" y="2736"/>
                    <a:pt x="10187" y="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11" name="Gruppieren 179"/>
          <p:cNvGrpSpPr>
            <a:grpSpLocks noChangeAspect="1"/>
          </p:cNvGrpSpPr>
          <p:nvPr/>
        </p:nvGrpSpPr>
        <p:grpSpPr bwMode="auto">
          <a:xfrm>
            <a:off x="8982596" y="2697116"/>
            <a:ext cx="2219325" cy="112712"/>
            <a:chOff x="90233" y="2233187"/>
            <a:chExt cx="2218287" cy="111818"/>
          </a:xfrm>
        </p:grpSpPr>
        <p:sp>
          <p:nvSpPr>
            <p:cNvPr id="37960" name="Freeform 83"/>
            <p:cNvSpPr>
              <a:spLocks/>
            </p:cNvSpPr>
            <p:nvPr/>
          </p:nvSpPr>
          <p:spPr bwMode="auto">
            <a:xfrm rot="-214533">
              <a:off x="94020" y="2284544"/>
              <a:ext cx="2212398" cy="39572"/>
            </a:xfrm>
            <a:custGeom>
              <a:avLst/>
              <a:gdLst>
                <a:gd name="T0" fmla="*/ 0 w 10597"/>
                <a:gd name="T1" fmla="*/ 2147483647 h 15884"/>
                <a:gd name="T2" fmla="*/ 2147483647 w 10597"/>
                <a:gd name="T3" fmla="*/ 2147483647 h 15884"/>
                <a:gd name="T4" fmla="*/ 0 60000 65536"/>
                <a:gd name="T5" fmla="*/ 0 60000 65536"/>
                <a:gd name="T6" fmla="*/ 0 w 10597"/>
                <a:gd name="T7" fmla="*/ 0 h 15884"/>
                <a:gd name="T8" fmla="*/ 10597 w 10597"/>
                <a:gd name="T9" fmla="*/ 15884 h 15884"/>
              </a:gdLst>
              <a:ahLst/>
              <a:cxnLst>
                <a:cxn ang="T4">
                  <a:pos x="T0" y="T1"/>
                </a:cxn>
                <a:cxn ang="T5">
                  <a:pos x="T2" y="T3"/>
                </a:cxn>
              </a:cxnLst>
              <a:rect l="T6" t="T7" r="T8" b="T9"/>
              <a:pathLst>
                <a:path w="10597" h="15884">
                  <a:moveTo>
                    <a:pt x="0" y="15884"/>
                  </a:moveTo>
                  <a:cubicBezTo>
                    <a:pt x="3322" y="1046"/>
                    <a:pt x="7402" y="-5372"/>
                    <a:pt x="10597" y="5295"/>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1" name="Freeform 83"/>
            <p:cNvSpPr>
              <a:spLocks/>
            </p:cNvSpPr>
            <p:nvPr/>
          </p:nvSpPr>
          <p:spPr bwMode="auto">
            <a:xfrm rot="-214533">
              <a:off x="93094" y="2297715"/>
              <a:ext cx="2212190" cy="24213"/>
            </a:xfrm>
            <a:custGeom>
              <a:avLst/>
              <a:gdLst>
                <a:gd name="T0" fmla="*/ 0 w 10596"/>
                <a:gd name="T1" fmla="*/ 2147483647 h 9719"/>
                <a:gd name="T2" fmla="*/ 2147483647 w 10596"/>
                <a:gd name="T3" fmla="*/ 2147483647 h 9719"/>
                <a:gd name="T4" fmla="*/ 0 60000 65536"/>
                <a:gd name="T5" fmla="*/ 0 60000 65536"/>
                <a:gd name="T6" fmla="*/ 0 w 10596"/>
                <a:gd name="T7" fmla="*/ 0 h 9719"/>
                <a:gd name="T8" fmla="*/ 10596 w 10596"/>
                <a:gd name="T9" fmla="*/ 9719 h 9719"/>
              </a:gdLst>
              <a:ahLst/>
              <a:cxnLst>
                <a:cxn ang="T4">
                  <a:pos x="T0" y="T1"/>
                </a:cxn>
                <a:cxn ang="T5">
                  <a:pos x="T2" y="T3"/>
                </a:cxn>
              </a:cxnLst>
              <a:rect l="T6" t="T7" r="T8" b="T9"/>
              <a:pathLst>
                <a:path w="10596" h="9719">
                  <a:moveTo>
                    <a:pt x="0" y="9719"/>
                  </a:moveTo>
                  <a:cubicBezTo>
                    <a:pt x="3322" y="-5119"/>
                    <a:pt x="7401" y="-1156"/>
                    <a:pt x="10596" y="9511"/>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2" name="Freeform 83"/>
            <p:cNvSpPr>
              <a:spLocks/>
            </p:cNvSpPr>
            <p:nvPr/>
          </p:nvSpPr>
          <p:spPr bwMode="auto">
            <a:xfrm rot="-214533">
              <a:off x="94832" y="2292915"/>
              <a:ext cx="2211146" cy="32347"/>
            </a:xfrm>
            <a:custGeom>
              <a:avLst/>
              <a:gdLst>
                <a:gd name="T0" fmla="*/ 0 w 10591"/>
                <a:gd name="T1" fmla="*/ 2147483647 h 12984"/>
                <a:gd name="T2" fmla="*/ 2147483647 w 10591"/>
                <a:gd name="T3" fmla="*/ 2147483647 h 12984"/>
                <a:gd name="T4" fmla="*/ 0 60000 65536"/>
                <a:gd name="T5" fmla="*/ 0 60000 65536"/>
                <a:gd name="T6" fmla="*/ 0 w 10591"/>
                <a:gd name="T7" fmla="*/ 0 h 12984"/>
                <a:gd name="T8" fmla="*/ 10591 w 10591"/>
                <a:gd name="T9" fmla="*/ 12984 h 12984"/>
              </a:gdLst>
              <a:ahLst/>
              <a:cxnLst>
                <a:cxn ang="T4">
                  <a:pos x="T0" y="T1"/>
                </a:cxn>
                <a:cxn ang="T5">
                  <a:pos x="T2" y="T3"/>
                </a:cxn>
              </a:cxnLst>
              <a:rect l="T6" t="T7" r="T8" b="T9"/>
              <a:pathLst>
                <a:path w="10591" h="12984">
                  <a:moveTo>
                    <a:pt x="0" y="12984"/>
                  </a:moveTo>
                  <a:cubicBezTo>
                    <a:pt x="3322" y="-1854"/>
                    <a:pt x="7396" y="-3997"/>
                    <a:pt x="10591" y="6670"/>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3" name="Freeform 83"/>
            <p:cNvSpPr>
              <a:spLocks/>
            </p:cNvSpPr>
            <p:nvPr/>
          </p:nvSpPr>
          <p:spPr bwMode="auto">
            <a:xfrm rot="-214533">
              <a:off x="92984" y="2254881"/>
              <a:ext cx="2214695" cy="68384"/>
            </a:xfrm>
            <a:custGeom>
              <a:avLst/>
              <a:gdLst>
                <a:gd name="T0" fmla="*/ 0 w 10608"/>
                <a:gd name="T1" fmla="*/ 2147483647 h 27449"/>
                <a:gd name="T2" fmla="*/ 2147483647 w 10608"/>
                <a:gd name="T3" fmla="*/ 2147483647 h 27449"/>
                <a:gd name="T4" fmla="*/ 0 60000 65536"/>
                <a:gd name="T5" fmla="*/ 0 60000 65536"/>
                <a:gd name="T6" fmla="*/ 0 w 10608"/>
                <a:gd name="T7" fmla="*/ 0 h 27449"/>
                <a:gd name="T8" fmla="*/ 10608 w 10608"/>
                <a:gd name="T9" fmla="*/ 27449 h 27449"/>
              </a:gdLst>
              <a:ahLst/>
              <a:cxnLst>
                <a:cxn ang="T4">
                  <a:pos x="T0" y="T1"/>
                </a:cxn>
                <a:cxn ang="T5">
                  <a:pos x="T2" y="T3"/>
                </a:cxn>
              </a:cxnLst>
              <a:rect l="T6" t="T7" r="T8" b="T9"/>
              <a:pathLst>
                <a:path w="10608" h="27449">
                  <a:moveTo>
                    <a:pt x="0" y="27449"/>
                  </a:moveTo>
                  <a:cubicBezTo>
                    <a:pt x="3322" y="12611"/>
                    <a:pt x="7413" y="-7689"/>
                    <a:pt x="10608" y="2978"/>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4" name="Freeform 83"/>
            <p:cNvSpPr>
              <a:spLocks/>
            </p:cNvSpPr>
            <p:nvPr/>
          </p:nvSpPr>
          <p:spPr bwMode="auto">
            <a:xfrm rot="-214533">
              <a:off x="93082" y="2302980"/>
              <a:ext cx="2211981" cy="30252"/>
            </a:xfrm>
            <a:custGeom>
              <a:avLst/>
              <a:gdLst>
                <a:gd name="T0" fmla="*/ 0 w 10595"/>
                <a:gd name="T1" fmla="*/ 2147483647 h 12143"/>
                <a:gd name="T2" fmla="*/ 2147483647 w 10595"/>
                <a:gd name="T3" fmla="*/ 2147483647 h 12143"/>
                <a:gd name="T4" fmla="*/ 0 60000 65536"/>
                <a:gd name="T5" fmla="*/ 0 60000 65536"/>
                <a:gd name="T6" fmla="*/ 0 w 10595"/>
                <a:gd name="T7" fmla="*/ 0 h 12143"/>
                <a:gd name="T8" fmla="*/ 10595 w 10595"/>
                <a:gd name="T9" fmla="*/ 12143 h 12143"/>
              </a:gdLst>
              <a:ahLst/>
              <a:cxnLst>
                <a:cxn ang="T4">
                  <a:pos x="T0" y="T1"/>
                </a:cxn>
                <a:cxn ang="T5">
                  <a:pos x="T2" y="T3"/>
                </a:cxn>
              </a:cxnLst>
              <a:rect l="T6" t="T7" r="T8" b="T9"/>
              <a:pathLst>
                <a:path w="10595" h="12143">
                  <a:moveTo>
                    <a:pt x="0" y="8045"/>
                  </a:moveTo>
                  <a:cubicBezTo>
                    <a:pt x="3322" y="-6793"/>
                    <a:pt x="7400" y="1476"/>
                    <a:pt x="10595" y="12143"/>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5" name="Freeform 83"/>
            <p:cNvSpPr>
              <a:spLocks/>
            </p:cNvSpPr>
            <p:nvPr/>
          </p:nvSpPr>
          <p:spPr bwMode="auto">
            <a:xfrm rot="-214533">
              <a:off x="93282" y="2265638"/>
              <a:ext cx="2214069" cy="60008"/>
            </a:xfrm>
            <a:custGeom>
              <a:avLst/>
              <a:gdLst>
                <a:gd name="T0" fmla="*/ 0 w 10605"/>
                <a:gd name="T1" fmla="*/ 2147483647 h 24087"/>
                <a:gd name="T2" fmla="*/ 2147483647 w 10605"/>
                <a:gd name="T3" fmla="*/ 2147483647 h 24087"/>
                <a:gd name="T4" fmla="*/ 0 60000 65536"/>
                <a:gd name="T5" fmla="*/ 0 60000 65536"/>
                <a:gd name="T6" fmla="*/ 0 w 10605"/>
                <a:gd name="T7" fmla="*/ 0 h 24087"/>
                <a:gd name="T8" fmla="*/ 10605 w 10605"/>
                <a:gd name="T9" fmla="*/ 24087 h 24087"/>
              </a:gdLst>
              <a:ahLst/>
              <a:cxnLst>
                <a:cxn ang="T4">
                  <a:pos x="T0" y="T1"/>
                </a:cxn>
                <a:cxn ang="T5">
                  <a:pos x="T2" y="T3"/>
                </a:cxn>
              </a:cxnLst>
              <a:rect l="T6" t="T7" r="T8" b="T9"/>
              <a:pathLst>
                <a:path w="10605" h="24087">
                  <a:moveTo>
                    <a:pt x="0" y="24087"/>
                  </a:moveTo>
                  <a:cubicBezTo>
                    <a:pt x="3322" y="9249"/>
                    <a:pt x="7410" y="-7265"/>
                    <a:pt x="10605" y="3402"/>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6" name="Freeform 83"/>
            <p:cNvSpPr>
              <a:spLocks/>
            </p:cNvSpPr>
            <p:nvPr/>
          </p:nvSpPr>
          <p:spPr bwMode="auto">
            <a:xfrm rot="-214533">
              <a:off x="90233" y="2244108"/>
              <a:ext cx="2217827" cy="78581"/>
            </a:xfrm>
            <a:custGeom>
              <a:avLst/>
              <a:gdLst>
                <a:gd name="T0" fmla="*/ 0 w 10623"/>
                <a:gd name="T1" fmla="*/ 2147483647 h 31542"/>
                <a:gd name="T2" fmla="*/ 2147483647 w 10623"/>
                <a:gd name="T3" fmla="*/ 2147483647 h 31542"/>
                <a:gd name="T4" fmla="*/ 0 60000 65536"/>
                <a:gd name="T5" fmla="*/ 0 60000 65536"/>
                <a:gd name="T6" fmla="*/ 0 w 10623"/>
                <a:gd name="T7" fmla="*/ 0 h 31542"/>
                <a:gd name="T8" fmla="*/ 10623 w 10623"/>
                <a:gd name="T9" fmla="*/ 31542 h 31542"/>
              </a:gdLst>
              <a:ahLst/>
              <a:cxnLst>
                <a:cxn ang="T4">
                  <a:pos x="T0" y="T1"/>
                </a:cxn>
                <a:cxn ang="T5">
                  <a:pos x="T2" y="T3"/>
                </a:cxn>
              </a:cxnLst>
              <a:rect l="T6" t="T7" r="T8" b="T9"/>
              <a:pathLst>
                <a:path w="10623" h="31542">
                  <a:moveTo>
                    <a:pt x="0" y="31542"/>
                  </a:moveTo>
                  <a:cubicBezTo>
                    <a:pt x="3322" y="16704"/>
                    <a:pt x="7428" y="-8076"/>
                    <a:pt x="10623" y="2591"/>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7" name="Freeform 83"/>
            <p:cNvSpPr>
              <a:spLocks/>
            </p:cNvSpPr>
            <p:nvPr/>
          </p:nvSpPr>
          <p:spPr bwMode="auto">
            <a:xfrm rot="-214533">
              <a:off x="93014" y="2275433"/>
              <a:ext cx="2213860" cy="48800"/>
            </a:xfrm>
            <a:custGeom>
              <a:avLst/>
              <a:gdLst>
                <a:gd name="T0" fmla="*/ 0 w 10604"/>
                <a:gd name="T1" fmla="*/ 2147483647 h 19588"/>
                <a:gd name="T2" fmla="*/ 2147483647 w 10604"/>
                <a:gd name="T3" fmla="*/ 2147483647 h 19588"/>
                <a:gd name="T4" fmla="*/ 0 60000 65536"/>
                <a:gd name="T5" fmla="*/ 0 60000 65536"/>
                <a:gd name="T6" fmla="*/ 0 w 10604"/>
                <a:gd name="T7" fmla="*/ 0 h 19588"/>
                <a:gd name="T8" fmla="*/ 10604 w 10604"/>
                <a:gd name="T9" fmla="*/ 19588 h 19588"/>
              </a:gdLst>
              <a:ahLst/>
              <a:cxnLst>
                <a:cxn ang="T4">
                  <a:pos x="T0" y="T1"/>
                </a:cxn>
                <a:cxn ang="T5">
                  <a:pos x="T2" y="T3"/>
                </a:cxn>
              </a:cxnLst>
              <a:rect l="T6" t="T7" r="T8" b="T9"/>
              <a:pathLst>
                <a:path w="10604" h="19588">
                  <a:moveTo>
                    <a:pt x="0" y="19588"/>
                  </a:moveTo>
                  <a:cubicBezTo>
                    <a:pt x="3322" y="4750"/>
                    <a:pt x="7409" y="-6448"/>
                    <a:pt x="10604" y="4219"/>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8" name="Freeform 83"/>
            <p:cNvSpPr>
              <a:spLocks/>
            </p:cNvSpPr>
            <p:nvPr/>
          </p:nvSpPr>
          <p:spPr bwMode="auto">
            <a:xfrm rot="-214533">
              <a:off x="90485" y="2233187"/>
              <a:ext cx="2218035" cy="91545"/>
            </a:xfrm>
            <a:custGeom>
              <a:avLst/>
              <a:gdLst>
                <a:gd name="T0" fmla="*/ 0 w 10624"/>
                <a:gd name="T1" fmla="*/ 2147483647 h 36746"/>
                <a:gd name="T2" fmla="*/ 2147483647 w 10624"/>
                <a:gd name="T3" fmla="*/ 2147483647 h 36746"/>
                <a:gd name="T4" fmla="*/ 0 60000 65536"/>
                <a:gd name="T5" fmla="*/ 0 60000 65536"/>
                <a:gd name="T6" fmla="*/ 0 w 10624"/>
                <a:gd name="T7" fmla="*/ 0 h 36746"/>
                <a:gd name="T8" fmla="*/ 10624 w 10624"/>
                <a:gd name="T9" fmla="*/ 36746 h 36746"/>
              </a:gdLst>
              <a:ahLst/>
              <a:cxnLst>
                <a:cxn ang="T4">
                  <a:pos x="T0" y="T1"/>
                </a:cxn>
                <a:cxn ang="T5">
                  <a:pos x="T2" y="T3"/>
                </a:cxn>
              </a:cxnLst>
              <a:rect l="T6" t="T7" r="T8" b="T9"/>
              <a:pathLst>
                <a:path w="10624" h="36746">
                  <a:moveTo>
                    <a:pt x="0" y="36746"/>
                  </a:moveTo>
                  <a:cubicBezTo>
                    <a:pt x="3322" y="21908"/>
                    <a:pt x="7429" y="-8441"/>
                    <a:pt x="10624" y="2226"/>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7969" name="Freeform 83"/>
            <p:cNvSpPr>
              <a:spLocks/>
            </p:cNvSpPr>
            <p:nvPr/>
          </p:nvSpPr>
          <p:spPr bwMode="auto">
            <a:xfrm rot="-214533">
              <a:off x="94710" y="2306776"/>
              <a:ext cx="2210102" cy="38229"/>
            </a:xfrm>
            <a:custGeom>
              <a:avLst/>
              <a:gdLst>
                <a:gd name="T0" fmla="*/ 0 w 10586"/>
                <a:gd name="T1" fmla="*/ 2147483647 h 15345"/>
                <a:gd name="T2" fmla="*/ 2147483647 w 10586"/>
                <a:gd name="T3" fmla="*/ 2147483647 h 15345"/>
                <a:gd name="T4" fmla="*/ 0 60000 65536"/>
                <a:gd name="T5" fmla="*/ 0 60000 65536"/>
                <a:gd name="T6" fmla="*/ 0 w 10586"/>
                <a:gd name="T7" fmla="*/ 0 h 15345"/>
                <a:gd name="T8" fmla="*/ 10586 w 10586"/>
                <a:gd name="T9" fmla="*/ 15345 h 15345"/>
              </a:gdLst>
              <a:ahLst/>
              <a:cxnLst>
                <a:cxn ang="T4">
                  <a:pos x="T0" y="T1"/>
                </a:cxn>
                <a:cxn ang="T5">
                  <a:pos x="T2" y="T3"/>
                </a:cxn>
              </a:cxnLst>
              <a:rect l="T6" t="T7" r="T8" b="T9"/>
              <a:pathLst>
                <a:path w="10586" h="15345">
                  <a:moveTo>
                    <a:pt x="0" y="6735"/>
                  </a:moveTo>
                  <a:cubicBezTo>
                    <a:pt x="3322" y="-8103"/>
                    <a:pt x="7391" y="4678"/>
                    <a:pt x="10586" y="15345"/>
                  </a:cubicBezTo>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84" name="Freihandform 83"/>
          <p:cNvSpPr/>
          <p:nvPr/>
        </p:nvSpPr>
        <p:spPr>
          <a:xfrm>
            <a:off x="2980258" y="2681242"/>
            <a:ext cx="8229600" cy="2852737"/>
          </a:xfrm>
          <a:custGeom>
            <a:avLst/>
            <a:gdLst>
              <a:gd name="connsiteX0" fmla="*/ 182106 w 8419455"/>
              <a:gd name="connsiteY0" fmla="*/ 3521989 h 4011477"/>
              <a:gd name="connsiteX1" fmla="*/ 1081007 w 8419455"/>
              <a:gd name="connsiteY1" fmla="*/ 3521989 h 4011477"/>
              <a:gd name="connsiteX2" fmla="*/ 6668146 w 8419455"/>
              <a:gd name="connsiteY2" fmla="*/ 585061 h 4011477"/>
              <a:gd name="connsiteX3" fmla="*/ 8419455 w 8419455"/>
              <a:gd name="connsiteY3" fmla="*/ 11623 h 4011477"/>
              <a:gd name="connsiteX0" fmla="*/ 91053 w 8328402"/>
              <a:gd name="connsiteY0" fmla="*/ 3516178 h 3760922"/>
              <a:gd name="connsiteX1" fmla="*/ 1939390 w 8328402"/>
              <a:gd name="connsiteY1" fmla="*/ 2242165 h 3760922"/>
              <a:gd name="connsiteX2" fmla="*/ 6577093 w 8328402"/>
              <a:gd name="connsiteY2" fmla="*/ 579250 h 3760922"/>
              <a:gd name="connsiteX3" fmla="*/ 8328402 w 8328402"/>
              <a:gd name="connsiteY3" fmla="*/ 5812 h 3760922"/>
              <a:gd name="connsiteX0" fmla="*/ 91053 w 8328402"/>
              <a:gd name="connsiteY0" fmla="*/ 3590955 h 3835699"/>
              <a:gd name="connsiteX1" fmla="*/ 1939390 w 8328402"/>
              <a:gd name="connsiteY1" fmla="*/ 2316942 h 3835699"/>
              <a:gd name="connsiteX2" fmla="*/ 6115853 w 8328402"/>
              <a:gd name="connsiteY2" fmla="*/ 372725 h 3835699"/>
              <a:gd name="connsiteX3" fmla="*/ 8328402 w 8328402"/>
              <a:gd name="connsiteY3" fmla="*/ 80589 h 3835699"/>
              <a:gd name="connsiteX0" fmla="*/ 91053 w 8328402"/>
              <a:gd name="connsiteY0" fmla="*/ 3698968 h 3943712"/>
              <a:gd name="connsiteX1" fmla="*/ 2947501 w 8328402"/>
              <a:gd name="connsiteY1" fmla="*/ 3073027 h 3943712"/>
              <a:gd name="connsiteX2" fmla="*/ 6115853 w 8328402"/>
              <a:gd name="connsiteY2" fmla="*/ 480738 h 3943712"/>
              <a:gd name="connsiteX3" fmla="*/ 8328402 w 8328402"/>
              <a:gd name="connsiteY3" fmla="*/ 188602 h 3943712"/>
              <a:gd name="connsiteX0" fmla="*/ 91053 w 8328402"/>
              <a:gd name="connsiteY0" fmla="*/ 3698968 h 3943712"/>
              <a:gd name="connsiteX1" fmla="*/ 2947501 w 8328402"/>
              <a:gd name="connsiteY1" fmla="*/ 3073027 h 3943712"/>
              <a:gd name="connsiteX2" fmla="*/ 6115853 w 8328402"/>
              <a:gd name="connsiteY2" fmla="*/ 480738 h 3943712"/>
              <a:gd name="connsiteX3" fmla="*/ 8328402 w 8328402"/>
              <a:gd name="connsiteY3" fmla="*/ 188602 h 3943712"/>
              <a:gd name="connsiteX0" fmla="*/ 0 w 8237349"/>
              <a:gd name="connsiteY0" fmla="*/ 3698968 h 3744303"/>
              <a:gd name="connsiteX1" fmla="*/ 2856448 w 8237349"/>
              <a:gd name="connsiteY1" fmla="*/ 3073027 h 3744303"/>
              <a:gd name="connsiteX2" fmla="*/ 6024800 w 8237349"/>
              <a:gd name="connsiteY2" fmla="*/ 480738 h 3744303"/>
              <a:gd name="connsiteX3" fmla="*/ 8237349 w 8237349"/>
              <a:gd name="connsiteY3" fmla="*/ 188602 h 3744303"/>
              <a:gd name="connsiteX0" fmla="*/ 0 w 8237349"/>
              <a:gd name="connsiteY0" fmla="*/ 3698968 h 3698968"/>
              <a:gd name="connsiteX1" fmla="*/ 2856448 w 8237349"/>
              <a:gd name="connsiteY1" fmla="*/ 3073027 h 3698968"/>
              <a:gd name="connsiteX2" fmla="*/ 6024800 w 8237349"/>
              <a:gd name="connsiteY2" fmla="*/ 480738 h 3698968"/>
              <a:gd name="connsiteX3" fmla="*/ 8237349 w 8237349"/>
              <a:gd name="connsiteY3" fmla="*/ 188602 h 3698968"/>
              <a:gd name="connsiteX0" fmla="*/ 0 w 8257048"/>
              <a:gd name="connsiteY0" fmla="*/ 3614274 h 3614274"/>
              <a:gd name="connsiteX1" fmla="*/ 2856448 w 8257048"/>
              <a:gd name="connsiteY1" fmla="*/ 2988333 h 3614274"/>
              <a:gd name="connsiteX2" fmla="*/ 6024800 w 8257048"/>
              <a:gd name="connsiteY2" fmla="*/ 396044 h 3614274"/>
              <a:gd name="connsiteX3" fmla="*/ 8257048 w 8257048"/>
              <a:gd name="connsiteY3" fmla="*/ 612070 h 3614274"/>
              <a:gd name="connsiteX0" fmla="*/ 0 w 8257048"/>
              <a:gd name="connsiteY0" fmla="*/ 3254232 h 3254232"/>
              <a:gd name="connsiteX1" fmla="*/ 2856448 w 8257048"/>
              <a:gd name="connsiteY1" fmla="*/ 2628291 h 3254232"/>
              <a:gd name="connsiteX2" fmla="*/ 5880783 w 8257048"/>
              <a:gd name="connsiteY2" fmla="*/ 396044 h 3254232"/>
              <a:gd name="connsiteX3" fmla="*/ 8257048 w 8257048"/>
              <a:gd name="connsiteY3" fmla="*/ 252028 h 3254232"/>
              <a:gd name="connsiteX0" fmla="*/ 0 w 8257048"/>
              <a:gd name="connsiteY0" fmla="*/ 3182224 h 3182224"/>
              <a:gd name="connsiteX1" fmla="*/ 2856448 w 8257048"/>
              <a:gd name="connsiteY1" fmla="*/ 2556283 h 3182224"/>
              <a:gd name="connsiteX2" fmla="*/ 5880783 w 8257048"/>
              <a:gd name="connsiteY2" fmla="*/ 396044 h 3182224"/>
              <a:gd name="connsiteX3" fmla="*/ 8257048 w 8257048"/>
              <a:gd name="connsiteY3" fmla="*/ 180020 h 3182224"/>
              <a:gd name="connsiteX0" fmla="*/ 0 w 8257047"/>
              <a:gd name="connsiteY0" fmla="*/ 3194225 h 3194225"/>
              <a:gd name="connsiteX1" fmla="*/ 2856448 w 8257047"/>
              <a:gd name="connsiteY1" fmla="*/ 2568284 h 3194225"/>
              <a:gd name="connsiteX2" fmla="*/ 5880783 w 8257047"/>
              <a:gd name="connsiteY2" fmla="*/ 408045 h 3194225"/>
              <a:gd name="connsiteX3" fmla="*/ 8257047 w 8257047"/>
              <a:gd name="connsiteY3" fmla="*/ 120013 h 3194225"/>
              <a:gd name="connsiteX0" fmla="*/ 0 w 8257047"/>
              <a:gd name="connsiteY0" fmla="*/ 3194225 h 3194225"/>
              <a:gd name="connsiteX1" fmla="*/ 2856448 w 8257047"/>
              <a:gd name="connsiteY1" fmla="*/ 2568284 h 3194225"/>
              <a:gd name="connsiteX2" fmla="*/ 5880783 w 8257047"/>
              <a:gd name="connsiteY2" fmla="*/ 408045 h 3194225"/>
              <a:gd name="connsiteX3" fmla="*/ 8257047 w 8257047"/>
              <a:gd name="connsiteY3" fmla="*/ 120013 h 3194225"/>
              <a:gd name="connsiteX0" fmla="*/ 0 w 8257047"/>
              <a:gd name="connsiteY0" fmla="*/ 3230229 h 3284843"/>
              <a:gd name="connsiteX1" fmla="*/ 3648536 w 8257047"/>
              <a:gd name="connsiteY1" fmla="*/ 2820314 h 3284843"/>
              <a:gd name="connsiteX2" fmla="*/ 5880783 w 8257047"/>
              <a:gd name="connsiteY2" fmla="*/ 444049 h 3284843"/>
              <a:gd name="connsiteX3" fmla="*/ 8257047 w 8257047"/>
              <a:gd name="connsiteY3" fmla="*/ 156017 h 3284843"/>
              <a:gd name="connsiteX0" fmla="*/ 0 w 8257048"/>
              <a:gd name="connsiteY0" fmla="*/ 3242231 h 3296845"/>
              <a:gd name="connsiteX1" fmla="*/ 3648536 w 8257048"/>
              <a:gd name="connsiteY1" fmla="*/ 2832316 h 3296845"/>
              <a:gd name="connsiteX2" fmla="*/ 5880783 w 8257048"/>
              <a:gd name="connsiteY2" fmla="*/ 456051 h 3296845"/>
              <a:gd name="connsiteX3" fmla="*/ 8257048 w 8257048"/>
              <a:gd name="connsiteY3" fmla="*/ 96012 h 3296845"/>
              <a:gd name="connsiteX0" fmla="*/ 0 w 8113031"/>
              <a:gd name="connsiteY0" fmla="*/ 3181976 h 3236590"/>
              <a:gd name="connsiteX1" fmla="*/ 3648536 w 8113031"/>
              <a:gd name="connsiteY1" fmla="*/ 2772061 h 3236590"/>
              <a:gd name="connsiteX2" fmla="*/ 5880783 w 8113031"/>
              <a:gd name="connsiteY2" fmla="*/ 395796 h 3236590"/>
              <a:gd name="connsiteX3" fmla="*/ 8113031 w 8113031"/>
              <a:gd name="connsiteY3" fmla="*/ 397282 h 3236590"/>
              <a:gd name="connsiteX0" fmla="*/ 0 w 8113031"/>
              <a:gd name="connsiteY0" fmla="*/ 2784694 h 2839308"/>
              <a:gd name="connsiteX1" fmla="*/ 3648536 w 8113031"/>
              <a:gd name="connsiteY1" fmla="*/ 2374779 h 2839308"/>
              <a:gd name="connsiteX2" fmla="*/ 4584640 w 8113031"/>
              <a:gd name="connsiteY2" fmla="*/ 504055 h 2839308"/>
              <a:gd name="connsiteX3" fmla="*/ 8113031 w 8113031"/>
              <a:gd name="connsiteY3" fmla="*/ 0 h 2839308"/>
              <a:gd name="connsiteX0" fmla="*/ 0 w 8113031"/>
              <a:gd name="connsiteY0" fmla="*/ 2784694 h 2813007"/>
              <a:gd name="connsiteX1" fmla="*/ 1542080 w 8113031"/>
              <a:gd name="connsiteY1" fmla="*/ 2348478 h 2813007"/>
              <a:gd name="connsiteX2" fmla="*/ 4584640 w 8113031"/>
              <a:gd name="connsiteY2" fmla="*/ 504055 h 2813007"/>
              <a:gd name="connsiteX3" fmla="*/ 8113031 w 8113031"/>
              <a:gd name="connsiteY3" fmla="*/ 0 h 2813007"/>
              <a:gd name="connsiteX0" fmla="*/ 0 w 8113031"/>
              <a:gd name="connsiteY0" fmla="*/ 2784694 h 2813007"/>
              <a:gd name="connsiteX1" fmla="*/ 1542080 w 8113031"/>
              <a:gd name="connsiteY1" fmla="*/ 2348478 h 2813007"/>
              <a:gd name="connsiteX2" fmla="*/ 4685379 w 8113031"/>
              <a:gd name="connsiteY2" fmla="*/ 442062 h 2813007"/>
              <a:gd name="connsiteX3" fmla="*/ 8113031 w 8113031"/>
              <a:gd name="connsiteY3" fmla="*/ 0 h 2813007"/>
              <a:gd name="connsiteX0" fmla="*/ 0 w 8113031"/>
              <a:gd name="connsiteY0" fmla="*/ 2784694 h 2813007"/>
              <a:gd name="connsiteX1" fmla="*/ 1542080 w 8113031"/>
              <a:gd name="connsiteY1" fmla="*/ 2348478 h 2813007"/>
              <a:gd name="connsiteX2" fmla="*/ 4685379 w 8113031"/>
              <a:gd name="connsiteY2" fmla="*/ 442062 h 2813007"/>
              <a:gd name="connsiteX3" fmla="*/ 8113031 w 8113031"/>
              <a:gd name="connsiteY3" fmla="*/ 0 h 2813007"/>
              <a:gd name="connsiteX0" fmla="*/ 0 w 8113031"/>
              <a:gd name="connsiteY0" fmla="*/ 2784694 h 2813007"/>
              <a:gd name="connsiteX1" fmla="*/ 1542080 w 8113031"/>
              <a:gd name="connsiteY1" fmla="*/ 2348478 h 2813007"/>
              <a:gd name="connsiteX2" fmla="*/ 4685379 w 8113031"/>
              <a:gd name="connsiteY2" fmla="*/ 442062 h 2813007"/>
              <a:gd name="connsiteX3" fmla="*/ 8113031 w 8113031"/>
              <a:gd name="connsiteY3" fmla="*/ 0 h 2813007"/>
              <a:gd name="connsiteX0" fmla="*/ 0 w 8113031"/>
              <a:gd name="connsiteY0" fmla="*/ 2784694 h 2813007"/>
              <a:gd name="connsiteX1" fmla="*/ 1557578 w 8113031"/>
              <a:gd name="connsiteY1" fmla="*/ 2348478 h 2813007"/>
              <a:gd name="connsiteX2" fmla="*/ 4685379 w 8113031"/>
              <a:gd name="connsiteY2" fmla="*/ 442062 h 2813007"/>
              <a:gd name="connsiteX3" fmla="*/ 8113031 w 8113031"/>
              <a:gd name="connsiteY3" fmla="*/ 0 h 2813007"/>
              <a:gd name="connsiteX0" fmla="*/ 0 w 8113031"/>
              <a:gd name="connsiteY0" fmla="*/ 2784694 h 2784694"/>
              <a:gd name="connsiteX1" fmla="*/ 1557578 w 8113031"/>
              <a:gd name="connsiteY1" fmla="*/ 2348478 h 2784694"/>
              <a:gd name="connsiteX2" fmla="*/ 4685379 w 8113031"/>
              <a:gd name="connsiteY2" fmla="*/ 442062 h 2784694"/>
              <a:gd name="connsiteX3" fmla="*/ 8113031 w 8113031"/>
              <a:gd name="connsiteY3" fmla="*/ 0 h 2784694"/>
              <a:gd name="connsiteX0" fmla="*/ 0 w 8113031"/>
              <a:gd name="connsiteY0" fmla="*/ 2784694 h 2784694"/>
              <a:gd name="connsiteX1" fmla="*/ 1557578 w 8113031"/>
              <a:gd name="connsiteY1" fmla="*/ 2348478 h 2784694"/>
              <a:gd name="connsiteX2" fmla="*/ 4685379 w 8113031"/>
              <a:gd name="connsiteY2" fmla="*/ 442062 h 2784694"/>
              <a:gd name="connsiteX3" fmla="*/ 8113031 w 8113031"/>
              <a:gd name="connsiteY3" fmla="*/ 0 h 2784694"/>
              <a:gd name="connsiteX0" fmla="*/ 0 w 8113031"/>
              <a:gd name="connsiteY0" fmla="*/ 2784694 h 2784694"/>
              <a:gd name="connsiteX1" fmla="*/ 1557578 w 8113031"/>
              <a:gd name="connsiteY1" fmla="*/ 2348478 h 2784694"/>
              <a:gd name="connsiteX2" fmla="*/ 4685379 w 8113031"/>
              <a:gd name="connsiteY2" fmla="*/ 442062 h 2784694"/>
              <a:gd name="connsiteX3" fmla="*/ 8113031 w 8113031"/>
              <a:gd name="connsiteY3" fmla="*/ 0 h 2784694"/>
              <a:gd name="connsiteX0" fmla="*/ 0 w 8177325"/>
              <a:gd name="connsiteY0" fmla="*/ 2794219 h 2794219"/>
              <a:gd name="connsiteX1" fmla="*/ 1621872 w 8177325"/>
              <a:gd name="connsiteY1" fmla="*/ 2348478 h 2794219"/>
              <a:gd name="connsiteX2" fmla="*/ 4749673 w 8177325"/>
              <a:gd name="connsiteY2" fmla="*/ 442062 h 2794219"/>
              <a:gd name="connsiteX3" fmla="*/ 8177325 w 8177325"/>
              <a:gd name="connsiteY3" fmla="*/ 0 h 2794219"/>
              <a:gd name="connsiteX0" fmla="*/ 0 w 8177325"/>
              <a:gd name="connsiteY0" fmla="*/ 2794219 h 2794219"/>
              <a:gd name="connsiteX1" fmla="*/ 1621872 w 8177325"/>
              <a:gd name="connsiteY1" fmla="*/ 2348478 h 2794219"/>
              <a:gd name="connsiteX2" fmla="*/ 4749673 w 8177325"/>
              <a:gd name="connsiteY2" fmla="*/ 442062 h 2794219"/>
              <a:gd name="connsiteX3" fmla="*/ 8177325 w 8177325"/>
              <a:gd name="connsiteY3" fmla="*/ 0 h 2794219"/>
              <a:gd name="connsiteX0" fmla="*/ 0 w 8177325"/>
              <a:gd name="connsiteY0" fmla="*/ 2794219 h 2794219"/>
              <a:gd name="connsiteX1" fmla="*/ 1621872 w 8177325"/>
              <a:gd name="connsiteY1" fmla="*/ 2348478 h 2794219"/>
              <a:gd name="connsiteX2" fmla="*/ 4749673 w 8177325"/>
              <a:gd name="connsiteY2" fmla="*/ 442062 h 2794219"/>
              <a:gd name="connsiteX3" fmla="*/ 8177325 w 8177325"/>
              <a:gd name="connsiteY3" fmla="*/ 0 h 2794219"/>
              <a:gd name="connsiteX0" fmla="*/ 0 w 8177325"/>
              <a:gd name="connsiteY0" fmla="*/ 2794219 h 2794219"/>
              <a:gd name="connsiteX1" fmla="*/ 1621872 w 8177325"/>
              <a:gd name="connsiteY1" fmla="*/ 2348478 h 2794219"/>
              <a:gd name="connsiteX2" fmla="*/ 4749673 w 8177325"/>
              <a:gd name="connsiteY2" fmla="*/ 442062 h 2794219"/>
              <a:gd name="connsiteX3" fmla="*/ 8177325 w 8177325"/>
              <a:gd name="connsiteY3" fmla="*/ 0 h 2794219"/>
              <a:gd name="connsiteX0" fmla="*/ 0 w 8148750"/>
              <a:gd name="connsiteY0" fmla="*/ 2846606 h 2846606"/>
              <a:gd name="connsiteX1" fmla="*/ 1621872 w 8148750"/>
              <a:gd name="connsiteY1" fmla="*/ 2400865 h 2846606"/>
              <a:gd name="connsiteX2" fmla="*/ 4749673 w 8148750"/>
              <a:gd name="connsiteY2" fmla="*/ 494449 h 2846606"/>
              <a:gd name="connsiteX3" fmla="*/ 8148750 w 8148750"/>
              <a:gd name="connsiteY3" fmla="*/ 0 h 2846606"/>
              <a:gd name="connsiteX0" fmla="*/ 0 w 8148750"/>
              <a:gd name="connsiteY0" fmla="*/ 2900736 h 2900736"/>
              <a:gd name="connsiteX1" fmla="*/ 1621872 w 8148750"/>
              <a:gd name="connsiteY1" fmla="*/ 2454995 h 2900736"/>
              <a:gd name="connsiteX2" fmla="*/ 5952204 w 8148750"/>
              <a:gd name="connsiteY2" fmla="*/ 224729 h 2900736"/>
              <a:gd name="connsiteX3" fmla="*/ 8148750 w 8148750"/>
              <a:gd name="connsiteY3" fmla="*/ 54130 h 2900736"/>
              <a:gd name="connsiteX0" fmla="*/ 0 w 8148750"/>
              <a:gd name="connsiteY0" fmla="*/ 2846606 h 2846606"/>
              <a:gd name="connsiteX1" fmla="*/ 1621872 w 8148750"/>
              <a:gd name="connsiteY1" fmla="*/ 2400865 h 2846606"/>
              <a:gd name="connsiteX2" fmla="*/ 5952204 w 8148750"/>
              <a:gd name="connsiteY2" fmla="*/ 170599 h 2846606"/>
              <a:gd name="connsiteX3" fmla="*/ 8148750 w 8148750"/>
              <a:gd name="connsiteY3" fmla="*/ 0 h 2846606"/>
              <a:gd name="connsiteX0" fmla="*/ 0 w 8148750"/>
              <a:gd name="connsiteY0" fmla="*/ 2846627 h 2846627"/>
              <a:gd name="connsiteX1" fmla="*/ 1621872 w 8148750"/>
              <a:gd name="connsiteY1" fmla="*/ 2400886 h 2846627"/>
              <a:gd name="connsiteX2" fmla="*/ 5952204 w 8148750"/>
              <a:gd name="connsiteY2" fmla="*/ 170620 h 2846627"/>
              <a:gd name="connsiteX3" fmla="*/ 8148750 w 8148750"/>
              <a:gd name="connsiteY3" fmla="*/ 21 h 2846627"/>
              <a:gd name="connsiteX0" fmla="*/ 0 w 8148750"/>
              <a:gd name="connsiteY0" fmla="*/ 2846627 h 2846627"/>
              <a:gd name="connsiteX1" fmla="*/ 1621872 w 8148750"/>
              <a:gd name="connsiteY1" fmla="*/ 2400886 h 2846627"/>
              <a:gd name="connsiteX2" fmla="*/ 4653325 w 8148750"/>
              <a:gd name="connsiteY2" fmla="*/ 743824 h 2846627"/>
              <a:gd name="connsiteX3" fmla="*/ 5952204 w 8148750"/>
              <a:gd name="connsiteY3" fmla="*/ 170620 h 2846627"/>
              <a:gd name="connsiteX4" fmla="*/ 8148750 w 8148750"/>
              <a:gd name="connsiteY4" fmla="*/ 21 h 2846627"/>
              <a:gd name="connsiteX0" fmla="*/ 0 w 8148750"/>
              <a:gd name="connsiteY0" fmla="*/ 2846627 h 2846627"/>
              <a:gd name="connsiteX1" fmla="*/ 1621872 w 8148750"/>
              <a:gd name="connsiteY1" fmla="*/ 2400886 h 2846627"/>
              <a:gd name="connsiteX2" fmla="*/ 4210412 w 8148750"/>
              <a:gd name="connsiteY2" fmla="*/ 724774 h 2846627"/>
              <a:gd name="connsiteX3" fmla="*/ 5952204 w 8148750"/>
              <a:gd name="connsiteY3" fmla="*/ 170620 h 2846627"/>
              <a:gd name="connsiteX4" fmla="*/ 8148750 w 8148750"/>
              <a:gd name="connsiteY4" fmla="*/ 21 h 2846627"/>
              <a:gd name="connsiteX0" fmla="*/ 0 w 8148750"/>
              <a:gd name="connsiteY0" fmla="*/ 2846627 h 2846627"/>
              <a:gd name="connsiteX1" fmla="*/ 1621872 w 8148750"/>
              <a:gd name="connsiteY1" fmla="*/ 2400886 h 2846627"/>
              <a:gd name="connsiteX2" fmla="*/ 4210412 w 8148750"/>
              <a:gd name="connsiteY2" fmla="*/ 724774 h 2846627"/>
              <a:gd name="connsiteX3" fmla="*/ 5952204 w 8148750"/>
              <a:gd name="connsiteY3" fmla="*/ 170620 h 2846627"/>
              <a:gd name="connsiteX4" fmla="*/ 8148750 w 8148750"/>
              <a:gd name="connsiteY4" fmla="*/ 21 h 2846627"/>
              <a:gd name="connsiteX0" fmla="*/ 0 w 8148750"/>
              <a:gd name="connsiteY0" fmla="*/ 2846627 h 2846627"/>
              <a:gd name="connsiteX1" fmla="*/ 1917147 w 8148750"/>
              <a:gd name="connsiteY1" fmla="*/ 2229436 h 2846627"/>
              <a:gd name="connsiteX2" fmla="*/ 4210412 w 8148750"/>
              <a:gd name="connsiteY2" fmla="*/ 724774 h 2846627"/>
              <a:gd name="connsiteX3" fmla="*/ 5952204 w 8148750"/>
              <a:gd name="connsiteY3" fmla="*/ 170620 h 2846627"/>
              <a:gd name="connsiteX4" fmla="*/ 8148750 w 8148750"/>
              <a:gd name="connsiteY4" fmla="*/ 21 h 2846627"/>
              <a:gd name="connsiteX0" fmla="*/ 0 w 8148750"/>
              <a:gd name="connsiteY0" fmla="*/ 2846627 h 2846627"/>
              <a:gd name="connsiteX1" fmla="*/ 1917147 w 8148750"/>
              <a:gd name="connsiteY1" fmla="*/ 2229436 h 2846627"/>
              <a:gd name="connsiteX2" fmla="*/ 4210412 w 8148750"/>
              <a:gd name="connsiteY2" fmla="*/ 724774 h 2846627"/>
              <a:gd name="connsiteX3" fmla="*/ 5952204 w 8148750"/>
              <a:gd name="connsiteY3" fmla="*/ 170620 h 2846627"/>
              <a:gd name="connsiteX4" fmla="*/ 8148750 w 8148750"/>
              <a:gd name="connsiteY4" fmla="*/ 21 h 2846627"/>
              <a:gd name="connsiteX0" fmla="*/ 0 w 8148750"/>
              <a:gd name="connsiteY0" fmla="*/ 2846627 h 2846627"/>
              <a:gd name="connsiteX1" fmla="*/ 1917147 w 8148750"/>
              <a:gd name="connsiteY1" fmla="*/ 2229436 h 2846627"/>
              <a:gd name="connsiteX2" fmla="*/ 3015025 w 8148750"/>
              <a:gd name="connsiteY2" fmla="*/ 1539161 h 2846627"/>
              <a:gd name="connsiteX3" fmla="*/ 4210412 w 8148750"/>
              <a:gd name="connsiteY3" fmla="*/ 724774 h 2846627"/>
              <a:gd name="connsiteX4" fmla="*/ 5952204 w 8148750"/>
              <a:gd name="connsiteY4" fmla="*/ 170620 h 2846627"/>
              <a:gd name="connsiteX5" fmla="*/ 8148750 w 8148750"/>
              <a:gd name="connsiteY5" fmla="*/ 21 h 2846627"/>
              <a:gd name="connsiteX0" fmla="*/ 0 w 8148750"/>
              <a:gd name="connsiteY0" fmla="*/ 2846627 h 2846627"/>
              <a:gd name="connsiteX1" fmla="*/ 1917147 w 8148750"/>
              <a:gd name="connsiteY1" fmla="*/ 2229436 h 2846627"/>
              <a:gd name="connsiteX2" fmla="*/ 2781662 w 8148750"/>
              <a:gd name="connsiteY2" fmla="*/ 1577261 h 2846627"/>
              <a:gd name="connsiteX3" fmla="*/ 4210412 w 8148750"/>
              <a:gd name="connsiteY3" fmla="*/ 724774 h 2846627"/>
              <a:gd name="connsiteX4" fmla="*/ 5952204 w 8148750"/>
              <a:gd name="connsiteY4" fmla="*/ 170620 h 2846627"/>
              <a:gd name="connsiteX5" fmla="*/ 8148750 w 8148750"/>
              <a:gd name="connsiteY5" fmla="*/ 21 h 2846627"/>
              <a:gd name="connsiteX0" fmla="*/ 0 w 8148750"/>
              <a:gd name="connsiteY0" fmla="*/ 2846627 h 2846627"/>
              <a:gd name="connsiteX1" fmla="*/ 1917147 w 8148750"/>
              <a:gd name="connsiteY1" fmla="*/ 2229436 h 2846627"/>
              <a:gd name="connsiteX2" fmla="*/ 2781662 w 8148750"/>
              <a:gd name="connsiteY2" fmla="*/ 1577261 h 2846627"/>
              <a:gd name="connsiteX3" fmla="*/ 4210412 w 8148750"/>
              <a:gd name="connsiteY3" fmla="*/ 724774 h 2846627"/>
              <a:gd name="connsiteX4" fmla="*/ 5952204 w 8148750"/>
              <a:gd name="connsiteY4" fmla="*/ 170620 h 2846627"/>
              <a:gd name="connsiteX5" fmla="*/ 8148750 w 8148750"/>
              <a:gd name="connsiteY5" fmla="*/ 21 h 2846627"/>
              <a:gd name="connsiteX0" fmla="*/ 0 w 8148750"/>
              <a:gd name="connsiteY0" fmla="*/ 2846627 h 2846627"/>
              <a:gd name="connsiteX1" fmla="*/ 1917147 w 8148750"/>
              <a:gd name="connsiteY1" fmla="*/ 2229436 h 2846627"/>
              <a:gd name="connsiteX2" fmla="*/ 2781662 w 8148750"/>
              <a:gd name="connsiteY2" fmla="*/ 1577261 h 2846627"/>
              <a:gd name="connsiteX3" fmla="*/ 4210412 w 8148750"/>
              <a:gd name="connsiteY3" fmla="*/ 724774 h 2846627"/>
              <a:gd name="connsiteX4" fmla="*/ 5952204 w 8148750"/>
              <a:gd name="connsiteY4" fmla="*/ 170620 h 2846627"/>
              <a:gd name="connsiteX5" fmla="*/ 8148750 w 8148750"/>
              <a:gd name="connsiteY5" fmla="*/ 21 h 2846627"/>
              <a:gd name="connsiteX0" fmla="*/ 0 w 8148750"/>
              <a:gd name="connsiteY0" fmla="*/ 2846627 h 2846627"/>
              <a:gd name="connsiteX1" fmla="*/ 1917147 w 8148750"/>
              <a:gd name="connsiteY1" fmla="*/ 2229436 h 2846627"/>
              <a:gd name="connsiteX2" fmla="*/ 2781662 w 8148750"/>
              <a:gd name="connsiteY2" fmla="*/ 1577261 h 2846627"/>
              <a:gd name="connsiteX3" fmla="*/ 4210412 w 8148750"/>
              <a:gd name="connsiteY3" fmla="*/ 724774 h 2846627"/>
              <a:gd name="connsiteX4" fmla="*/ 5952204 w 8148750"/>
              <a:gd name="connsiteY4" fmla="*/ 170620 h 2846627"/>
              <a:gd name="connsiteX5" fmla="*/ 8148750 w 8148750"/>
              <a:gd name="connsiteY5" fmla="*/ 21 h 2846627"/>
              <a:gd name="connsiteX0" fmla="*/ 0 w 8148750"/>
              <a:gd name="connsiteY0" fmla="*/ 2846627 h 2846627"/>
              <a:gd name="connsiteX1" fmla="*/ 1917147 w 8148750"/>
              <a:gd name="connsiteY1" fmla="*/ 2229436 h 2846627"/>
              <a:gd name="connsiteX2" fmla="*/ 2781662 w 8148750"/>
              <a:gd name="connsiteY2" fmla="*/ 1577261 h 2846627"/>
              <a:gd name="connsiteX3" fmla="*/ 4210412 w 8148750"/>
              <a:gd name="connsiteY3" fmla="*/ 724774 h 2846627"/>
              <a:gd name="connsiteX4" fmla="*/ 5952204 w 8148750"/>
              <a:gd name="connsiteY4" fmla="*/ 170620 h 2846627"/>
              <a:gd name="connsiteX5" fmla="*/ 8148750 w 8148750"/>
              <a:gd name="connsiteY5" fmla="*/ 21 h 2846627"/>
              <a:gd name="connsiteX0" fmla="*/ 0 w 8196375"/>
              <a:gd name="connsiteY0" fmla="*/ 2860894 h 2860894"/>
              <a:gd name="connsiteX1" fmla="*/ 1917147 w 8196375"/>
              <a:gd name="connsiteY1" fmla="*/ 2243703 h 2860894"/>
              <a:gd name="connsiteX2" fmla="*/ 2781662 w 8196375"/>
              <a:gd name="connsiteY2" fmla="*/ 1591528 h 2860894"/>
              <a:gd name="connsiteX3" fmla="*/ 4210412 w 8196375"/>
              <a:gd name="connsiteY3" fmla="*/ 739041 h 2860894"/>
              <a:gd name="connsiteX4" fmla="*/ 5952204 w 8196375"/>
              <a:gd name="connsiteY4" fmla="*/ 184887 h 2860894"/>
              <a:gd name="connsiteX5" fmla="*/ 8196375 w 8196375"/>
              <a:gd name="connsiteY5" fmla="*/ 0 h 2860894"/>
              <a:gd name="connsiteX0" fmla="*/ 0 w 8196375"/>
              <a:gd name="connsiteY0" fmla="*/ 2860915 h 2860915"/>
              <a:gd name="connsiteX1" fmla="*/ 1917147 w 8196375"/>
              <a:gd name="connsiteY1" fmla="*/ 2243724 h 2860915"/>
              <a:gd name="connsiteX2" fmla="*/ 2781662 w 8196375"/>
              <a:gd name="connsiteY2" fmla="*/ 1591549 h 2860915"/>
              <a:gd name="connsiteX3" fmla="*/ 4210412 w 8196375"/>
              <a:gd name="connsiteY3" fmla="*/ 739062 h 2860915"/>
              <a:gd name="connsiteX4" fmla="*/ 5983160 w 8196375"/>
              <a:gd name="connsiteY4" fmla="*/ 170620 h 2860915"/>
              <a:gd name="connsiteX5" fmla="*/ 8196375 w 8196375"/>
              <a:gd name="connsiteY5" fmla="*/ 21 h 2860915"/>
              <a:gd name="connsiteX0" fmla="*/ 0 w 8196375"/>
              <a:gd name="connsiteY0" fmla="*/ 2860915 h 2860915"/>
              <a:gd name="connsiteX1" fmla="*/ 1917147 w 8196375"/>
              <a:gd name="connsiteY1" fmla="*/ 2243724 h 2860915"/>
              <a:gd name="connsiteX2" fmla="*/ 2781662 w 8196375"/>
              <a:gd name="connsiteY2" fmla="*/ 1591549 h 2860915"/>
              <a:gd name="connsiteX3" fmla="*/ 4260418 w 8196375"/>
              <a:gd name="connsiteY3" fmla="*/ 698580 h 2860915"/>
              <a:gd name="connsiteX4" fmla="*/ 5983160 w 8196375"/>
              <a:gd name="connsiteY4" fmla="*/ 170620 h 2860915"/>
              <a:gd name="connsiteX5" fmla="*/ 8196375 w 8196375"/>
              <a:gd name="connsiteY5" fmla="*/ 21 h 2860915"/>
              <a:gd name="connsiteX0" fmla="*/ 0 w 8196375"/>
              <a:gd name="connsiteY0" fmla="*/ 2860915 h 2860915"/>
              <a:gd name="connsiteX1" fmla="*/ 1917147 w 8196375"/>
              <a:gd name="connsiteY1" fmla="*/ 2243724 h 2860915"/>
              <a:gd name="connsiteX2" fmla="*/ 2824524 w 8196375"/>
              <a:gd name="connsiteY2" fmla="*/ 1572499 h 2860915"/>
              <a:gd name="connsiteX3" fmla="*/ 4260418 w 8196375"/>
              <a:gd name="connsiteY3" fmla="*/ 698580 h 2860915"/>
              <a:gd name="connsiteX4" fmla="*/ 5983160 w 8196375"/>
              <a:gd name="connsiteY4" fmla="*/ 170620 h 2860915"/>
              <a:gd name="connsiteX5" fmla="*/ 8196375 w 8196375"/>
              <a:gd name="connsiteY5" fmla="*/ 21 h 2860915"/>
              <a:gd name="connsiteX0" fmla="*/ 0 w 8196375"/>
              <a:gd name="connsiteY0" fmla="*/ 2860915 h 2860915"/>
              <a:gd name="connsiteX1" fmla="*/ 1950485 w 8196375"/>
              <a:gd name="connsiteY1" fmla="*/ 2229437 h 2860915"/>
              <a:gd name="connsiteX2" fmla="*/ 2824524 w 8196375"/>
              <a:gd name="connsiteY2" fmla="*/ 1572499 h 2860915"/>
              <a:gd name="connsiteX3" fmla="*/ 4260418 w 8196375"/>
              <a:gd name="connsiteY3" fmla="*/ 698580 h 2860915"/>
              <a:gd name="connsiteX4" fmla="*/ 5983160 w 8196375"/>
              <a:gd name="connsiteY4" fmla="*/ 170620 h 2860915"/>
              <a:gd name="connsiteX5" fmla="*/ 8196375 w 8196375"/>
              <a:gd name="connsiteY5" fmla="*/ 21 h 2860915"/>
              <a:gd name="connsiteX0" fmla="*/ 0 w 8196375"/>
              <a:gd name="connsiteY0" fmla="*/ 2860915 h 2860915"/>
              <a:gd name="connsiteX1" fmla="*/ 1950485 w 8196375"/>
              <a:gd name="connsiteY1" fmla="*/ 2229437 h 2860915"/>
              <a:gd name="connsiteX2" fmla="*/ 2824524 w 8196375"/>
              <a:gd name="connsiteY2" fmla="*/ 1572499 h 2860915"/>
              <a:gd name="connsiteX3" fmla="*/ 4260418 w 8196375"/>
              <a:gd name="connsiteY3" fmla="*/ 698580 h 2860915"/>
              <a:gd name="connsiteX4" fmla="*/ 5983160 w 8196375"/>
              <a:gd name="connsiteY4" fmla="*/ 170620 h 2860915"/>
              <a:gd name="connsiteX5" fmla="*/ 8196375 w 8196375"/>
              <a:gd name="connsiteY5" fmla="*/ 21 h 2860915"/>
              <a:gd name="connsiteX0" fmla="*/ 0 w 8196375"/>
              <a:gd name="connsiteY0" fmla="*/ 2860915 h 2860915"/>
              <a:gd name="connsiteX1" fmla="*/ 1950485 w 8196375"/>
              <a:gd name="connsiteY1" fmla="*/ 2229437 h 2860915"/>
              <a:gd name="connsiteX2" fmla="*/ 2824524 w 8196375"/>
              <a:gd name="connsiteY2" fmla="*/ 1572499 h 2860915"/>
              <a:gd name="connsiteX3" fmla="*/ 4260418 w 8196375"/>
              <a:gd name="connsiteY3" fmla="*/ 698580 h 2860915"/>
              <a:gd name="connsiteX4" fmla="*/ 5983160 w 8196375"/>
              <a:gd name="connsiteY4" fmla="*/ 170620 h 2860915"/>
              <a:gd name="connsiteX5" fmla="*/ 8196375 w 8196375"/>
              <a:gd name="connsiteY5" fmla="*/ 21 h 2860915"/>
              <a:gd name="connsiteX0" fmla="*/ 0 w 8196375"/>
              <a:gd name="connsiteY0" fmla="*/ 2860915 h 2860915"/>
              <a:gd name="connsiteX1" fmla="*/ 1950485 w 8196375"/>
              <a:gd name="connsiteY1" fmla="*/ 2229437 h 2860915"/>
              <a:gd name="connsiteX2" fmla="*/ 2824524 w 8196375"/>
              <a:gd name="connsiteY2" fmla="*/ 1572499 h 2860915"/>
              <a:gd name="connsiteX3" fmla="*/ 4260418 w 8196375"/>
              <a:gd name="connsiteY3" fmla="*/ 698580 h 2860915"/>
              <a:gd name="connsiteX4" fmla="*/ 5983160 w 8196375"/>
              <a:gd name="connsiteY4" fmla="*/ 170620 h 2860915"/>
              <a:gd name="connsiteX5" fmla="*/ 8196375 w 8196375"/>
              <a:gd name="connsiteY5" fmla="*/ 21 h 2860915"/>
              <a:gd name="connsiteX0" fmla="*/ 0 w 8215425"/>
              <a:gd name="connsiteY0" fmla="*/ 2851390 h 2851390"/>
              <a:gd name="connsiteX1" fmla="*/ 1969535 w 8215425"/>
              <a:gd name="connsiteY1" fmla="*/ 2229437 h 2851390"/>
              <a:gd name="connsiteX2" fmla="*/ 2843574 w 8215425"/>
              <a:gd name="connsiteY2" fmla="*/ 1572499 h 2851390"/>
              <a:gd name="connsiteX3" fmla="*/ 4279468 w 8215425"/>
              <a:gd name="connsiteY3" fmla="*/ 698580 h 2851390"/>
              <a:gd name="connsiteX4" fmla="*/ 6002210 w 8215425"/>
              <a:gd name="connsiteY4" fmla="*/ 170620 h 2851390"/>
              <a:gd name="connsiteX5" fmla="*/ 8215425 w 8215425"/>
              <a:gd name="connsiteY5" fmla="*/ 21 h 2851390"/>
              <a:gd name="connsiteX0" fmla="*/ 0 w 8215425"/>
              <a:gd name="connsiteY0" fmla="*/ 2851390 h 2851390"/>
              <a:gd name="connsiteX1" fmla="*/ 1969535 w 8215425"/>
              <a:gd name="connsiteY1" fmla="*/ 2229437 h 2851390"/>
              <a:gd name="connsiteX2" fmla="*/ 2843574 w 8215425"/>
              <a:gd name="connsiteY2" fmla="*/ 1572499 h 2851390"/>
              <a:gd name="connsiteX3" fmla="*/ 4279468 w 8215425"/>
              <a:gd name="connsiteY3" fmla="*/ 698580 h 2851390"/>
              <a:gd name="connsiteX4" fmla="*/ 6002210 w 8215425"/>
              <a:gd name="connsiteY4" fmla="*/ 170620 h 2851390"/>
              <a:gd name="connsiteX5" fmla="*/ 8215425 w 8215425"/>
              <a:gd name="connsiteY5" fmla="*/ 21 h 2851390"/>
              <a:gd name="connsiteX0" fmla="*/ 0 w 8215425"/>
              <a:gd name="connsiteY0" fmla="*/ 2851369 h 2851369"/>
              <a:gd name="connsiteX1" fmla="*/ 1969535 w 8215425"/>
              <a:gd name="connsiteY1" fmla="*/ 2229416 h 2851369"/>
              <a:gd name="connsiteX2" fmla="*/ 2843574 w 8215425"/>
              <a:gd name="connsiteY2" fmla="*/ 1572478 h 2851369"/>
              <a:gd name="connsiteX3" fmla="*/ 4279468 w 8215425"/>
              <a:gd name="connsiteY3" fmla="*/ 698559 h 2851369"/>
              <a:gd name="connsiteX4" fmla="*/ 6002210 w 8215425"/>
              <a:gd name="connsiteY4" fmla="*/ 170599 h 2851369"/>
              <a:gd name="connsiteX5" fmla="*/ 8215425 w 8215425"/>
              <a:gd name="connsiteY5" fmla="*/ 0 h 2851369"/>
              <a:gd name="connsiteX0" fmla="*/ 0 w 8215425"/>
              <a:gd name="connsiteY0" fmla="*/ 2851369 h 2851369"/>
              <a:gd name="connsiteX1" fmla="*/ 1969535 w 8215425"/>
              <a:gd name="connsiteY1" fmla="*/ 2229416 h 2851369"/>
              <a:gd name="connsiteX2" fmla="*/ 2843574 w 8215425"/>
              <a:gd name="connsiteY2" fmla="*/ 1572478 h 2851369"/>
              <a:gd name="connsiteX3" fmla="*/ 4279468 w 8215425"/>
              <a:gd name="connsiteY3" fmla="*/ 698559 h 2851369"/>
              <a:gd name="connsiteX4" fmla="*/ 6002210 w 8215425"/>
              <a:gd name="connsiteY4" fmla="*/ 170599 h 2851369"/>
              <a:gd name="connsiteX5" fmla="*/ 8215425 w 8215425"/>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 name="connsiteX0" fmla="*/ 0 w 8229712"/>
              <a:gd name="connsiteY0" fmla="*/ 2851369 h 2851369"/>
              <a:gd name="connsiteX1" fmla="*/ 1969535 w 8229712"/>
              <a:gd name="connsiteY1" fmla="*/ 2229416 h 2851369"/>
              <a:gd name="connsiteX2" fmla="*/ 2843574 w 8229712"/>
              <a:gd name="connsiteY2" fmla="*/ 1572478 h 2851369"/>
              <a:gd name="connsiteX3" fmla="*/ 4279468 w 8229712"/>
              <a:gd name="connsiteY3" fmla="*/ 698559 h 2851369"/>
              <a:gd name="connsiteX4" fmla="*/ 6002210 w 8229712"/>
              <a:gd name="connsiteY4" fmla="*/ 170599 h 2851369"/>
              <a:gd name="connsiteX5" fmla="*/ 8229712 w 8229712"/>
              <a:gd name="connsiteY5" fmla="*/ 0 h 285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712" h="2851369">
                <a:moveTo>
                  <a:pt x="0" y="2851369"/>
                </a:moveTo>
                <a:cubicBezTo>
                  <a:pt x="542724" y="2810845"/>
                  <a:pt x="1198187" y="2752507"/>
                  <a:pt x="1969535" y="2229416"/>
                </a:cubicBezTo>
                <a:cubicBezTo>
                  <a:pt x="2401879" y="1904385"/>
                  <a:pt x="2524363" y="1831277"/>
                  <a:pt x="2843574" y="1572478"/>
                </a:cubicBezTo>
                <a:cubicBezTo>
                  <a:pt x="3502010" y="1069289"/>
                  <a:pt x="3789938" y="926649"/>
                  <a:pt x="4279468" y="698559"/>
                </a:cubicBezTo>
                <a:cubicBezTo>
                  <a:pt x="5044053" y="403048"/>
                  <a:pt x="5419639" y="294566"/>
                  <a:pt x="6002210" y="170599"/>
                </a:cubicBezTo>
                <a:cubicBezTo>
                  <a:pt x="6756379" y="80299"/>
                  <a:pt x="7347874" y="22031"/>
                  <a:pt x="8229712" y="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latin typeface="Calibri" pitchFamily="34" charset="0"/>
            </a:endParaRPr>
          </a:p>
        </p:txBody>
      </p:sp>
      <p:sp>
        <p:nvSpPr>
          <p:cNvPr id="37918" name="Abgerundetes Rechteck 191"/>
          <p:cNvSpPr>
            <a:spLocks noChangeArrowheads="1"/>
          </p:cNvSpPr>
          <p:nvPr/>
        </p:nvSpPr>
        <p:spPr bwMode="auto">
          <a:xfrm>
            <a:off x="2862783" y="5252991"/>
            <a:ext cx="228600" cy="533400"/>
          </a:xfrm>
          <a:prstGeom prst="roundRect">
            <a:avLst>
              <a:gd name="adj" fmla="val 16667"/>
            </a:avLst>
          </a:prstGeom>
          <a:solidFill>
            <a:srgbClr val="C0C0C0"/>
          </a:solidFill>
          <a:ln w="9525">
            <a:solidFill>
              <a:schemeClr val="tx1"/>
            </a:solidFill>
            <a:miter lim="800000"/>
            <a:headEnd/>
            <a:tailEnd/>
          </a:ln>
        </p:spPr>
        <p:txBody>
          <a:bodyPr wrap="none" anchor="ct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endParaRPr lang="en-GB" altLang="de-DE">
              <a:latin typeface="Calibri" panose="020F0502020204030204" pitchFamily="34" charset="0"/>
            </a:endParaRPr>
          </a:p>
        </p:txBody>
      </p:sp>
      <p:sp>
        <p:nvSpPr>
          <p:cNvPr id="86" name="Oval 51"/>
          <p:cNvSpPr>
            <a:spLocks noChangeArrowheads="1"/>
          </p:cNvSpPr>
          <p:nvPr/>
        </p:nvSpPr>
        <p:spPr bwMode="auto">
          <a:xfrm>
            <a:off x="2921520" y="5302204"/>
            <a:ext cx="114300" cy="106363"/>
          </a:xfrm>
          <a:prstGeom prst="ellipse">
            <a:avLst/>
          </a:prstGeom>
          <a:solidFill>
            <a:srgbClr val="FF0000"/>
          </a:solidFill>
          <a:ln w="9525">
            <a:solidFill>
              <a:schemeClr val="tx1"/>
            </a:solidFill>
            <a:round/>
            <a:headEnd/>
            <a:tailEnd/>
          </a:ln>
        </p:spPr>
        <p:txBody>
          <a:bodyPr wrap="none" anchor="ct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endParaRPr lang="en-GB" altLang="de-DE">
              <a:latin typeface="Calibri" panose="020F0502020204030204" pitchFamily="34" charset="0"/>
            </a:endParaRPr>
          </a:p>
        </p:txBody>
      </p:sp>
      <p:sp>
        <p:nvSpPr>
          <p:cNvPr id="87" name="Oval 52"/>
          <p:cNvSpPr>
            <a:spLocks noChangeArrowheads="1"/>
          </p:cNvSpPr>
          <p:nvPr/>
        </p:nvSpPr>
        <p:spPr bwMode="auto">
          <a:xfrm>
            <a:off x="2921520" y="5460953"/>
            <a:ext cx="114300" cy="107950"/>
          </a:xfrm>
          <a:prstGeom prst="ellipse">
            <a:avLst/>
          </a:prstGeom>
          <a:solidFill>
            <a:schemeClr val="tx1">
              <a:lumMod val="75000"/>
              <a:lumOff val="25000"/>
            </a:schemeClr>
          </a:solidFill>
          <a:ln w="9525">
            <a:solidFill>
              <a:schemeClr val="tx1"/>
            </a:solidFill>
            <a:round/>
            <a:headEnd/>
            <a:tailEnd/>
          </a:ln>
        </p:spPr>
        <p:txBody>
          <a:bodyPr wrap="none" anchor="ctr"/>
          <a:lstStyle/>
          <a:p>
            <a:pPr>
              <a:defRPr/>
            </a:pPr>
            <a:endParaRPr lang="en-GB">
              <a:latin typeface="Calibri" pitchFamily="34" charset="0"/>
            </a:endParaRPr>
          </a:p>
        </p:txBody>
      </p:sp>
      <p:sp>
        <p:nvSpPr>
          <p:cNvPr id="88" name="Oval 53"/>
          <p:cNvSpPr>
            <a:spLocks noChangeArrowheads="1"/>
          </p:cNvSpPr>
          <p:nvPr/>
        </p:nvSpPr>
        <p:spPr bwMode="auto">
          <a:xfrm>
            <a:off x="2921520" y="5621291"/>
            <a:ext cx="114300" cy="106362"/>
          </a:xfrm>
          <a:prstGeom prst="ellipse">
            <a:avLst/>
          </a:prstGeom>
          <a:solidFill>
            <a:schemeClr val="tx1">
              <a:lumMod val="75000"/>
              <a:lumOff val="25000"/>
            </a:schemeClr>
          </a:solidFill>
          <a:ln w="9525">
            <a:solidFill>
              <a:schemeClr val="tx1"/>
            </a:solidFill>
            <a:round/>
            <a:headEnd/>
            <a:tailEnd/>
          </a:ln>
        </p:spPr>
        <p:txBody>
          <a:bodyPr wrap="none" anchor="ctr"/>
          <a:lstStyle/>
          <a:p>
            <a:pPr>
              <a:defRPr/>
            </a:pPr>
            <a:endParaRPr lang="en-GB">
              <a:latin typeface="Calibri" pitchFamily="34" charset="0"/>
            </a:endParaRPr>
          </a:p>
        </p:txBody>
      </p:sp>
      <p:sp>
        <p:nvSpPr>
          <p:cNvPr id="89" name="Abgerundetes Rechteck 88"/>
          <p:cNvSpPr>
            <a:spLocks noChangeArrowheads="1"/>
          </p:cNvSpPr>
          <p:nvPr/>
        </p:nvSpPr>
        <p:spPr bwMode="auto">
          <a:xfrm>
            <a:off x="11079683" y="2419304"/>
            <a:ext cx="227012" cy="531813"/>
          </a:xfrm>
          <a:prstGeom prst="roundRect">
            <a:avLst>
              <a:gd name="adj" fmla="val 16667"/>
            </a:avLst>
          </a:prstGeom>
          <a:solidFill>
            <a:srgbClr val="C0C0C0"/>
          </a:solidFill>
          <a:ln w="9525">
            <a:solidFill>
              <a:schemeClr val="tx1"/>
            </a:solidFill>
            <a:miter lim="800000"/>
            <a:headEnd/>
            <a:tailEnd/>
          </a:ln>
        </p:spPr>
        <p:txBody>
          <a:bodyPr wrap="none" anchor="ct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endParaRPr lang="en-GB" altLang="de-DE">
              <a:latin typeface="Calibri" panose="020F0502020204030204" pitchFamily="34" charset="0"/>
            </a:endParaRPr>
          </a:p>
        </p:txBody>
      </p:sp>
      <p:sp>
        <p:nvSpPr>
          <p:cNvPr id="90" name="Oval 51"/>
          <p:cNvSpPr>
            <a:spLocks noChangeArrowheads="1"/>
          </p:cNvSpPr>
          <p:nvPr/>
        </p:nvSpPr>
        <p:spPr bwMode="auto">
          <a:xfrm>
            <a:off x="11136833" y="2468516"/>
            <a:ext cx="114300" cy="106362"/>
          </a:xfrm>
          <a:prstGeom prst="ellipse">
            <a:avLst/>
          </a:prstGeom>
          <a:solidFill>
            <a:schemeClr val="tx1">
              <a:lumMod val="75000"/>
              <a:lumOff val="25000"/>
            </a:schemeClr>
          </a:solidFill>
          <a:ln w="9525">
            <a:solidFill>
              <a:schemeClr val="tx1"/>
            </a:solidFill>
            <a:round/>
            <a:headEnd/>
            <a:tailEnd/>
          </a:ln>
        </p:spPr>
        <p:txBody>
          <a:bodyPr wrap="none" anchor="ctr"/>
          <a:lstStyle/>
          <a:p>
            <a:pPr>
              <a:defRPr/>
            </a:pPr>
            <a:endParaRPr lang="en-GB">
              <a:latin typeface="Calibri" pitchFamily="34" charset="0"/>
            </a:endParaRPr>
          </a:p>
        </p:txBody>
      </p:sp>
      <p:sp>
        <p:nvSpPr>
          <p:cNvPr id="91" name="Oval 52"/>
          <p:cNvSpPr>
            <a:spLocks noChangeArrowheads="1"/>
          </p:cNvSpPr>
          <p:nvPr/>
        </p:nvSpPr>
        <p:spPr bwMode="auto">
          <a:xfrm>
            <a:off x="11136833" y="2627266"/>
            <a:ext cx="114300" cy="107950"/>
          </a:xfrm>
          <a:prstGeom prst="ellipse">
            <a:avLst/>
          </a:prstGeom>
          <a:solidFill>
            <a:schemeClr val="tx1">
              <a:lumMod val="75000"/>
              <a:lumOff val="25000"/>
            </a:schemeClr>
          </a:solidFill>
          <a:ln w="9525">
            <a:solidFill>
              <a:schemeClr val="tx1"/>
            </a:solidFill>
            <a:round/>
            <a:headEnd/>
            <a:tailEnd/>
          </a:ln>
        </p:spPr>
        <p:txBody>
          <a:bodyPr wrap="none" anchor="ctr"/>
          <a:lstStyle/>
          <a:p>
            <a:pPr>
              <a:defRPr/>
            </a:pPr>
            <a:endParaRPr lang="en-GB">
              <a:latin typeface="Calibri" pitchFamily="34" charset="0"/>
            </a:endParaRPr>
          </a:p>
        </p:txBody>
      </p:sp>
      <p:sp>
        <p:nvSpPr>
          <p:cNvPr id="92" name="Oval 53"/>
          <p:cNvSpPr>
            <a:spLocks noChangeArrowheads="1"/>
          </p:cNvSpPr>
          <p:nvPr/>
        </p:nvSpPr>
        <p:spPr bwMode="auto">
          <a:xfrm>
            <a:off x="11136833" y="2787604"/>
            <a:ext cx="114300" cy="106363"/>
          </a:xfrm>
          <a:prstGeom prst="ellipse">
            <a:avLst/>
          </a:prstGeom>
          <a:solidFill>
            <a:srgbClr val="33CC33"/>
          </a:solidFill>
          <a:ln w="9525">
            <a:solidFill>
              <a:schemeClr val="tx1"/>
            </a:solidFill>
            <a:round/>
            <a:headEnd/>
            <a:tailEnd/>
          </a:ln>
        </p:spPr>
        <p:txBody>
          <a:bodyPr wrap="none" anchor="ct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endParaRPr lang="en-GB" altLang="de-DE">
              <a:latin typeface="Calibri" panose="020F0502020204030204" pitchFamily="34" charset="0"/>
            </a:endParaRPr>
          </a:p>
        </p:txBody>
      </p:sp>
      <p:pic>
        <p:nvPicPr>
          <p:cNvPr id="93" name="Picture 2" descr="http://www.imagem.nl/sites/default/files/images/news/landsat8.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2359" y="1908129"/>
            <a:ext cx="10001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28780">
            <a:off x="8649221" y="1831929"/>
            <a:ext cx="4937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70"/>
          <p:cNvGrpSpPr>
            <a:grpSpLocks/>
          </p:cNvGrpSpPr>
          <p:nvPr/>
        </p:nvGrpSpPr>
        <p:grpSpPr bwMode="auto">
          <a:xfrm>
            <a:off x="4878908" y="4617992"/>
            <a:ext cx="152400" cy="574675"/>
            <a:chOff x="1048" y="3216"/>
            <a:chExt cx="112" cy="288"/>
          </a:xfrm>
        </p:grpSpPr>
        <p:sp>
          <p:nvSpPr>
            <p:cNvPr id="37958" name="Freeform 71"/>
            <p:cNvSpPr>
              <a:spLocks/>
            </p:cNvSpPr>
            <p:nvPr/>
          </p:nvSpPr>
          <p:spPr bwMode="auto">
            <a:xfrm>
              <a:off x="1048" y="3216"/>
              <a:ext cx="56" cy="288"/>
            </a:xfrm>
            <a:custGeom>
              <a:avLst/>
              <a:gdLst>
                <a:gd name="T0" fmla="*/ 56 w 56"/>
                <a:gd name="T1" fmla="*/ 0 h 288"/>
                <a:gd name="T2" fmla="*/ 8 w 56"/>
                <a:gd name="T3" fmla="*/ 96 h 288"/>
                <a:gd name="T4" fmla="*/ 8 w 56"/>
                <a:gd name="T5" fmla="*/ 192 h 288"/>
                <a:gd name="T6" fmla="*/ 56 w 56"/>
                <a:gd name="T7" fmla="*/ 288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56" y="0"/>
                  </a:moveTo>
                  <a:cubicBezTo>
                    <a:pt x="36" y="32"/>
                    <a:pt x="16" y="64"/>
                    <a:pt x="8" y="96"/>
                  </a:cubicBezTo>
                  <a:cubicBezTo>
                    <a:pt x="0" y="128"/>
                    <a:pt x="0" y="160"/>
                    <a:pt x="8" y="192"/>
                  </a:cubicBezTo>
                  <a:cubicBezTo>
                    <a:pt x="16" y="224"/>
                    <a:pt x="36" y="256"/>
                    <a:pt x="56" y="288"/>
                  </a:cubicBezTo>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tx1"/>
              </a:solidFill>
              <a:round/>
              <a:headEnd/>
              <a:tailEnd/>
            </a:ln>
          </p:spPr>
          <p:txBody>
            <a:bodyPr/>
            <a:lstStyle/>
            <a:p>
              <a:endParaRPr lang="de-DE"/>
            </a:p>
          </p:txBody>
        </p:sp>
        <p:sp>
          <p:nvSpPr>
            <p:cNvPr id="37959" name="Freeform 72"/>
            <p:cNvSpPr>
              <a:spLocks/>
            </p:cNvSpPr>
            <p:nvPr/>
          </p:nvSpPr>
          <p:spPr bwMode="auto">
            <a:xfrm flipH="1">
              <a:off x="1104" y="3216"/>
              <a:ext cx="56" cy="288"/>
            </a:xfrm>
            <a:custGeom>
              <a:avLst/>
              <a:gdLst>
                <a:gd name="T0" fmla="*/ 56 w 56"/>
                <a:gd name="T1" fmla="*/ 0 h 288"/>
                <a:gd name="T2" fmla="*/ 8 w 56"/>
                <a:gd name="T3" fmla="*/ 96 h 288"/>
                <a:gd name="T4" fmla="*/ 8 w 56"/>
                <a:gd name="T5" fmla="*/ 192 h 288"/>
                <a:gd name="T6" fmla="*/ 56 w 56"/>
                <a:gd name="T7" fmla="*/ 288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56" y="0"/>
                  </a:moveTo>
                  <a:cubicBezTo>
                    <a:pt x="36" y="32"/>
                    <a:pt x="16" y="64"/>
                    <a:pt x="8" y="96"/>
                  </a:cubicBezTo>
                  <a:cubicBezTo>
                    <a:pt x="0" y="128"/>
                    <a:pt x="0" y="160"/>
                    <a:pt x="8" y="192"/>
                  </a:cubicBezTo>
                  <a:cubicBezTo>
                    <a:pt x="16" y="224"/>
                    <a:pt x="36" y="256"/>
                    <a:pt x="56" y="288"/>
                  </a:cubicBezTo>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tx1"/>
              </a:solidFill>
              <a:round/>
              <a:headEnd/>
              <a:tailEnd/>
            </a:ln>
          </p:spPr>
          <p:txBody>
            <a:bodyPr/>
            <a:lstStyle/>
            <a:p>
              <a:endParaRPr lang="de-DE"/>
            </a:p>
          </p:txBody>
        </p:sp>
      </p:grpSp>
      <p:grpSp>
        <p:nvGrpSpPr>
          <p:cNvPr id="15" name="Group 70"/>
          <p:cNvGrpSpPr>
            <a:grpSpLocks/>
          </p:cNvGrpSpPr>
          <p:nvPr/>
        </p:nvGrpSpPr>
        <p:grpSpPr bwMode="auto">
          <a:xfrm>
            <a:off x="5759970" y="3965529"/>
            <a:ext cx="152400" cy="574675"/>
            <a:chOff x="1048" y="3216"/>
            <a:chExt cx="112" cy="288"/>
          </a:xfrm>
        </p:grpSpPr>
        <p:sp>
          <p:nvSpPr>
            <p:cNvPr id="37956" name="Freeform 71"/>
            <p:cNvSpPr>
              <a:spLocks/>
            </p:cNvSpPr>
            <p:nvPr/>
          </p:nvSpPr>
          <p:spPr bwMode="auto">
            <a:xfrm>
              <a:off x="1048" y="3216"/>
              <a:ext cx="56" cy="288"/>
            </a:xfrm>
            <a:custGeom>
              <a:avLst/>
              <a:gdLst>
                <a:gd name="T0" fmla="*/ 56 w 56"/>
                <a:gd name="T1" fmla="*/ 0 h 288"/>
                <a:gd name="T2" fmla="*/ 8 w 56"/>
                <a:gd name="T3" fmla="*/ 96 h 288"/>
                <a:gd name="T4" fmla="*/ 8 w 56"/>
                <a:gd name="T5" fmla="*/ 192 h 288"/>
                <a:gd name="T6" fmla="*/ 56 w 56"/>
                <a:gd name="T7" fmla="*/ 288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56" y="0"/>
                  </a:moveTo>
                  <a:cubicBezTo>
                    <a:pt x="36" y="32"/>
                    <a:pt x="16" y="64"/>
                    <a:pt x="8" y="96"/>
                  </a:cubicBezTo>
                  <a:cubicBezTo>
                    <a:pt x="0" y="128"/>
                    <a:pt x="0" y="160"/>
                    <a:pt x="8" y="192"/>
                  </a:cubicBezTo>
                  <a:cubicBezTo>
                    <a:pt x="16" y="224"/>
                    <a:pt x="36" y="256"/>
                    <a:pt x="56" y="288"/>
                  </a:cubicBezTo>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tx1"/>
              </a:solidFill>
              <a:round/>
              <a:headEnd/>
              <a:tailEnd/>
            </a:ln>
          </p:spPr>
          <p:txBody>
            <a:bodyPr/>
            <a:lstStyle/>
            <a:p>
              <a:endParaRPr lang="de-DE"/>
            </a:p>
          </p:txBody>
        </p:sp>
        <p:sp>
          <p:nvSpPr>
            <p:cNvPr id="37957" name="Freeform 72"/>
            <p:cNvSpPr>
              <a:spLocks/>
            </p:cNvSpPr>
            <p:nvPr/>
          </p:nvSpPr>
          <p:spPr bwMode="auto">
            <a:xfrm flipH="1">
              <a:off x="1104" y="3216"/>
              <a:ext cx="56" cy="288"/>
            </a:xfrm>
            <a:custGeom>
              <a:avLst/>
              <a:gdLst>
                <a:gd name="T0" fmla="*/ 56 w 56"/>
                <a:gd name="T1" fmla="*/ 0 h 288"/>
                <a:gd name="T2" fmla="*/ 8 w 56"/>
                <a:gd name="T3" fmla="*/ 96 h 288"/>
                <a:gd name="T4" fmla="*/ 8 w 56"/>
                <a:gd name="T5" fmla="*/ 192 h 288"/>
                <a:gd name="T6" fmla="*/ 56 w 56"/>
                <a:gd name="T7" fmla="*/ 288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56" y="0"/>
                  </a:moveTo>
                  <a:cubicBezTo>
                    <a:pt x="36" y="32"/>
                    <a:pt x="16" y="64"/>
                    <a:pt x="8" y="96"/>
                  </a:cubicBezTo>
                  <a:cubicBezTo>
                    <a:pt x="0" y="128"/>
                    <a:pt x="0" y="160"/>
                    <a:pt x="8" y="192"/>
                  </a:cubicBezTo>
                  <a:cubicBezTo>
                    <a:pt x="16" y="224"/>
                    <a:pt x="36" y="256"/>
                    <a:pt x="56" y="288"/>
                  </a:cubicBezTo>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tx1"/>
              </a:solidFill>
              <a:round/>
              <a:headEnd/>
              <a:tailEnd/>
            </a:ln>
          </p:spPr>
          <p:txBody>
            <a:bodyPr/>
            <a:lstStyle/>
            <a:p>
              <a:endParaRPr lang="de-DE"/>
            </a:p>
          </p:txBody>
        </p:sp>
      </p:grpSp>
      <p:grpSp>
        <p:nvGrpSpPr>
          <p:cNvPr id="28" name="Group 70"/>
          <p:cNvGrpSpPr>
            <a:grpSpLocks/>
          </p:cNvGrpSpPr>
          <p:nvPr/>
        </p:nvGrpSpPr>
        <p:grpSpPr bwMode="auto">
          <a:xfrm>
            <a:off x="7187133" y="3092404"/>
            <a:ext cx="152400" cy="574675"/>
            <a:chOff x="1048" y="3216"/>
            <a:chExt cx="112" cy="288"/>
          </a:xfrm>
        </p:grpSpPr>
        <p:sp>
          <p:nvSpPr>
            <p:cNvPr id="37954" name="Freeform 71"/>
            <p:cNvSpPr>
              <a:spLocks/>
            </p:cNvSpPr>
            <p:nvPr/>
          </p:nvSpPr>
          <p:spPr bwMode="auto">
            <a:xfrm>
              <a:off x="1048" y="3216"/>
              <a:ext cx="56" cy="288"/>
            </a:xfrm>
            <a:custGeom>
              <a:avLst/>
              <a:gdLst>
                <a:gd name="T0" fmla="*/ 56 w 56"/>
                <a:gd name="T1" fmla="*/ 0 h 288"/>
                <a:gd name="T2" fmla="*/ 8 w 56"/>
                <a:gd name="T3" fmla="*/ 96 h 288"/>
                <a:gd name="T4" fmla="*/ 8 w 56"/>
                <a:gd name="T5" fmla="*/ 192 h 288"/>
                <a:gd name="T6" fmla="*/ 56 w 56"/>
                <a:gd name="T7" fmla="*/ 288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56" y="0"/>
                  </a:moveTo>
                  <a:cubicBezTo>
                    <a:pt x="36" y="32"/>
                    <a:pt x="16" y="64"/>
                    <a:pt x="8" y="96"/>
                  </a:cubicBezTo>
                  <a:cubicBezTo>
                    <a:pt x="0" y="128"/>
                    <a:pt x="0" y="160"/>
                    <a:pt x="8" y="192"/>
                  </a:cubicBezTo>
                  <a:cubicBezTo>
                    <a:pt x="16" y="224"/>
                    <a:pt x="36" y="256"/>
                    <a:pt x="56" y="288"/>
                  </a:cubicBezTo>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tx1"/>
              </a:solidFill>
              <a:round/>
              <a:headEnd/>
              <a:tailEnd/>
            </a:ln>
          </p:spPr>
          <p:txBody>
            <a:bodyPr/>
            <a:lstStyle/>
            <a:p>
              <a:endParaRPr lang="de-DE"/>
            </a:p>
          </p:txBody>
        </p:sp>
        <p:sp>
          <p:nvSpPr>
            <p:cNvPr id="37955" name="Freeform 72"/>
            <p:cNvSpPr>
              <a:spLocks/>
            </p:cNvSpPr>
            <p:nvPr/>
          </p:nvSpPr>
          <p:spPr bwMode="auto">
            <a:xfrm flipH="1">
              <a:off x="1104" y="3216"/>
              <a:ext cx="56" cy="288"/>
            </a:xfrm>
            <a:custGeom>
              <a:avLst/>
              <a:gdLst>
                <a:gd name="T0" fmla="*/ 56 w 56"/>
                <a:gd name="T1" fmla="*/ 0 h 288"/>
                <a:gd name="T2" fmla="*/ 8 w 56"/>
                <a:gd name="T3" fmla="*/ 96 h 288"/>
                <a:gd name="T4" fmla="*/ 8 w 56"/>
                <a:gd name="T5" fmla="*/ 192 h 288"/>
                <a:gd name="T6" fmla="*/ 56 w 56"/>
                <a:gd name="T7" fmla="*/ 288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56" y="0"/>
                  </a:moveTo>
                  <a:cubicBezTo>
                    <a:pt x="36" y="32"/>
                    <a:pt x="16" y="64"/>
                    <a:pt x="8" y="96"/>
                  </a:cubicBezTo>
                  <a:cubicBezTo>
                    <a:pt x="0" y="128"/>
                    <a:pt x="0" y="160"/>
                    <a:pt x="8" y="192"/>
                  </a:cubicBezTo>
                  <a:cubicBezTo>
                    <a:pt x="16" y="224"/>
                    <a:pt x="36" y="256"/>
                    <a:pt x="56" y="288"/>
                  </a:cubicBezTo>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tx1"/>
              </a:solidFill>
              <a:round/>
              <a:headEnd/>
              <a:tailEnd/>
            </a:ln>
          </p:spPr>
          <p:txBody>
            <a:bodyPr/>
            <a:lstStyle/>
            <a:p>
              <a:endParaRPr lang="de-DE"/>
            </a:p>
          </p:txBody>
        </p:sp>
      </p:grpSp>
      <p:grpSp>
        <p:nvGrpSpPr>
          <p:cNvPr id="40" name="Group 70"/>
          <p:cNvGrpSpPr>
            <a:grpSpLocks/>
          </p:cNvGrpSpPr>
          <p:nvPr/>
        </p:nvGrpSpPr>
        <p:grpSpPr bwMode="auto">
          <a:xfrm>
            <a:off x="8911158" y="2552654"/>
            <a:ext cx="152400" cy="574675"/>
            <a:chOff x="1048" y="3216"/>
            <a:chExt cx="112" cy="288"/>
          </a:xfrm>
        </p:grpSpPr>
        <p:sp>
          <p:nvSpPr>
            <p:cNvPr id="37952" name="Freeform 71"/>
            <p:cNvSpPr>
              <a:spLocks/>
            </p:cNvSpPr>
            <p:nvPr/>
          </p:nvSpPr>
          <p:spPr bwMode="auto">
            <a:xfrm>
              <a:off x="1048" y="3216"/>
              <a:ext cx="56" cy="288"/>
            </a:xfrm>
            <a:custGeom>
              <a:avLst/>
              <a:gdLst>
                <a:gd name="T0" fmla="*/ 56 w 56"/>
                <a:gd name="T1" fmla="*/ 0 h 288"/>
                <a:gd name="T2" fmla="*/ 8 w 56"/>
                <a:gd name="T3" fmla="*/ 96 h 288"/>
                <a:gd name="T4" fmla="*/ 8 w 56"/>
                <a:gd name="T5" fmla="*/ 192 h 288"/>
                <a:gd name="T6" fmla="*/ 56 w 56"/>
                <a:gd name="T7" fmla="*/ 288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56" y="0"/>
                  </a:moveTo>
                  <a:cubicBezTo>
                    <a:pt x="36" y="32"/>
                    <a:pt x="16" y="64"/>
                    <a:pt x="8" y="96"/>
                  </a:cubicBezTo>
                  <a:cubicBezTo>
                    <a:pt x="0" y="128"/>
                    <a:pt x="0" y="160"/>
                    <a:pt x="8" y="192"/>
                  </a:cubicBezTo>
                  <a:cubicBezTo>
                    <a:pt x="16" y="224"/>
                    <a:pt x="36" y="256"/>
                    <a:pt x="56" y="288"/>
                  </a:cubicBezTo>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tx1"/>
              </a:solidFill>
              <a:round/>
              <a:headEnd/>
              <a:tailEnd/>
            </a:ln>
          </p:spPr>
          <p:txBody>
            <a:bodyPr/>
            <a:lstStyle/>
            <a:p>
              <a:endParaRPr lang="de-DE"/>
            </a:p>
          </p:txBody>
        </p:sp>
        <p:sp>
          <p:nvSpPr>
            <p:cNvPr id="37953" name="Freeform 72"/>
            <p:cNvSpPr>
              <a:spLocks/>
            </p:cNvSpPr>
            <p:nvPr/>
          </p:nvSpPr>
          <p:spPr bwMode="auto">
            <a:xfrm flipH="1">
              <a:off x="1104" y="3216"/>
              <a:ext cx="56" cy="288"/>
            </a:xfrm>
            <a:custGeom>
              <a:avLst/>
              <a:gdLst>
                <a:gd name="T0" fmla="*/ 56 w 56"/>
                <a:gd name="T1" fmla="*/ 0 h 288"/>
                <a:gd name="T2" fmla="*/ 8 w 56"/>
                <a:gd name="T3" fmla="*/ 96 h 288"/>
                <a:gd name="T4" fmla="*/ 8 w 56"/>
                <a:gd name="T5" fmla="*/ 192 h 288"/>
                <a:gd name="T6" fmla="*/ 56 w 56"/>
                <a:gd name="T7" fmla="*/ 288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56" y="0"/>
                  </a:moveTo>
                  <a:cubicBezTo>
                    <a:pt x="36" y="32"/>
                    <a:pt x="16" y="64"/>
                    <a:pt x="8" y="96"/>
                  </a:cubicBezTo>
                  <a:cubicBezTo>
                    <a:pt x="0" y="128"/>
                    <a:pt x="0" y="160"/>
                    <a:pt x="8" y="192"/>
                  </a:cubicBezTo>
                  <a:cubicBezTo>
                    <a:pt x="16" y="224"/>
                    <a:pt x="36" y="256"/>
                    <a:pt x="56" y="288"/>
                  </a:cubicBezTo>
                </a:path>
              </a:pathLst>
            </a:cu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tx1"/>
              </a:solidFill>
              <a:round/>
              <a:headEnd/>
              <a:tailEnd/>
            </a:ln>
          </p:spPr>
          <p:txBody>
            <a:bodyPr/>
            <a:lstStyle/>
            <a:p>
              <a:endParaRPr lang="de-DE"/>
            </a:p>
          </p:txBody>
        </p:sp>
      </p:grpSp>
      <p:pic>
        <p:nvPicPr>
          <p:cNvPr id="107"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71199">
            <a:off x="10322445" y="1557292"/>
            <a:ext cx="8001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AutoShape 145"/>
          <p:cNvSpPr>
            <a:spLocks noChangeArrowheads="1"/>
          </p:cNvSpPr>
          <p:nvPr/>
        </p:nvSpPr>
        <p:spPr bwMode="auto">
          <a:xfrm rot="400687">
            <a:off x="5078933" y="4916442"/>
            <a:ext cx="1154112" cy="16192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4 w 21600"/>
              <a:gd name="T13" fmla="*/ 8325 h 21600"/>
              <a:gd name="T14" fmla="*/ 20704 w 21600"/>
              <a:gd name="T15" fmla="*/ 13275 h 21600"/>
            </a:gdLst>
            <a:ahLst/>
            <a:cxnLst>
              <a:cxn ang="T8">
                <a:pos x="T0" y="T1"/>
              </a:cxn>
              <a:cxn ang="T9">
                <a:pos x="T2" y="T3"/>
              </a:cxn>
              <a:cxn ang="T10">
                <a:pos x="T4" y="T5"/>
              </a:cxn>
              <a:cxn ang="T11">
                <a:pos x="T6" y="T7"/>
              </a:cxn>
            </a:cxnLst>
            <a:rect l="T12" t="T13" r="T14" b="T15"/>
            <a:pathLst>
              <a:path w="21600" h="21600">
                <a:moveTo>
                  <a:pt x="17752" y="0"/>
                </a:moveTo>
                <a:lnTo>
                  <a:pt x="17752" y="8288"/>
                </a:lnTo>
                <a:lnTo>
                  <a:pt x="3375" y="8288"/>
                </a:lnTo>
                <a:lnTo>
                  <a:pt x="3375" y="13312"/>
                </a:lnTo>
                <a:lnTo>
                  <a:pt x="17752" y="13312"/>
                </a:lnTo>
                <a:lnTo>
                  <a:pt x="17752" y="21600"/>
                </a:lnTo>
                <a:lnTo>
                  <a:pt x="21600" y="10800"/>
                </a:lnTo>
                <a:lnTo>
                  <a:pt x="17752" y="0"/>
                </a:lnTo>
                <a:close/>
              </a:path>
              <a:path w="21600" h="21600">
                <a:moveTo>
                  <a:pt x="1350" y="8288"/>
                </a:moveTo>
                <a:lnTo>
                  <a:pt x="1350" y="13312"/>
                </a:lnTo>
                <a:lnTo>
                  <a:pt x="2700" y="13312"/>
                </a:lnTo>
                <a:lnTo>
                  <a:pt x="2700" y="8288"/>
                </a:lnTo>
                <a:lnTo>
                  <a:pt x="1350" y="8288"/>
                </a:lnTo>
                <a:close/>
              </a:path>
              <a:path w="21600" h="21600">
                <a:moveTo>
                  <a:pt x="0" y="8288"/>
                </a:moveTo>
                <a:lnTo>
                  <a:pt x="0" y="13312"/>
                </a:lnTo>
                <a:lnTo>
                  <a:pt x="675" y="13312"/>
                </a:lnTo>
                <a:lnTo>
                  <a:pt x="675" y="8288"/>
                </a:lnTo>
                <a:lnTo>
                  <a:pt x="0" y="8288"/>
                </a:lnTo>
                <a:close/>
              </a:path>
            </a:pathLst>
          </a:custGeom>
          <a:solidFill>
            <a:schemeClr val="tx1">
              <a:lumMod val="50000"/>
              <a:lumOff val="50000"/>
            </a:schemeClr>
          </a:solidFill>
          <a:ln w="9525">
            <a:solidFill>
              <a:schemeClr val="tx1"/>
            </a:solidFill>
            <a:miter lim="800000"/>
            <a:headEnd/>
            <a:tailEnd/>
          </a:ln>
        </p:spPr>
        <p:txBody>
          <a:bodyPr wrap="none" anchor="ctr"/>
          <a:lstStyle/>
          <a:p>
            <a:pPr>
              <a:defRPr/>
            </a:pPr>
            <a:endParaRPr lang="de-DE">
              <a:latin typeface="Arial" charset="0"/>
            </a:endParaRPr>
          </a:p>
        </p:txBody>
      </p:sp>
      <p:pic>
        <p:nvPicPr>
          <p:cNvPr id="109" name="Grafik 23" descr="Avg_maps_0.jpeg"/>
          <p:cNvPicPr>
            <a:picLocks noChangeAspect="1"/>
          </p:cNvPicPr>
          <p:nvPr/>
        </p:nvPicPr>
        <p:blipFill rotWithShape="1">
          <a:blip r:embed="rId8"/>
          <a:srcRect/>
          <a:stretch/>
        </p:blipFill>
        <p:spPr bwMode="auto">
          <a:xfrm>
            <a:off x="6271145" y="4165553"/>
            <a:ext cx="2330450" cy="1403350"/>
          </a:xfrm>
          <a:prstGeom prst="rect">
            <a:avLst/>
          </a:prstGeom>
          <a:noFill/>
          <a:ln w="9525">
            <a:solidFill>
              <a:schemeClr val="tx1">
                <a:lumMod val="50000"/>
                <a:lumOff val="50000"/>
              </a:schemeClr>
            </a:solidFill>
            <a:miter lim="800000"/>
            <a:headEnd/>
            <a:tailEnd/>
          </a:ln>
          <a:extLst/>
        </p:spPr>
      </p:pic>
      <p:pic>
        <p:nvPicPr>
          <p:cNvPr id="110" name="Grafik 28" descr="Avg_maps_1.jpeg"/>
          <p:cNvPicPr>
            <a:picLocks noChangeAspect="1"/>
          </p:cNvPicPr>
          <p:nvPr/>
        </p:nvPicPr>
        <p:blipFill rotWithShape="1">
          <a:blip r:embed="rId9"/>
          <a:srcRect/>
          <a:stretch/>
        </p:blipFill>
        <p:spPr bwMode="auto">
          <a:xfrm>
            <a:off x="6271145" y="4165553"/>
            <a:ext cx="2330450" cy="1403350"/>
          </a:xfrm>
          <a:prstGeom prst="rect">
            <a:avLst/>
          </a:prstGeom>
          <a:noFill/>
          <a:ln w="9525">
            <a:solidFill>
              <a:schemeClr val="tx1">
                <a:lumMod val="50000"/>
                <a:lumOff val="50000"/>
              </a:schemeClr>
            </a:solidFill>
            <a:miter lim="800000"/>
            <a:headEnd/>
            <a:tailEnd/>
          </a:ln>
          <a:extLst/>
        </p:spPr>
      </p:pic>
      <p:pic>
        <p:nvPicPr>
          <p:cNvPr id="111" name="Grafik 31" descr="Avg_maps_2.jpeg"/>
          <p:cNvPicPr>
            <a:picLocks noChangeAspect="1"/>
          </p:cNvPicPr>
          <p:nvPr/>
        </p:nvPicPr>
        <p:blipFill rotWithShape="1">
          <a:blip r:embed="rId10"/>
          <a:srcRect/>
          <a:stretch/>
        </p:blipFill>
        <p:spPr bwMode="auto">
          <a:xfrm>
            <a:off x="6271145" y="4165553"/>
            <a:ext cx="2330450" cy="1403350"/>
          </a:xfrm>
          <a:prstGeom prst="rect">
            <a:avLst/>
          </a:prstGeom>
          <a:noFill/>
          <a:ln w="9525">
            <a:solidFill>
              <a:schemeClr val="tx1">
                <a:lumMod val="50000"/>
                <a:lumOff val="50000"/>
              </a:schemeClr>
            </a:solidFill>
            <a:miter lim="800000"/>
            <a:headEnd/>
            <a:tailEnd/>
          </a:ln>
          <a:extLst/>
        </p:spPr>
      </p:pic>
      <p:pic>
        <p:nvPicPr>
          <p:cNvPr id="112" name="Grafik 34" descr="Avg_maps_3.jpeg"/>
          <p:cNvPicPr>
            <a:picLocks noChangeAspect="1"/>
          </p:cNvPicPr>
          <p:nvPr/>
        </p:nvPicPr>
        <p:blipFill rotWithShape="1">
          <a:blip r:embed="rId11"/>
          <a:srcRect/>
          <a:stretch/>
        </p:blipFill>
        <p:spPr bwMode="auto">
          <a:xfrm>
            <a:off x="6271145" y="4165553"/>
            <a:ext cx="2330450" cy="1403350"/>
          </a:xfrm>
          <a:prstGeom prst="rect">
            <a:avLst/>
          </a:prstGeom>
          <a:noFill/>
          <a:ln w="9525">
            <a:solidFill>
              <a:schemeClr val="tx1">
                <a:lumMod val="50000"/>
                <a:lumOff val="50000"/>
              </a:schemeClr>
            </a:solidFill>
            <a:miter lim="800000"/>
            <a:headEnd/>
            <a:tailEnd/>
          </a:ln>
          <a:extLst/>
        </p:spPr>
      </p:pic>
      <p:pic>
        <p:nvPicPr>
          <p:cNvPr id="113" name="Grafik 40" descr="Avg_maps_5.jpeg"/>
          <p:cNvPicPr>
            <a:picLocks noChangeAspect="1"/>
          </p:cNvPicPr>
          <p:nvPr/>
        </p:nvPicPr>
        <p:blipFill rotWithShape="1">
          <a:blip r:embed="rId12"/>
          <a:srcRect/>
          <a:stretch/>
        </p:blipFill>
        <p:spPr bwMode="auto">
          <a:xfrm>
            <a:off x="6271145" y="4165553"/>
            <a:ext cx="2330450" cy="1403350"/>
          </a:xfrm>
          <a:prstGeom prst="rect">
            <a:avLst/>
          </a:prstGeom>
          <a:noFill/>
          <a:ln w="9525">
            <a:solidFill>
              <a:schemeClr val="tx1">
                <a:lumMod val="50000"/>
                <a:lumOff val="50000"/>
              </a:schemeClr>
            </a:solidFill>
            <a:miter lim="800000"/>
            <a:headEnd/>
            <a:tailEnd/>
          </a:ln>
          <a:extLst/>
        </p:spPr>
      </p:pic>
      <p:sp>
        <p:nvSpPr>
          <p:cNvPr id="114" name="Textfeld 113"/>
          <p:cNvSpPr txBox="1">
            <a:spLocks noChangeArrowheads="1"/>
          </p:cNvSpPr>
          <p:nvPr/>
        </p:nvSpPr>
        <p:spPr bwMode="auto">
          <a:xfrm>
            <a:off x="7645920" y="5326017"/>
            <a:ext cx="1023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r>
              <a:rPr lang="de-DE" altLang="de-DE" sz="1200">
                <a:latin typeface="Calibri" panose="020F0502020204030204" pitchFamily="34" charset="0"/>
              </a:rPr>
              <a:t>Biomass Map</a:t>
            </a:r>
          </a:p>
        </p:txBody>
      </p:sp>
      <p:sp>
        <p:nvSpPr>
          <p:cNvPr id="115" name="AutoShape 145"/>
          <p:cNvSpPr>
            <a:spLocks noChangeArrowheads="1"/>
          </p:cNvSpPr>
          <p:nvPr/>
        </p:nvSpPr>
        <p:spPr bwMode="auto">
          <a:xfrm rot="400687">
            <a:off x="5948884" y="4200479"/>
            <a:ext cx="288925" cy="16192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4 w 21600"/>
              <a:gd name="T13" fmla="*/ 8325 h 21600"/>
              <a:gd name="T14" fmla="*/ 20704 w 21600"/>
              <a:gd name="T15" fmla="*/ 13275 h 21600"/>
            </a:gdLst>
            <a:ahLst/>
            <a:cxnLst>
              <a:cxn ang="T8">
                <a:pos x="T0" y="T1"/>
              </a:cxn>
              <a:cxn ang="T9">
                <a:pos x="T2" y="T3"/>
              </a:cxn>
              <a:cxn ang="T10">
                <a:pos x="T4" y="T5"/>
              </a:cxn>
              <a:cxn ang="T11">
                <a:pos x="T6" y="T7"/>
              </a:cxn>
            </a:cxnLst>
            <a:rect l="T12" t="T13" r="T14" b="T15"/>
            <a:pathLst>
              <a:path w="21600" h="21600">
                <a:moveTo>
                  <a:pt x="17752" y="0"/>
                </a:moveTo>
                <a:lnTo>
                  <a:pt x="17752" y="8288"/>
                </a:lnTo>
                <a:lnTo>
                  <a:pt x="3375" y="8288"/>
                </a:lnTo>
                <a:lnTo>
                  <a:pt x="3375" y="13312"/>
                </a:lnTo>
                <a:lnTo>
                  <a:pt x="17752" y="13312"/>
                </a:lnTo>
                <a:lnTo>
                  <a:pt x="17752" y="21600"/>
                </a:lnTo>
                <a:lnTo>
                  <a:pt x="21600" y="10800"/>
                </a:lnTo>
                <a:lnTo>
                  <a:pt x="17752" y="0"/>
                </a:lnTo>
                <a:close/>
              </a:path>
              <a:path w="21600" h="21600">
                <a:moveTo>
                  <a:pt x="1350" y="8288"/>
                </a:moveTo>
                <a:lnTo>
                  <a:pt x="1350" y="13312"/>
                </a:lnTo>
                <a:lnTo>
                  <a:pt x="2700" y="13312"/>
                </a:lnTo>
                <a:lnTo>
                  <a:pt x="2700" y="8288"/>
                </a:lnTo>
                <a:lnTo>
                  <a:pt x="1350" y="8288"/>
                </a:lnTo>
                <a:close/>
              </a:path>
              <a:path w="21600" h="21600">
                <a:moveTo>
                  <a:pt x="0" y="8288"/>
                </a:moveTo>
                <a:lnTo>
                  <a:pt x="0" y="13312"/>
                </a:lnTo>
                <a:lnTo>
                  <a:pt x="675" y="13312"/>
                </a:lnTo>
                <a:lnTo>
                  <a:pt x="675" y="8288"/>
                </a:lnTo>
                <a:lnTo>
                  <a:pt x="0" y="8288"/>
                </a:lnTo>
                <a:close/>
              </a:path>
            </a:pathLst>
          </a:custGeom>
          <a:solidFill>
            <a:schemeClr val="tx1">
              <a:lumMod val="50000"/>
              <a:lumOff val="50000"/>
            </a:schemeClr>
          </a:solidFill>
          <a:ln w="9525">
            <a:solidFill>
              <a:schemeClr val="tx1"/>
            </a:solidFill>
            <a:miter lim="800000"/>
            <a:headEnd/>
            <a:tailEnd/>
          </a:ln>
        </p:spPr>
        <p:txBody>
          <a:bodyPr wrap="none" anchor="ctr"/>
          <a:lstStyle/>
          <a:p>
            <a:pPr>
              <a:defRPr/>
            </a:pPr>
            <a:endParaRPr lang="de-DE">
              <a:latin typeface="Arial" charset="0"/>
            </a:endParaRPr>
          </a:p>
        </p:txBody>
      </p:sp>
      <p:sp>
        <p:nvSpPr>
          <p:cNvPr id="116" name="AutoShape 145"/>
          <p:cNvSpPr>
            <a:spLocks noChangeArrowheads="1"/>
          </p:cNvSpPr>
          <p:nvPr/>
        </p:nvSpPr>
        <p:spPr bwMode="auto">
          <a:xfrm rot="4564510">
            <a:off x="7133159" y="3808367"/>
            <a:ext cx="504825" cy="16192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4 w 21600"/>
              <a:gd name="T13" fmla="*/ 8325 h 21600"/>
              <a:gd name="T14" fmla="*/ 20704 w 21600"/>
              <a:gd name="T15" fmla="*/ 13275 h 21600"/>
            </a:gdLst>
            <a:ahLst/>
            <a:cxnLst>
              <a:cxn ang="T8">
                <a:pos x="T0" y="T1"/>
              </a:cxn>
              <a:cxn ang="T9">
                <a:pos x="T2" y="T3"/>
              </a:cxn>
              <a:cxn ang="T10">
                <a:pos x="T4" y="T5"/>
              </a:cxn>
              <a:cxn ang="T11">
                <a:pos x="T6" y="T7"/>
              </a:cxn>
            </a:cxnLst>
            <a:rect l="T12" t="T13" r="T14" b="T15"/>
            <a:pathLst>
              <a:path w="21600" h="21600">
                <a:moveTo>
                  <a:pt x="17752" y="0"/>
                </a:moveTo>
                <a:lnTo>
                  <a:pt x="17752" y="8288"/>
                </a:lnTo>
                <a:lnTo>
                  <a:pt x="3375" y="8288"/>
                </a:lnTo>
                <a:lnTo>
                  <a:pt x="3375" y="13312"/>
                </a:lnTo>
                <a:lnTo>
                  <a:pt x="17752" y="13312"/>
                </a:lnTo>
                <a:lnTo>
                  <a:pt x="17752" y="21600"/>
                </a:lnTo>
                <a:lnTo>
                  <a:pt x="21600" y="10800"/>
                </a:lnTo>
                <a:lnTo>
                  <a:pt x="17752" y="0"/>
                </a:lnTo>
                <a:close/>
              </a:path>
              <a:path w="21600" h="21600">
                <a:moveTo>
                  <a:pt x="1350" y="8288"/>
                </a:moveTo>
                <a:lnTo>
                  <a:pt x="1350" y="13312"/>
                </a:lnTo>
                <a:lnTo>
                  <a:pt x="2700" y="13312"/>
                </a:lnTo>
                <a:lnTo>
                  <a:pt x="2700" y="8288"/>
                </a:lnTo>
                <a:lnTo>
                  <a:pt x="1350" y="8288"/>
                </a:lnTo>
                <a:close/>
              </a:path>
              <a:path w="21600" h="21600">
                <a:moveTo>
                  <a:pt x="0" y="8288"/>
                </a:moveTo>
                <a:lnTo>
                  <a:pt x="0" y="13312"/>
                </a:lnTo>
                <a:lnTo>
                  <a:pt x="675" y="13312"/>
                </a:lnTo>
                <a:lnTo>
                  <a:pt x="675" y="8288"/>
                </a:lnTo>
                <a:lnTo>
                  <a:pt x="0" y="8288"/>
                </a:lnTo>
                <a:close/>
              </a:path>
            </a:pathLst>
          </a:custGeom>
          <a:solidFill>
            <a:schemeClr val="tx1">
              <a:lumMod val="50000"/>
              <a:lumOff val="50000"/>
            </a:schemeClr>
          </a:solidFill>
          <a:ln w="9525">
            <a:solidFill>
              <a:schemeClr val="tx1"/>
            </a:solidFill>
            <a:miter lim="800000"/>
            <a:headEnd/>
            <a:tailEnd/>
          </a:ln>
        </p:spPr>
        <p:txBody>
          <a:bodyPr wrap="none" anchor="ctr"/>
          <a:lstStyle/>
          <a:p>
            <a:pPr>
              <a:defRPr/>
            </a:pPr>
            <a:endParaRPr lang="de-DE">
              <a:latin typeface="Arial" charset="0"/>
            </a:endParaRPr>
          </a:p>
        </p:txBody>
      </p:sp>
      <p:sp>
        <p:nvSpPr>
          <p:cNvPr id="117" name="AutoShape 145"/>
          <p:cNvSpPr>
            <a:spLocks noChangeArrowheads="1"/>
          </p:cNvSpPr>
          <p:nvPr/>
        </p:nvSpPr>
        <p:spPr bwMode="auto">
          <a:xfrm rot="6796044">
            <a:off x="8016602" y="3477373"/>
            <a:ext cx="1223963" cy="16192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4 w 21600"/>
              <a:gd name="T13" fmla="*/ 8325 h 21600"/>
              <a:gd name="T14" fmla="*/ 20704 w 21600"/>
              <a:gd name="T15" fmla="*/ 13275 h 21600"/>
            </a:gdLst>
            <a:ahLst/>
            <a:cxnLst>
              <a:cxn ang="T8">
                <a:pos x="T0" y="T1"/>
              </a:cxn>
              <a:cxn ang="T9">
                <a:pos x="T2" y="T3"/>
              </a:cxn>
              <a:cxn ang="T10">
                <a:pos x="T4" y="T5"/>
              </a:cxn>
              <a:cxn ang="T11">
                <a:pos x="T6" y="T7"/>
              </a:cxn>
            </a:cxnLst>
            <a:rect l="T12" t="T13" r="T14" b="T15"/>
            <a:pathLst>
              <a:path w="21600" h="21600">
                <a:moveTo>
                  <a:pt x="17752" y="0"/>
                </a:moveTo>
                <a:lnTo>
                  <a:pt x="17752" y="8288"/>
                </a:lnTo>
                <a:lnTo>
                  <a:pt x="3375" y="8288"/>
                </a:lnTo>
                <a:lnTo>
                  <a:pt x="3375" y="13312"/>
                </a:lnTo>
                <a:lnTo>
                  <a:pt x="17752" y="13312"/>
                </a:lnTo>
                <a:lnTo>
                  <a:pt x="17752" y="21600"/>
                </a:lnTo>
                <a:lnTo>
                  <a:pt x="21600" y="10800"/>
                </a:lnTo>
                <a:lnTo>
                  <a:pt x="17752" y="0"/>
                </a:lnTo>
                <a:close/>
              </a:path>
              <a:path w="21600" h="21600">
                <a:moveTo>
                  <a:pt x="1350" y="8288"/>
                </a:moveTo>
                <a:lnTo>
                  <a:pt x="1350" y="13312"/>
                </a:lnTo>
                <a:lnTo>
                  <a:pt x="2700" y="13312"/>
                </a:lnTo>
                <a:lnTo>
                  <a:pt x="2700" y="8288"/>
                </a:lnTo>
                <a:lnTo>
                  <a:pt x="1350" y="8288"/>
                </a:lnTo>
                <a:close/>
              </a:path>
              <a:path w="21600" h="21600">
                <a:moveTo>
                  <a:pt x="0" y="8288"/>
                </a:moveTo>
                <a:lnTo>
                  <a:pt x="0" y="13312"/>
                </a:lnTo>
                <a:lnTo>
                  <a:pt x="675" y="13312"/>
                </a:lnTo>
                <a:lnTo>
                  <a:pt x="675" y="8288"/>
                </a:lnTo>
                <a:lnTo>
                  <a:pt x="0" y="8288"/>
                </a:lnTo>
                <a:close/>
              </a:path>
            </a:pathLst>
          </a:custGeom>
          <a:solidFill>
            <a:schemeClr val="tx1">
              <a:lumMod val="50000"/>
              <a:lumOff val="50000"/>
            </a:schemeClr>
          </a:solidFill>
          <a:ln w="9525">
            <a:solidFill>
              <a:schemeClr val="tx1"/>
            </a:solidFill>
            <a:miter lim="800000"/>
            <a:headEnd/>
            <a:tailEnd/>
          </a:ln>
        </p:spPr>
        <p:txBody>
          <a:bodyPr wrap="none" anchor="ctr"/>
          <a:lstStyle/>
          <a:p>
            <a:pPr>
              <a:defRPr/>
            </a:pPr>
            <a:endParaRPr lang="de-DE">
              <a:latin typeface="Arial" charset="0"/>
            </a:endParaRPr>
          </a:p>
        </p:txBody>
      </p:sp>
      <p:pic>
        <p:nvPicPr>
          <p:cNvPr id="118" name="Picture 6"/>
          <p:cNvPicPr>
            <a:picLocks noChangeAspect="1" noChangeArrowheads="1"/>
          </p:cNvPicPr>
          <p:nvPr/>
        </p:nvPicPr>
        <p:blipFill>
          <a:blip r:embed="rId13" cstate="email"/>
          <a:srcRect/>
          <a:stretch>
            <a:fillRect/>
          </a:stretch>
        </p:blipFill>
        <p:spPr bwMode="auto">
          <a:xfrm>
            <a:off x="2771849" y="2504550"/>
            <a:ext cx="1231952" cy="847458"/>
          </a:xfrm>
          <a:prstGeom prst="roundRect">
            <a:avLst/>
          </a:prstGeom>
          <a:solidFill>
            <a:schemeClr val="bg1"/>
          </a:solidFill>
          <a:ln w="9525">
            <a:solidFill>
              <a:schemeClr val="bg1">
                <a:lumMod val="50000"/>
              </a:schemeClr>
            </a:solidFill>
            <a:miter lim="800000"/>
            <a:headEnd/>
            <a:tailEnd/>
          </a:ln>
          <a:effectLst>
            <a:outerShdw blurRad="50800" dist="38100" dir="2700000" algn="tl" rotWithShape="0">
              <a:prstClr val="black">
                <a:alpha val="40000"/>
              </a:prstClr>
            </a:outerShdw>
          </a:effectLst>
        </p:spPr>
      </p:pic>
      <p:grpSp>
        <p:nvGrpSpPr>
          <p:cNvPr id="51" name="Gruppieren 119"/>
          <p:cNvGrpSpPr>
            <a:grpSpLocks/>
          </p:cNvGrpSpPr>
          <p:nvPr/>
        </p:nvGrpSpPr>
        <p:grpSpPr bwMode="auto">
          <a:xfrm>
            <a:off x="9252471" y="3273379"/>
            <a:ext cx="2320925" cy="2189163"/>
            <a:chOff x="6660232" y="3645024"/>
            <a:chExt cx="2320712" cy="2188617"/>
          </a:xfrm>
        </p:grpSpPr>
        <p:pic>
          <p:nvPicPr>
            <p:cNvPr id="37948" name="Grafik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0232" y="3645024"/>
              <a:ext cx="2310148" cy="218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49" name="Grafik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64288" y="3864180"/>
              <a:ext cx="664456" cy="108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50" name="Text Box 18"/>
            <p:cNvSpPr txBox="1">
              <a:spLocks noChangeArrowheads="1"/>
            </p:cNvSpPr>
            <p:nvPr/>
          </p:nvSpPr>
          <p:spPr bwMode="auto">
            <a:xfrm>
              <a:off x="7865328" y="3680913"/>
              <a:ext cx="1115616" cy="13388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r>
                <a:rPr lang="en-GB" altLang="de-DE" sz="1200">
                  <a:latin typeface="Calibri" panose="020F0502020204030204" pitchFamily="34" charset="0"/>
                </a:rPr>
                <a:t>Yield Map for </a:t>
              </a:r>
              <a:br>
                <a:rPr lang="en-GB" altLang="de-DE" sz="1200">
                  <a:latin typeface="Calibri" panose="020F0502020204030204" pitchFamily="34" charset="0"/>
                </a:rPr>
              </a:br>
              <a:r>
                <a:rPr lang="en-GB" altLang="de-DE" sz="1200">
                  <a:latin typeface="Calibri" panose="020F0502020204030204" pitchFamily="34" charset="0"/>
                </a:rPr>
                <a:t>Entire Farm [t/ha]</a:t>
              </a:r>
            </a:p>
            <a:p>
              <a:pPr eaLnBrk="1" hangingPunct="1">
                <a:spcBef>
                  <a:spcPct val="50000"/>
                </a:spcBef>
                <a:spcAft>
                  <a:spcPct val="0"/>
                </a:spcAft>
                <a:buFontTx/>
                <a:buNone/>
              </a:pPr>
              <a:endParaRPr lang="en-GB" altLang="de-DE" sz="1200">
                <a:latin typeface="Calibri" panose="020F0502020204030204" pitchFamily="34" charset="0"/>
              </a:endParaRPr>
            </a:p>
            <a:p>
              <a:pPr eaLnBrk="1" hangingPunct="1">
                <a:spcBef>
                  <a:spcPct val="50000"/>
                </a:spcBef>
                <a:spcAft>
                  <a:spcPct val="0"/>
                </a:spcAft>
                <a:buFontTx/>
                <a:buNone/>
              </a:pPr>
              <a:endParaRPr lang="en-GB" altLang="de-DE">
                <a:latin typeface="Calibri" panose="020F0502020204030204" pitchFamily="34" charset="0"/>
              </a:endParaRPr>
            </a:p>
          </p:txBody>
        </p:sp>
        <p:pic>
          <p:nvPicPr>
            <p:cNvPr id="37951"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6336" y="4412010"/>
              <a:ext cx="1296144" cy="457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945" name="Textfeld 124"/>
          <p:cNvSpPr txBox="1">
            <a:spLocks noChangeArrowheads="1"/>
          </p:cNvSpPr>
          <p:nvPr/>
        </p:nvSpPr>
        <p:spPr bwMode="auto">
          <a:xfrm>
            <a:off x="6660084" y="1220742"/>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r>
              <a:rPr lang="de-DE" altLang="de-DE" b="1"/>
              <a:t>Satellite Data</a:t>
            </a:r>
          </a:p>
        </p:txBody>
      </p:sp>
      <p:sp>
        <p:nvSpPr>
          <p:cNvPr id="37946" name="Textfeld 72"/>
          <p:cNvSpPr txBox="1">
            <a:spLocks noChangeArrowheads="1"/>
          </p:cNvSpPr>
          <p:nvPr/>
        </p:nvSpPr>
        <p:spPr bwMode="auto">
          <a:xfrm>
            <a:off x="2530195" y="6199409"/>
            <a:ext cx="22764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r>
              <a:rPr lang="de-DE" altLang="de-DE" dirty="0"/>
              <a:t>© VISTA GmbH</a:t>
            </a:r>
          </a:p>
        </p:txBody>
      </p:sp>
      <p:sp>
        <p:nvSpPr>
          <p:cNvPr id="121" name="Textfeld 120"/>
          <p:cNvSpPr txBox="1"/>
          <p:nvPr/>
        </p:nvSpPr>
        <p:spPr>
          <a:xfrm>
            <a:off x="2610328" y="329138"/>
            <a:ext cx="6606280" cy="430887"/>
          </a:xfrm>
          <a:prstGeom prst="rect">
            <a:avLst/>
          </a:prstGeom>
          <a:noFill/>
        </p:spPr>
        <p:txBody>
          <a:bodyPr wrap="square" lIns="0" tIns="0" rIns="0" bIns="0" rtlCol="0">
            <a:spAutoFit/>
          </a:bodyPr>
          <a:lstStyle/>
          <a:p>
            <a:r>
              <a:rPr lang="de-DE" sz="2800" dirty="0" smtClean="0">
                <a:solidFill>
                  <a:srgbClr val="61B244"/>
                </a:solidFill>
              </a:rPr>
              <a:t>N-Manager PRO</a:t>
            </a:r>
          </a:p>
        </p:txBody>
      </p:sp>
      <p:sp>
        <p:nvSpPr>
          <p:cNvPr id="120" name="Legende mit Linie 2 119"/>
          <p:cNvSpPr/>
          <p:nvPr/>
        </p:nvSpPr>
        <p:spPr>
          <a:xfrm>
            <a:off x="141868" y="3605529"/>
            <a:ext cx="1838742" cy="1186813"/>
          </a:xfrm>
          <a:prstGeom prst="borderCallout2">
            <a:avLst>
              <a:gd name="adj1" fmla="val 68112"/>
              <a:gd name="adj2" fmla="val 102455"/>
              <a:gd name="adj3" fmla="val 81962"/>
              <a:gd name="adj4" fmla="val 132022"/>
              <a:gd name="adj5" fmla="val 147703"/>
              <a:gd name="adj6" fmla="val 209471"/>
            </a:avLst>
          </a:prstGeom>
          <a:solidFill>
            <a:srgbClr val="009650"/>
          </a:solidFill>
          <a:ln w="44450">
            <a:solidFill>
              <a:srgbClr val="FF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Erste N-Gabe mit </a:t>
            </a:r>
            <a:r>
              <a:rPr lang="de-DE" b="1" dirty="0" smtClean="0"/>
              <a:t>N-Manager</a:t>
            </a:r>
            <a:r>
              <a:rPr lang="de-DE" dirty="0" smtClean="0"/>
              <a:t> berechnet.</a:t>
            </a:r>
          </a:p>
        </p:txBody>
      </p:sp>
      <p:sp>
        <p:nvSpPr>
          <p:cNvPr id="122" name="Legende mit Linie 2 121"/>
          <p:cNvSpPr/>
          <p:nvPr/>
        </p:nvSpPr>
        <p:spPr>
          <a:xfrm>
            <a:off x="152789" y="2249463"/>
            <a:ext cx="2018343" cy="1064893"/>
          </a:xfrm>
          <a:prstGeom prst="borderCallout2">
            <a:avLst>
              <a:gd name="adj1" fmla="val 68112"/>
              <a:gd name="adj2" fmla="val 102455"/>
              <a:gd name="adj3" fmla="val 110855"/>
              <a:gd name="adj4" fmla="val 132022"/>
              <a:gd name="adj5" fmla="val 229155"/>
              <a:gd name="adj6" fmla="val 228842"/>
            </a:avLst>
          </a:prstGeom>
          <a:solidFill>
            <a:srgbClr val="009650"/>
          </a:solidFill>
          <a:ln w="44450">
            <a:solidFill>
              <a:srgbClr val="FF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Ab hier übernimmt </a:t>
            </a:r>
            <a:br>
              <a:rPr lang="de-DE" dirty="0" smtClean="0"/>
            </a:br>
            <a:r>
              <a:rPr lang="de-DE" b="1" dirty="0" smtClean="0"/>
              <a:t>N-Manager PRO</a:t>
            </a:r>
          </a:p>
        </p:txBody>
      </p:sp>
      <p:sp>
        <p:nvSpPr>
          <p:cNvPr id="123" name="Ellipse 122"/>
          <p:cNvSpPr/>
          <p:nvPr/>
        </p:nvSpPr>
        <p:spPr>
          <a:xfrm>
            <a:off x="758678" y="76758"/>
            <a:ext cx="1032022"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C3</a:t>
            </a:r>
            <a:endParaRPr lang="de-DE" sz="3200" dirty="0"/>
          </a:p>
        </p:txBody>
      </p:sp>
    </p:spTree>
    <p:extLst>
      <p:ext uri="{BB962C8B-B14F-4D97-AF65-F5344CB8AC3E}">
        <p14:creationId xmlns:p14="http://schemas.microsoft.com/office/powerpoint/2010/main" val="164266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87"/>
                                        </p:tgtEl>
                                        <p:attrNameLst>
                                          <p:attrName>fillcolor</p:attrName>
                                        </p:attrNameLst>
                                      </p:cBhvr>
                                      <p:to>
                                        <a:srgbClr val="FFCC66"/>
                                      </p:to>
                                    </p:animClr>
                                    <p:set>
                                      <p:cBhvr>
                                        <p:cTn id="7" dur="500" fill="hold"/>
                                        <p:tgtEl>
                                          <p:spTgt spid="87"/>
                                        </p:tgtEl>
                                        <p:attrNameLst>
                                          <p:attrName>fill.type</p:attrName>
                                        </p:attrNameLst>
                                      </p:cBhvr>
                                      <p:to>
                                        <p:strVal val="solid"/>
                                      </p:to>
                                    </p:set>
                                    <p:set>
                                      <p:cBhvr>
                                        <p:cTn id="8" dur="500" fill="hold"/>
                                        <p:tgtEl>
                                          <p:spTgt spid="87"/>
                                        </p:tgtEl>
                                        <p:attrNameLst>
                                          <p:attrName>fill.on</p:attrName>
                                        </p:attrNameLst>
                                      </p:cBhvr>
                                      <p:to>
                                        <p:strVal val="true"/>
                                      </p:to>
                                    </p:set>
                                  </p:childTnLst>
                                </p:cTn>
                              </p:par>
                            </p:childTnLst>
                          </p:cTn>
                        </p:par>
                        <p:par>
                          <p:cTn id="9" fill="hold" nodeType="afterGroup">
                            <p:stCondLst>
                              <p:cond delay="500"/>
                            </p:stCondLst>
                            <p:childTnLst>
                              <p:par>
                                <p:cTn id="10" presetID="1" presetClass="emph" presetSubtype="2" fill="hold" nodeType="afterEffect">
                                  <p:stCondLst>
                                    <p:cond delay="0"/>
                                  </p:stCondLst>
                                  <p:childTnLst>
                                    <p:animClr clrSpc="rgb" dir="cw">
                                      <p:cBhvr>
                                        <p:cTn id="11" dur="500" fill="hold"/>
                                        <p:tgtEl>
                                          <p:spTgt spid="88"/>
                                        </p:tgtEl>
                                        <p:attrNameLst>
                                          <p:attrName>fillcolor</p:attrName>
                                        </p:attrNameLst>
                                      </p:cBhvr>
                                      <p:to>
                                        <a:srgbClr val="50CC1E"/>
                                      </p:to>
                                    </p:animClr>
                                    <p:set>
                                      <p:cBhvr>
                                        <p:cTn id="12" dur="500" fill="hold"/>
                                        <p:tgtEl>
                                          <p:spTgt spid="88"/>
                                        </p:tgtEl>
                                        <p:attrNameLst>
                                          <p:attrName>fill.type</p:attrName>
                                        </p:attrNameLst>
                                      </p:cBhvr>
                                      <p:to>
                                        <p:strVal val="solid"/>
                                      </p:to>
                                    </p:set>
                                    <p:set>
                                      <p:cBhvr>
                                        <p:cTn id="13" dur="500" fill="hold"/>
                                        <p:tgtEl>
                                          <p:spTgt spid="88"/>
                                        </p:tgtEl>
                                        <p:attrNameLst>
                                          <p:attrName>fill.on</p:attrName>
                                        </p:attrNameLst>
                                      </p:cBhvr>
                                      <p:to>
                                        <p:strVal val="true"/>
                                      </p:to>
                                    </p:set>
                                  </p:childTnLst>
                                </p:cTn>
                              </p:par>
                              <p:par>
                                <p:cTn id="14" presetID="1" presetClass="emph" presetSubtype="2" fill="hold" nodeType="withEffect">
                                  <p:stCondLst>
                                    <p:cond delay="0"/>
                                  </p:stCondLst>
                                  <p:childTnLst>
                                    <p:animClr clrSpc="rgb" dir="cw">
                                      <p:cBhvr>
                                        <p:cTn id="15" dur="500" fill="hold"/>
                                        <p:tgtEl>
                                          <p:spTgt spid="87"/>
                                        </p:tgtEl>
                                        <p:attrNameLst>
                                          <p:attrName>fillcolor</p:attrName>
                                        </p:attrNameLst>
                                      </p:cBhvr>
                                      <p:to>
                                        <a:srgbClr val="333333"/>
                                      </p:to>
                                    </p:animClr>
                                    <p:set>
                                      <p:cBhvr>
                                        <p:cTn id="16" dur="500" fill="hold"/>
                                        <p:tgtEl>
                                          <p:spTgt spid="87"/>
                                        </p:tgtEl>
                                        <p:attrNameLst>
                                          <p:attrName>fill.type</p:attrName>
                                        </p:attrNameLst>
                                      </p:cBhvr>
                                      <p:to>
                                        <p:strVal val="solid"/>
                                      </p:to>
                                    </p:set>
                                    <p:set>
                                      <p:cBhvr>
                                        <p:cTn id="17" dur="500" fill="hold"/>
                                        <p:tgtEl>
                                          <p:spTgt spid="87"/>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500" fill="hold"/>
                                        <p:tgtEl>
                                          <p:spTgt spid="86"/>
                                        </p:tgtEl>
                                        <p:attrNameLst>
                                          <p:attrName>fillcolor</p:attrName>
                                        </p:attrNameLst>
                                      </p:cBhvr>
                                      <p:to>
                                        <a:srgbClr val="333333"/>
                                      </p:to>
                                    </p:animClr>
                                    <p:set>
                                      <p:cBhvr>
                                        <p:cTn id="20" dur="500" fill="hold"/>
                                        <p:tgtEl>
                                          <p:spTgt spid="86"/>
                                        </p:tgtEl>
                                        <p:attrNameLst>
                                          <p:attrName>fill.type</p:attrName>
                                        </p:attrNameLst>
                                      </p:cBhvr>
                                      <p:to>
                                        <p:strVal val="solid"/>
                                      </p:to>
                                    </p:set>
                                    <p:set>
                                      <p:cBhvr>
                                        <p:cTn id="21" dur="500" fill="hold"/>
                                        <p:tgtEl>
                                          <p:spTgt spid="86"/>
                                        </p:tgtEl>
                                        <p:attrNameLst>
                                          <p:attrName>fill.on</p:attrName>
                                        </p:attrNameLst>
                                      </p:cBhvr>
                                      <p:to>
                                        <p:strVal val="true"/>
                                      </p:to>
                                    </p:set>
                                  </p:childTnLst>
                                </p:cTn>
                              </p:par>
                            </p:childTnLst>
                          </p:cTn>
                        </p:par>
                        <p:par>
                          <p:cTn id="22" fill="hold" nodeType="afterGroup">
                            <p:stCondLst>
                              <p:cond delay="1000"/>
                            </p:stCondLst>
                            <p:childTnLst>
                              <p:par>
                                <p:cTn id="23" presetID="8" presetClass="emph" presetSubtype="0" repeatCount="indefinite" fill="hold" nodeType="afterEffect">
                                  <p:stCondLst>
                                    <p:cond delay="0"/>
                                  </p:stCondLst>
                                  <p:childTnLst>
                                    <p:animRot by="21600000">
                                      <p:cBhvr>
                                        <p:cTn id="24" dur="2000" fill="hold"/>
                                        <p:tgtEl>
                                          <p:spTgt spid="2"/>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3"/>
                                        </p:tgtEl>
                                        <p:attrNameLst>
                                          <p:attrName>r</p:attrName>
                                        </p:attrNameLst>
                                      </p:cBhvr>
                                    </p:animRot>
                                  </p:childTnLst>
                                </p:cTn>
                              </p:par>
                              <p:par>
                                <p:cTn id="27" presetID="22" presetClass="entr" presetSubtype="8"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3500"/>
                                        <p:tgtEl>
                                          <p:spTgt spid="10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left)">
                                      <p:cBhvr>
                                        <p:cTn id="35" dur="500"/>
                                        <p:tgtEl>
                                          <p:spTgt spid="114"/>
                                        </p:tgtEl>
                                      </p:cBhvr>
                                    </p:animEffect>
                                  </p:childTnLst>
                                </p:cTn>
                              </p:par>
                              <p:par>
                                <p:cTn id="36" presetID="2" presetClass="entr" presetSubtype="8" fill="hold" nodeType="withEffect">
                                  <p:stCondLst>
                                    <p:cond delay="300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1000" fill="hold"/>
                                        <p:tgtEl>
                                          <p:spTgt spid="25"/>
                                        </p:tgtEl>
                                        <p:attrNameLst>
                                          <p:attrName>ppt_x</p:attrName>
                                        </p:attrNameLst>
                                      </p:cBhvr>
                                      <p:tavLst>
                                        <p:tav tm="0">
                                          <p:val>
                                            <p:strVal val="0-#ppt_w/2"/>
                                          </p:val>
                                        </p:tav>
                                        <p:tav tm="100000">
                                          <p:val>
                                            <p:strVal val="#ppt_x"/>
                                          </p:val>
                                        </p:tav>
                                      </p:tavLst>
                                    </p:anim>
                                    <p:anim calcmode="lin" valueType="num">
                                      <p:cBhvr additive="base">
                                        <p:cTn id="39" dur="1000" fill="hold"/>
                                        <p:tgtEl>
                                          <p:spTgt spid="25"/>
                                        </p:tgtEl>
                                        <p:attrNameLst>
                                          <p:attrName>ppt_y</p:attrName>
                                        </p:attrNameLst>
                                      </p:cBhvr>
                                      <p:tavLst>
                                        <p:tav tm="0">
                                          <p:val>
                                            <p:strVal val="#ppt_y"/>
                                          </p:val>
                                        </p:tav>
                                        <p:tav tm="100000">
                                          <p:val>
                                            <p:strVal val="#ppt_y"/>
                                          </p:val>
                                        </p:tav>
                                      </p:tavLst>
                                    </p:anim>
                                  </p:childTnLst>
                                </p:cTn>
                              </p:par>
                              <p:par>
                                <p:cTn id="40" presetID="22" presetClass="entr" presetSubtype="1" fill="hold" nodeType="withEffect">
                                  <p:stCondLst>
                                    <p:cond delay="400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childTnLst>
                          </p:cTn>
                        </p:par>
                        <p:par>
                          <p:cTn id="43" fill="hold" nodeType="afterGroup">
                            <p:stCondLst>
                              <p:cond delay="6000"/>
                            </p:stCondLst>
                            <p:childTnLst>
                              <p:par>
                                <p:cTn id="44" presetID="14" presetClass="entr" presetSubtype="5"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vertical)">
                                      <p:cBhvr>
                                        <p:cTn id="46" dur="1000"/>
                                        <p:tgtEl>
                                          <p:spTgt spid="14"/>
                                        </p:tgtEl>
                                      </p:cBhvr>
                                    </p:animEffect>
                                  </p:childTnLst>
                                </p:cTn>
                              </p:par>
                            </p:childTnLst>
                          </p:cTn>
                        </p:par>
                        <p:par>
                          <p:cTn id="47" fill="hold" nodeType="afterGroup">
                            <p:stCondLst>
                              <p:cond delay="7000"/>
                            </p:stCondLst>
                            <p:childTnLst>
                              <p:par>
                                <p:cTn id="48" presetID="22" presetClass="entr" presetSubtype="8" fill="hold" nodeType="after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wipe(left)">
                                      <p:cBhvr>
                                        <p:cTn id="50" dur="500"/>
                                        <p:tgtEl>
                                          <p:spTgt spid="108"/>
                                        </p:tgtEl>
                                      </p:cBhvr>
                                    </p:animEffect>
                                  </p:childTnLst>
                                </p:cTn>
                              </p:par>
                            </p:childTnLst>
                          </p:cTn>
                        </p:par>
                        <p:par>
                          <p:cTn id="51" fill="hold" nodeType="afterGroup">
                            <p:stCondLst>
                              <p:cond delay="7500"/>
                            </p:stCondLst>
                            <p:childTnLst>
                              <p:par>
                                <p:cTn id="52" presetID="22" presetClass="entr" presetSubtype="8"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4000"/>
                                        <p:tgtEl>
                                          <p:spTgt spid="5"/>
                                        </p:tgtEl>
                                      </p:cBhvr>
                                    </p:animEffect>
                                  </p:childTnLst>
                                </p:cTn>
                              </p:par>
                              <p:par>
                                <p:cTn id="55" presetID="10"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animEffect transition="in" filter="fade">
                                      <p:cBhvr>
                                        <p:cTn id="57" dur="3000"/>
                                        <p:tgtEl>
                                          <p:spTgt spid="110"/>
                                        </p:tgtEl>
                                      </p:cBhvr>
                                    </p:animEffect>
                                  </p:childTnLst>
                                </p:cTn>
                              </p:par>
                              <p:par>
                                <p:cTn id="58" presetID="2" presetClass="entr" presetSubtype="8" fill="hold" nodeType="withEffect">
                                  <p:stCondLst>
                                    <p:cond delay="200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1000" fill="hold"/>
                                        <p:tgtEl>
                                          <p:spTgt spid="26"/>
                                        </p:tgtEl>
                                        <p:attrNameLst>
                                          <p:attrName>ppt_x</p:attrName>
                                        </p:attrNameLst>
                                      </p:cBhvr>
                                      <p:tavLst>
                                        <p:tav tm="0">
                                          <p:val>
                                            <p:strVal val="0-#ppt_w/2"/>
                                          </p:val>
                                        </p:tav>
                                        <p:tav tm="100000">
                                          <p:val>
                                            <p:strVal val="#ppt_x"/>
                                          </p:val>
                                        </p:tav>
                                      </p:tavLst>
                                    </p:anim>
                                    <p:anim calcmode="lin" valueType="num">
                                      <p:cBhvr additive="base">
                                        <p:cTn id="61" dur="1000" fill="hold"/>
                                        <p:tgtEl>
                                          <p:spTgt spid="26"/>
                                        </p:tgtEl>
                                        <p:attrNameLst>
                                          <p:attrName>ppt_y</p:attrName>
                                        </p:attrNameLst>
                                      </p:cBhvr>
                                      <p:tavLst>
                                        <p:tav tm="0">
                                          <p:val>
                                            <p:strVal val="#ppt_y"/>
                                          </p:val>
                                        </p:tav>
                                        <p:tav tm="100000">
                                          <p:val>
                                            <p:strVal val="#ppt_y"/>
                                          </p:val>
                                        </p:tav>
                                      </p:tavLst>
                                    </p:anim>
                                  </p:childTnLst>
                                </p:cTn>
                              </p:par>
                              <p:par>
                                <p:cTn id="62" presetID="22" presetClass="entr" presetSubtype="1" fill="hold" nodeType="withEffect">
                                  <p:stCondLst>
                                    <p:cond delay="3000"/>
                                  </p:stCondLst>
                                  <p:childTnLst>
                                    <p:set>
                                      <p:cBhvr>
                                        <p:cTn id="63" dur="1" fill="hold">
                                          <p:stCondLst>
                                            <p:cond delay="0"/>
                                          </p:stCondLst>
                                        </p:cTn>
                                        <p:tgtEl>
                                          <p:spTgt spid="39"/>
                                        </p:tgtEl>
                                        <p:attrNameLst>
                                          <p:attrName>style.visibility</p:attrName>
                                        </p:attrNameLst>
                                      </p:cBhvr>
                                      <p:to>
                                        <p:strVal val="visible"/>
                                      </p:to>
                                    </p:set>
                                    <p:animEffect transition="in" filter="wipe(up)">
                                      <p:cBhvr>
                                        <p:cTn id="64" dur="500"/>
                                        <p:tgtEl>
                                          <p:spTgt spid="39"/>
                                        </p:tgtEl>
                                      </p:cBhvr>
                                    </p:animEffect>
                                  </p:childTnLst>
                                </p:cTn>
                              </p:par>
                            </p:childTnLst>
                          </p:cTn>
                        </p:par>
                        <p:par>
                          <p:cTn id="65" fill="hold" nodeType="afterGroup">
                            <p:stCondLst>
                              <p:cond delay="11500"/>
                            </p:stCondLst>
                            <p:childTnLst>
                              <p:par>
                                <p:cTn id="66" presetID="14" presetClass="entr" presetSubtype="5"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randombar(vertical)">
                                      <p:cBhvr>
                                        <p:cTn id="68" dur="10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115"/>
                                        </p:tgtEl>
                                        <p:attrNameLst>
                                          <p:attrName>style.visibility</p:attrName>
                                        </p:attrNameLst>
                                      </p:cBhvr>
                                      <p:to>
                                        <p:strVal val="visible"/>
                                      </p:to>
                                    </p:set>
                                    <p:animEffect transition="in" filter="wipe(left)">
                                      <p:cBhvr>
                                        <p:cTn id="71" dur="500"/>
                                        <p:tgtEl>
                                          <p:spTgt spid="115"/>
                                        </p:tgtEl>
                                      </p:cBhvr>
                                    </p:animEffect>
                                  </p:childTnLst>
                                </p:cTn>
                              </p:par>
                            </p:childTnLst>
                          </p:cTn>
                        </p:par>
                        <p:par>
                          <p:cTn id="72" fill="hold" nodeType="afterGroup">
                            <p:stCondLst>
                              <p:cond delay="12500"/>
                            </p:stCondLst>
                            <p:childTnLst>
                              <p:par>
                                <p:cTn id="73" presetID="22" presetClass="entr" presetSubtype="8"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left)">
                                      <p:cBhvr>
                                        <p:cTn id="75" dur="4000"/>
                                        <p:tgtEl>
                                          <p:spTgt spid="6"/>
                                        </p:tgtEl>
                                      </p:cBhvr>
                                    </p:animEffect>
                                  </p:childTnLst>
                                </p:cTn>
                              </p:par>
                              <p:par>
                                <p:cTn id="76" presetID="10" presetClass="entr" presetSubtype="0" fill="hold" nodeType="withEffect">
                                  <p:stCondLst>
                                    <p:cond delay="0"/>
                                  </p:stCondLst>
                                  <p:childTnLst>
                                    <p:set>
                                      <p:cBhvr>
                                        <p:cTn id="77" dur="1" fill="hold">
                                          <p:stCondLst>
                                            <p:cond delay="0"/>
                                          </p:stCondLst>
                                        </p:cTn>
                                        <p:tgtEl>
                                          <p:spTgt spid="111"/>
                                        </p:tgtEl>
                                        <p:attrNameLst>
                                          <p:attrName>style.visibility</p:attrName>
                                        </p:attrNameLst>
                                      </p:cBhvr>
                                      <p:to>
                                        <p:strVal val="visible"/>
                                      </p:to>
                                    </p:set>
                                    <p:animEffect transition="in" filter="fade">
                                      <p:cBhvr>
                                        <p:cTn id="78" dur="3000"/>
                                        <p:tgtEl>
                                          <p:spTgt spid="111"/>
                                        </p:tgtEl>
                                      </p:cBhvr>
                                    </p:animEffect>
                                  </p:childTnLst>
                                </p:cTn>
                              </p:par>
                              <p:par>
                                <p:cTn id="79" presetID="2" presetClass="entr" presetSubtype="8" fill="hold" nodeType="withEffect">
                                  <p:stCondLst>
                                    <p:cond delay="1000"/>
                                  </p:stCondLst>
                                  <p:childTnLst>
                                    <p:set>
                                      <p:cBhvr>
                                        <p:cTn id="80" dur="1" fill="hold">
                                          <p:stCondLst>
                                            <p:cond delay="0"/>
                                          </p:stCondLst>
                                        </p:cTn>
                                        <p:tgtEl>
                                          <p:spTgt spid="93"/>
                                        </p:tgtEl>
                                        <p:attrNameLst>
                                          <p:attrName>style.visibility</p:attrName>
                                        </p:attrNameLst>
                                      </p:cBhvr>
                                      <p:to>
                                        <p:strVal val="visible"/>
                                      </p:to>
                                    </p:set>
                                    <p:anim calcmode="lin" valueType="num">
                                      <p:cBhvr additive="base">
                                        <p:cTn id="81" dur="2000" fill="hold"/>
                                        <p:tgtEl>
                                          <p:spTgt spid="93"/>
                                        </p:tgtEl>
                                        <p:attrNameLst>
                                          <p:attrName>ppt_x</p:attrName>
                                        </p:attrNameLst>
                                      </p:cBhvr>
                                      <p:tavLst>
                                        <p:tav tm="0">
                                          <p:val>
                                            <p:strVal val="0-#ppt_w/2"/>
                                          </p:val>
                                        </p:tav>
                                        <p:tav tm="100000">
                                          <p:val>
                                            <p:strVal val="#ppt_x"/>
                                          </p:val>
                                        </p:tav>
                                      </p:tavLst>
                                    </p:anim>
                                    <p:anim calcmode="lin" valueType="num">
                                      <p:cBhvr additive="base">
                                        <p:cTn id="82" dur="2000" fill="hold"/>
                                        <p:tgtEl>
                                          <p:spTgt spid="93"/>
                                        </p:tgtEl>
                                        <p:attrNameLst>
                                          <p:attrName>ppt_y</p:attrName>
                                        </p:attrNameLst>
                                      </p:cBhvr>
                                      <p:tavLst>
                                        <p:tav tm="0">
                                          <p:val>
                                            <p:strVal val="#ppt_y"/>
                                          </p:val>
                                        </p:tav>
                                        <p:tav tm="100000">
                                          <p:val>
                                            <p:strVal val="#ppt_y"/>
                                          </p:val>
                                        </p:tav>
                                      </p:tavLst>
                                    </p:anim>
                                  </p:childTnLst>
                                </p:cTn>
                              </p:par>
                              <p:par>
                                <p:cTn id="83" presetID="22" presetClass="entr" presetSubtype="1" fill="hold" nodeType="withEffect">
                                  <p:stCondLst>
                                    <p:cond delay="3000"/>
                                  </p:stCondLst>
                                  <p:childTnLst>
                                    <p:set>
                                      <p:cBhvr>
                                        <p:cTn id="84" dur="1" fill="hold">
                                          <p:stCondLst>
                                            <p:cond delay="0"/>
                                          </p:stCondLst>
                                        </p:cTn>
                                        <p:tgtEl>
                                          <p:spTgt spid="21"/>
                                        </p:tgtEl>
                                        <p:attrNameLst>
                                          <p:attrName>style.visibility</p:attrName>
                                        </p:attrNameLst>
                                      </p:cBhvr>
                                      <p:to>
                                        <p:strVal val="visible"/>
                                      </p:to>
                                    </p:set>
                                    <p:animEffect transition="in" filter="wipe(up)">
                                      <p:cBhvr>
                                        <p:cTn id="85" dur="500"/>
                                        <p:tgtEl>
                                          <p:spTgt spid="21"/>
                                        </p:tgtEl>
                                      </p:cBhvr>
                                    </p:animEffect>
                                  </p:childTnLst>
                                </p:cTn>
                              </p:par>
                            </p:childTnLst>
                          </p:cTn>
                        </p:par>
                        <p:par>
                          <p:cTn id="86" fill="hold" nodeType="afterGroup">
                            <p:stCondLst>
                              <p:cond delay="16500"/>
                            </p:stCondLst>
                            <p:childTnLst>
                              <p:par>
                                <p:cTn id="87" presetID="14" presetClass="entr" presetSubtype="5" fill="hold" nodeType="after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randombar(vertical)">
                                      <p:cBhvr>
                                        <p:cTn id="89" dur="1000"/>
                                        <p:tgtEl>
                                          <p:spTgt spid="28"/>
                                        </p:tgtEl>
                                      </p:cBhvr>
                                    </p:animEffect>
                                  </p:childTnLst>
                                </p:cTn>
                              </p:par>
                            </p:childTnLst>
                          </p:cTn>
                        </p:par>
                        <p:par>
                          <p:cTn id="90" fill="hold" nodeType="afterGroup">
                            <p:stCondLst>
                              <p:cond delay="17500"/>
                            </p:stCondLst>
                            <p:childTnLst>
                              <p:par>
                                <p:cTn id="91" presetID="22" presetClass="entr" presetSubtype="1" fill="hold" nodeType="afterEffect">
                                  <p:stCondLst>
                                    <p:cond delay="0"/>
                                  </p:stCondLst>
                                  <p:childTnLst>
                                    <p:set>
                                      <p:cBhvr>
                                        <p:cTn id="92" dur="1" fill="hold">
                                          <p:stCondLst>
                                            <p:cond delay="0"/>
                                          </p:stCondLst>
                                        </p:cTn>
                                        <p:tgtEl>
                                          <p:spTgt spid="116"/>
                                        </p:tgtEl>
                                        <p:attrNameLst>
                                          <p:attrName>style.visibility</p:attrName>
                                        </p:attrNameLst>
                                      </p:cBhvr>
                                      <p:to>
                                        <p:strVal val="visible"/>
                                      </p:to>
                                    </p:set>
                                    <p:animEffect transition="in" filter="wipe(up)">
                                      <p:cBhvr>
                                        <p:cTn id="93" dur="500"/>
                                        <p:tgtEl>
                                          <p:spTgt spid="116"/>
                                        </p:tgtEl>
                                      </p:cBhvr>
                                    </p:animEffect>
                                  </p:childTnLst>
                                </p:cTn>
                              </p:par>
                            </p:childTnLst>
                          </p:cTn>
                        </p:par>
                        <p:par>
                          <p:cTn id="94" fill="hold" nodeType="afterGroup">
                            <p:stCondLst>
                              <p:cond delay="18000"/>
                            </p:stCondLst>
                            <p:childTnLst>
                              <p:par>
                                <p:cTn id="95" presetID="22" presetClass="entr" presetSubtype="8"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wipe(left)">
                                      <p:cBhvr>
                                        <p:cTn id="97" dur="4000"/>
                                        <p:tgtEl>
                                          <p:spTgt spid="7"/>
                                        </p:tgtEl>
                                      </p:cBhvr>
                                    </p:animEffect>
                                  </p:childTnLst>
                                </p:cTn>
                              </p:par>
                              <p:par>
                                <p:cTn id="98" presetID="10" presetClass="entr" presetSubtype="0" fill="hold" nodeType="withEffect">
                                  <p:stCondLst>
                                    <p:cond delay="0"/>
                                  </p:stCondLst>
                                  <p:childTnLst>
                                    <p:set>
                                      <p:cBhvr>
                                        <p:cTn id="99" dur="1" fill="hold">
                                          <p:stCondLst>
                                            <p:cond delay="0"/>
                                          </p:stCondLst>
                                        </p:cTn>
                                        <p:tgtEl>
                                          <p:spTgt spid="112"/>
                                        </p:tgtEl>
                                        <p:attrNameLst>
                                          <p:attrName>style.visibility</p:attrName>
                                        </p:attrNameLst>
                                      </p:cBhvr>
                                      <p:to>
                                        <p:strVal val="visible"/>
                                      </p:to>
                                    </p:set>
                                    <p:animEffect transition="in" filter="fade">
                                      <p:cBhvr>
                                        <p:cTn id="100" dur="3000"/>
                                        <p:tgtEl>
                                          <p:spTgt spid="112"/>
                                        </p:tgtEl>
                                      </p:cBhvr>
                                    </p:animEffect>
                                  </p:childTnLst>
                                </p:cTn>
                              </p:par>
                              <p:par>
                                <p:cTn id="101" presetID="2" presetClass="entr" presetSubtype="8" fill="hold" nodeType="withEffect">
                                  <p:stCondLst>
                                    <p:cond delay="1000"/>
                                  </p:stCondLst>
                                  <p:childTnLst>
                                    <p:set>
                                      <p:cBhvr>
                                        <p:cTn id="102" dur="1" fill="hold">
                                          <p:stCondLst>
                                            <p:cond delay="0"/>
                                          </p:stCondLst>
                                        </p:cTn>
                                        <p:tgtEl>
                                          <p:spTgt spid="94"/>
                                        </p:tgtEl>
                                        <p:attrNameLst>
                                          <p:attrName>style.visibility</p:attrName>
                                        </p:attrNameLst>
                                      </p:cBhvr>
                                      <p:to>
                                        <p:strVal val="visible"/>
                                      </p:to>
                                    </p:set>
                                    <p:anim calcmode="lin" valueType="num">
                                      <p:cBhvr additive="base">
                                        <p:cTn id="103" dur="2000" fill="hold"/>
                                        <p:tgtEl>
                                          <p:spTgt spid="94"/>
                                        </p:tgtEl>
                                        <p:attrNameLst>
                                          <p:attrName>ppt_x</p:attrName>
                                        </p:attrNameLst>
                                      </p:cBhvr>
                                      <p:tavLst>
                                        <p:tav tm="0">
                                          <p:val>
                                            <p:strVal val="0-#ppt_w/2"/>
                                          </p:val>
                                        </p:tav>
                                        <p:tav tm="100000">
                                          <p:val>
                                            <p:strVal val="#ppt_x"/>
                                          </p:val>
                                        </p:tav>
                                      </p:tavLst>
                                    </p:anim>
                                    <p:anim calcmode="lin" valueType="num">
                                      <p:cBhvr additive="base">
                                        <p:cTn id="104" dur="2000" fill="hold"/>
                                        <p:tgtEl>
                                          <p:spTgt spid="94"/>
                                        </p:tgtEl>
                                        <p:attrNameLst>
                                          <p:attrName>ppt_y</p:attrName>
                                        </p:attrNameLst>
                                      </p:cBhvr>
                                      <p:tavLst>
                                        <p:tav tm="0">
                                          <p:val>
                                            <p:strVal val="#ppt_y"/>
                                          </p:val>
                                        </p:tav>
                                        <p:tav tm="100000">
                                          <p:val>
                                            <p:strVal val="#ppt_y"/>
                                          </p:val>
                                        </p:tav>
                                      </p:tavLst>
                                    </p:anim>
                                  </p:childTnLst>
                                </p:cTn>
                              </p:par>
                              <p:par>
                                <p:cTn id="105" presetID="22" presetClass="entr" presetSubtype="1" fill="hold" nodeType="withEffect">
                                  <p:stCondLst>
                                    <p:cond delay="3000"/>
                                  </p:stCondLst>
                                  <p:childTnLst>
                                    <p:set>
                                      <p:cBhvr>
                                        <p:cTn id="106" dur="1" fill="hold">
                                          <p:stCondLst>
                                            <p:cond delay="0"/>
                                          </p:stCondLst>
                                        </p:cTn>
                                        <p:tgtEl>
                                          <p:spTgt spid="20"/>
                                        </p:tgtEl>
                                        <p:attrNameLst>
                                          <p:attrName>style.visibility</p:attrName>
                                        </p:attrNameLst>
                                      </p:cBhvr>
                                      <p:to>
                                        <p:strVal val="visible"/>
                                      </p:to>
                                    </p:set>
                                    <p:animEffect transition="in" filter="wipe(up)">
                                      <p:cBhvr>
                                        <p:cTn id="107" dur="500"/>
                                        <p:tgtEl>
                                          <p:spTgt spid="20"/>
                                        </p:tgtEl>
                                      </p:cBhvr>
                                    </p:animEffect>
                                  </p:childTnLst>
                                </p:cTn>
                              </p:par>
                            </p:childTnLst>
                          </p:cTn>
                        </p:par>
                        <p:par>
                          <p:cTn id="108" fill="hold" nodeType="afterGroup">
                            <p:stCondLst>
                              <p:cond delay="22000"/>
                            </p:stCondLst>
                            <p:childTnLst>
                              <p:par>
                                <p:cTn id="109" presetID="14" presetClass="entr" presetSubtype="5" fill="hold" nodeType="after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randombar(vertical)">
                                      <p:cBhvr>
                                        <p:cTn id="111" dur="1000"/>
                                        <p:tgtEl>
                                          <p:spTgt spid="40"/>
                                        </p:tgtEl>
                                      </p:cBhvr>
                                    </p:animEffect>
                                  </p:childTnLst>
                                </p:cTn>
                              </p:par>
                            </p:childTnLst>
                          </p:cTn>
                        </p:par>
                        <p:par>
                          <p:cTn id="112" fill="hold" nodeType="afterGroup">
                            <p:stCondLst>
                              <p:cond delay="23000"/>
                            </p:stCondLst>
                            <p:childTnLst>
                              <p:par>
                                <p:cTn id="113" presetID="22" presetClass="entr" presetSubtype="1" fill="hold" nodeType="afterEffect">
                                  <p:stCondLst>
                                    <p:cond delay="0"/>
                                  </p:stCondLst>
                                  <p:childTnLst>
                                    <p:set>
                                      <p:cBhvr>
                                        <p:cTn id="114" dur="1" fill="hold">
                                          <p:stCondLst>
                                            <p:cond delay="0"/>
                                          </p:stCondLst>
                                        </p:cTn>
                                        <p:tgtEl>
                                          <p:spTgt spid="117"/>
                                        </p:tgtEl>
                                        <p:attrNameLst>
                                          <p:attrName>style.visibility</p:attrName>
                                        </p:attrNameLst>
                                      </p:cBhvr>
                                      <p:to>
                                        <p:strVal val="visible"/>
                                      </p:to>
                                    </p:set>
                                    <p:animEffect transition="in" filter="wipe(up)">
                                      <p:cBhvr>
                                        <p:cTn id="115" dur="500"/>
                                        <p:tgtEl>
                                          <p:spTgt spid="117"/>
                                        </p:tgtEl>
                                      </p:cBhvr>
                                    </p:animEffect>
                                  </p:childTnLst>
                                </p:cTn>
                              </p:par>
                            </p:childTnLst>
                          </p:cTn>
                        </p:par>
                        <p:par>
                          <p:cTn id="116" fill="hold" nodeType="afterGroup">
                            <p:stCondLst>
                              <p:cond delay="23500"/>
                            </p:stCondLst>
                            <p:childTnLst>
                              <p:par>
                                <p:cTn id="117" presetID="22" presetClass="entr" presetSubtype="8" fill="hold" nodeType="after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wipe(left)">
                                      <p:cBhvr>
                                        <p:cTn id="119" dur="4000"/>
                                        <p:tgtEl>
                                          <p:spTgt spid="11"/>
                                        </p:tgtEl>
                                      </p:cBhvr>
                                    </p:animEffect>
                                  </p:childTnLst>
                                </p:cTn>
                              </p:par>
                              <p:par>
                                <p:cTn id="120" presetID="10" presetClass="entr" presetSubtype="0" fill="hold" nodeType="withEffect">
                                  <p:stCondLst>
                                    <p:cond delay="0"/>
                                  </p:stCondLst>
                                  <p:childTnLst>
                                    <p:set>
                                      <p:cBhvr>
                                        <p:cTn id="121" dur="1" fill="hold">
                                          <p:stCondLst>
                                            <p:cond delay="0"/>
                                          </p:stCondLst>
                                        </p:cTn>
                                        <p:tgtEl>
                                          <p:spTgt spid="113"/>
                                        </p:tgtEl>
                                        <p:attrNameLst>
                                          <p:attrName>style.visibility</p:attrName>
                                        </p:attrNameLst>
                                      </p:cBhvr>
                                      <p:to>
                                        <p:strVal val="visible"/>
                                      </p:to>
                                    </p:set>
                                    <p:animEffect transition="in" filter="fade">
                                      <p:cBhvr>
                                        <p:cTn id="122" dur="3000"/>
                                        <p:tgtEl>
                                          <p:spTgt spid="113"/>
                                        </p:tgtEl>
                                      </p:cBhvr>
                                    </p:animEffect>
                                  </p:childTnLst>
                                </p:cTn>
                              </p:par>
                              <p:par>
                                <p:cTn id="123" presetID="2" presetClass="entr" presetSubtype="8" fill="hold" nodeType="withEffect">
                                  <p:stCondLst>
                                    <p:cond delay="0"/>
                                  </p:stCondLst>
                                  <p:childTnLst>
                                    <p:set>
                                      <p:cBhvr>
                                        <p:cTn id="124" dur="1" fill="hold">
                                          <p:stCondLst>
                                            <p:cond delay="0"/>
                                          </p:stCondLst>
                                        </p:cTn>
                                        <p:tgtEl>
                                          <p:spTgt spid="107"/>
                                        </p:tgtEl>
                                        <p:attrNameLst>
                                          <p:attrName>style.visibility</p:attrName>
                                        </p:attrNameLst>
                                      </p:cBhvr>
                                      <p:to>
                                        <p:strVal val="visible"/>
                                      </p:to>
                                    </p:set>
                                    <p:anim calcmode="lin" valueType="num">
                                      <p:cBhvr additive="base">
                                        <p:cTn id="125" dur="2000" fill="hold"/>
                                        <p:tgtEl>
                                          <p:spTgt spid="107"/>
                                        </p:tgtEl>
                                        <p:attrNameLst>
                                          <p:attrName>ppt_x</p:attrName>
                                        </p:attrNameLst>
                                      </p:cBhvr>
                                      <p:tavLst>
                                        <p:tav tm="0">
                                          <p:val>
                                            <p:strVal val="0-#ppt_w/2"/>
                                          </p:val>
                                        </p:tav>
                                        <p:tav tm="100000">
                                          <p:val>
                                            <p:strVal val="#ppt_x"/>
                                          </p:val>
                                        </p:tav>
                                      </p:tavLst>
                                    </p:anim>
                                    <p:anim calcmode="lin" valueType="num">
                                      <p:cBhvr additive="base">
                                        <p:cTn id="126" dur="2000" fill="hold"/>
                                        <p:tgtEl>
                                          <p:spTgt spid="107"/>
                                        </p:tgtEl>
                                        <p:attrNameLst>
                                          <p:attrName>ppt_y</p:attrName>
                                        </p:attrNameLst>
                                      </p:cBhvr>
                                      <p:tavLst>
                                        <p:tav tm="0">
                                          <p:val>
                                            <p:strVal val="#ppt_y"/>
                                          </p:val>
                                        </p:tav>
                                        <p:tav tm="100000">
                                          <p:val>
                                            <p:strVal val="#ppt_y"/>
                                          </p:val>
                                        </p:tav>
                                      </p:tavLst>
                                    </p:anim>
                                  </p:childTnLst>
                                </p:cTn>
                              </p:par>
                              <p:par>
                                <p:cTn id="127" presetID="9" presetClass="entr" presetSubtype="0" fill="hold" grpId="0" nodeType="withEffect">
                                  <p:stCondLst>
                                    <p:cond delay="0"/>
                                  </p:stCondLst>
                                  <p:childTnLst>
                                    <p:set>
                                      <p:cBhvr>
                                        <p:cTn id="128" dur="1" fill="hold">
                                          <p:stCondLst>
                                            <p:cond delay="0"/>
                                          </p:stCondLst>
                                        </p:cTn>
                                        <p:tgtEl>
                                          <p:spTgt spid="89"/>
                                        </p:tgtEl>
                                        <p:attrNameLst>
                                          <p:attrName>style.visibility</p:attrName>
                                        </p:attrNameLst>
                                      </p:cBhvr>
                                      <p:to>
                                        <p:strVal val="visible"/>
                                      </p:to>
                                    </p:set>
                                    <p:animEffect transition="in" filter="dissolve">
                                      <p:cBhvr>
                                        <p:cTn id="129" dur="500"/>
                                        <p:tgtEl>
                                          <p:spTgt spid="89"/>
                                        </p:tgtEl>
                                      </p:cBhvr>
                                    </p:animEffect>
                                  </p:childTnLst>
                                </p:cTn>
                              </p:par>
                              <p:par>
                                <p:cTn id="130" presetID="9" presetClass="entr" presetSubtype="0" fill="hold" grpId="0" nodeType="with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dissolve">
                                      <p:cBhvr>
                                        <p:cTn id="132" dur="500"/>
                                        <p:tgtEl>
                                          <p:spTgt spid="90"/>
                                        </p:tgtEl>
                                      </p:cBhvr>
                                    </p:animEffect>
                                  </p:childTnLst>
                                </p:cTn>
                              </p:par>
                              <p:par>
                                <p:cTn id="133" presetID="9" presetClass="entr" presetSubtype="0" fill="hold" grpId="0" nodeType="with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dissolve">
                                      <p:cBhvr>
                                        <p:cTn id="135" dur="500"/>
                                        <p:tgtEl>
                                          <p:spTgt spid="91"/>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92"/>
                                        </p:tgtEl>
                                        <p:attrNameLst>
                                          <p:attrName>style.visibility</p:attrName>
                                        </p:attrNameLst>
                                      </p:cBhvr>
                                      <p:to>
                                        <p:strVal val="visible"/>
                                      </p:to>
                                    </p:set>
                                    <p:animEffect transition="in" filter="dissolve">
                                      <p:cBhvr>
                                        <p:cTn id="138" dur="500"/>
                                        <p:tgtEl>
                                          <p:spTgt spid="92"/>
                                        </p:tgtEl>
                                      </p:cBhvr>
                                    </p:animEffect>
                                  </p:childTnLst>
                                </p:cTn>
                              </p:par>
                              <p:par>
                                <p:cTn id="139" presetID="22" presetClass="entr" presetSubtype="1" fill="hold" grpId="0" nodeType="withEffect">
                                  <p:stCondLst>
                                    <p:cond delay="3000"/>
                                  </p:stCondLst>
                                  <p:childTnLst>
                                    <p:set>
                                      <p:cBhvr>
                                        <p:cTn id="140" dur="1" fill="hold">
                                          <p:stCondLst>
                                            <p:cond delay="0"/>
                                          </p:stCondLst>
                                        </p:cTn>
                                        <p:tgtEl>
                                          <p:spTgt spid="19"/>
                                        </p:tgtEl>
                                        <p:attrNameLst>
                                          <p:attrName>style.visibility</p:attrName>
                                        </p:attrNameLst>
                                      </p:cBhvr>
                                      <p:to>
                                        <p:strVal val="visible"/>
                                      </p:to>
                                    </p:set>
                                    <p:animEffect transition="in" filter="wipe(up)">
                                      <p:cBhvr>
                                        <p:cTn id="141" dur="500"/>
                                        <p:tgtEl>
                                          <p:spTgt spid="19"/>
                                        </p:tgtEl>
                                      </p:cBhvr>
                                    </p:animEffect>
                                  </p:childTnLst>
                                </p:cTn>
                              </p:par>
                            </p:childTnLst>
                          </p:cTn>
                        </p:par>
                        <p:par>
                          <p:cTn id="142" fill="hold" nodeType="afterGroup">
                            <p:stCondLst>
                              <p:cond delay="27500"/>
                            </p:stCondLst>
                            <p:childTnLst>
                              <p:par>
                                <p:cTn id="143" presetID="1" presetClass="emph" presetSubtype="2" fill="hold" nodeType="afterEffect">
                                  <p:stCondLst>
                                    <p:cond delay="0"/>
                                  </p:stCondLst>
                                  <p:childTnLst>
                                    <p:animClr clrSpc="rgb" dir="cw">
                                      <p:cBhvr>
                                        <p:cTn id="144" dur="500" fill="hold"/>
                                        <p:tgtEl>
                                          <p:spTgt spid="91"/>
                                        </p:tgtEl>
                                        <p:attrNameLst>
                                          <p:attrName>fillcolor</p:attrName>
                                        </p:attrNameLst>
                                      </p:cBhvr>
                                      <p:to>
                                        <a:srgbClr val="FF9933"/>
                                      </p:to>
                                    </p:animClr>
                                    <p:set>
                                      <p:cBhvr>
                                        <p:cTn id="145" dur="500" fill="hold"/>
                                        <p:tgtEl>
                                          <p:spTgt spid="91"/>
                                        </p:tgtEl>
                                        <p:attrNameLst>
                                          <p:attrName>fill.type</p:attrName>
                                        </p:attrNameLst>
                                      </p:cBhvr>
                                      <p:to>
                                        <p:strVal val="solid"/>
                                      </p:to>
                                    </p:set>
                                    <p:set>
                                      <p:cBhvr>
                                        <p:cTn id="146" dur="500" fill="hold"/>
                                        <p:tgtEl>
                                          <p:spTgt spid="91"/>
                                        </p:tgtEl>
                                        <p:attrNameLst>
                                          <p:attrName>fill.on</p:attrName>
                                        </p:attrNameLst>
                                      </p:cBhvr>
                                      <p:to>
                                        <p:strVal val="true"/>
                                      </p:to>
                                    </p:set>
                                  </p:childTnLst>
                                </p:cTn>
                              </p:par>
                              <p:par>
                                <p:cTn id="147" presetID="1" presetClass="emph" presetSubtype="2" fill="hold" nodeType="withEffect">
                                  <p:stCondLst>
                                    <p:cond delay="0"/>
                                  </p:stCondLst>
                                  <p:childTnLst>
                                    <p:animClr clrSpc="rgb" dir="cw">
                                      <p:cBhvr>
                                        <p:cTn id="148" dur="500" fill="hold"/>
                                        <p:tgtEl>
                                          <p:spTgt spid="92"/>
                                        </p:tgtEl>
                                        <p:attrNameLst>
                                          <p:attrName>fillcolor</p:attrName>
                                        </p:attrNameLst>
                                      </p:cBhvr>
                                      <p:to>
                                        <a:srgbClr val="333333"/>
                                      </p:to>
                                    </p:animClr>
                                    <p:set>
                                      <p:cBhvr>
                                        <p:cTn id="149" dur="500" fill="hold"/>
                                        <p:tgtEl>
                                          <p:spTgt spid="92"/>
                                        </p:tgtEl>
                                        <p:attrNameLst>
                                          <p:attrName>fill.type</p:attrName>
                                        </p:attrNameLst>
                                      </p:cBhvr>
                                      <p:to>
                                        <p:strVal val="solid"/>
                                      </p:to>
                                    </p:set>
                                    <p:set>
                                      <p:cBhvr>
                                        <p:cTn id="150" dur="500" fill="hold"/>
                                        <p:tgtEl>
                                          <p:spTgt spid="92"/>
                                        </p:tgtEl>
                                        <p:attrNameLst>
                                          <p:attrName>fill.on</p:attrName>
                                        </p:attrNameLst>
                                      </p:cBhvr>
                                      <p:to>
                                        <p:strVal val="true"/>
                                      </p:to>
                                    </p:set>
                                  </p:childTnLst>
                                </p:cTn>
                              </p:par>
                            </p:childTnLst>
                          </p:cTn>
                        </p:par>
                        <p:par>
                          <p:cTn id="151" fill="hold" nodeType="afterGroup">
                            <p:stCondLst>
                              <p:cond delay="28000"/>
                            </p:stCondLst>
                            <p:childTnLst>
                              <p:par>
                                <p:cTn id="152" presetID="1" presetClass="emph" presetSubtype="2" fill="hold" nodeType="afterEffect">
                                  <p:stCondLst>
                                    <p:cond delay="0"/>
                                  </p:stCondLst>
                                  <p:childTnLst>
                                    <p:animClr clrSpc="rgb" dir="cw">
                                      <p:cBhvr>
                                        <p:cTn id="153" dur="500" fill="hold"/>
                                        <p:tgtEl>
                                          <p:spTgt spid="90"/>
                                        </p:tgtEl>
                                        <p:attrNameLst>
                                          <p:attrName>fillcolor</p:attrName>
                                        </p:attrNameLst>
                                      </p:cBhvr>
                                      <p:to>
                                        <a:srgbClr val="FF0000"/>
                                      </p:to>
                                    </p:animClr>
                                    <p:set>
                                      <p:cBhvr>
                                        <p:cTn id="154" dur="500" fill="hold"/>
                                        <p:tgtEl>
                                          <p:spTgt spid="90"/>
                                        </p:tgtEl>
                                        <p:attrNameLst>
                                          <p:attrName>fill.type</p:attrName>
                                        </p:attrNameLst>
                                      </p:cBhvr>
                                      <p:to>
                                        <p:strVal val="solid"/>
                                      </p:to>
                                    </p:set>
                                    <p:set>
                                      <p:cBhvr>
                                        <p:cTn id="155" dur="500" fill="hold"/>
                                        <p:tgtEl>
                                          <p:spTgt spid="90"/>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91"/>
                                        </p:tgtEl>
                                        <p:attrNameLst>
                                          <p:attrName>fillcolor</p:attrName>
                                        </p:attrNameLst>
                                      </p:cBhvr>
                                      <p:to>
                                        <a:srgbClr val="333333"/>
                                      </p:to>
                                    </p:animClr>
                                    <p:set>
                                      <p:cBhvr>
                                        <p:cTn id="158" dur="500" fill="hold"/>
                                        <p:tgtEl>
                                          <p:spTgt spid="91"/>
                                        </p:tgtEl>
                                        <p:attrNameLst>
                                          <p:attrName>fill.type</p:attrName>
                                        </p:attrNameLst>
                                      </p:cBhvr>
                                      <p:to>
                                        <p:strVal val="solid"/>
                                      </p:to>
                                    </p:set>
                                    <p:set>
                                      <p:cBhvr>
                                        <p:cTn id="159" dur="500" fill="hold"/>
                                        <p:tgtEl>
                                          <p:spTgt spid="91"/>
                                        </p:tgtEl>
                                        <p:attrNameLst>
                                          <p:attrName>fill.on</p:attrName>
                                        </p:attrNameLst>
                                      </p:cBhvr>
                                      <p:to>
                                        <p:strVal val="true"/>
                                      </p:to>
                                    </p:set>
                                  </p:childTnLst>
                                </p:cTn>
                              </p:par>
                              <p:par>
                                <p:cTn id="160" presetID="10" presetClass="entr" presetSubtype="0" fill="hold" grpId="0" nodeType="withEffect">
                                  <p:stCondLst>
                                    <p:cond delay="0"/>
                                  </p:stCondLst>
                                  <p:childTnLst>
                                    <p:set>
                                      <p:cBhvr>
                                        <p:cTn id="161" dur="1" fill="hold">
                                          <p:stCondLst>
                                            <p:cond delay="0"/>
                                          </p:stCondLst>
                                        </p:cTn>
                                        <p:tgtEl>
                                          <p:spTgt spid="17"/>
                                        </p:tgtEl>
                                        <p:attrNameLst>
                                          <p:attrName>style.visibility</p:attrName>
                                        </p:attrNameLst>
                                      </p:cBhvr>
                                      <p:to>
                                        <p:strVal val="visible"/>
                                      </p:to>
                                    </p:set>
                                    <p:animEffect transition="in" filter="fade">
                                      <p:cBhvr>
                                        <p:cTn id="162" dur="500"/>
                                        <p:tgtEl>
                                          <p:spTgt spid="17"/>
                                        </p:tgtEl>
                                      </p:cBhvr>
                                    </p:animEffect>
                                  </p:childTnLst>
                                </p:cTn>
                              </p:par>
                            </p:childTnLst>
                          </p:cTn>
                        </p:par>
                        <p:par>
                          <p:cTn id="163" fill="hold" nodeType="afterGroup">
                            <p:stCondLst>
                              <p:cond delay="28500"/>
                            </p:stCondLst>
                            <p:childTnLst>
                              <p:par>
                                <p:cTn id="164" presetID="22" presetClass="entr" presetSubtype="8" fill="hold" nodeType="afterEffect">
                                  <p:stCondLst>
                                    <p:cond delay="0"/>
                                  </p:stCondLst>
                                  <p:childTnLst>
                                    <p:set>
                                      <p:cBhvr>
                                        <p:cTn id="165" dur="1" fill="hold">
                                          <p:stCondLst>
                                            <p:cond delay="0"/>
                                          </p:stCondLst>
                                        </p:cTn>
                                        <p:tgtEl>
                                          <p:spTgt spid="84"/>
                                        </p:tgtEl>
                                        <p:attrNameLst>
                                          <p:attrName>style.visibility</p:attrName>
                                        </p:attrNameLst>
                                      </p:cBhvr>
                                      <p:to>
                                        <p:strVal val="visible"/>
                                      </p:to>
                                    </p:set>
                                    <p:animEffect transition="in" filter="wipe(left)">
                                      <p:cBhvr>
                                        <p:cTn id="166" dur="2000"/>
                                        <p:tgtEl>
                                          <p:spTgt spid="84"/>
                                        </p:tgtEl>
                                      </p:cBhvr>
                                    </p:animEffect>
                                  </p:childTnLst>
                                </p:cTn>
                              </p:par>
                            </p:childTnLst>
                          </p:cTn>
                        </p:par>
                        <p:par>
                          <p:cTn id="167" fill="hold" nodeType="afterGroup">
                            <p:stCondLst>
                              <p:cond delay="30500"/>
                            </p:stCondLst>
                            <p:childTnLst>
                              <p:par>
                                <p:cTn id="168" presetID="10" presetClass="exit" presetSubtype="0" fill="hold" nodeType="afterEffect">
                                  <p:stCondLst>
                                    <p:cond delay="0"/>
                                  </p:stCondLst>
                                  <p:childTnLst>
                                    <p:animEffect transition="out" filter="fade">
                                      <p:cBhvr>
                                        <p:cTn id="169" dur="500"/>
                                        <p:tgtEl>
                                          <p:spTgt spid="4"/>
                                        </p:tgtEl>
                                      </p:cBhvr>
                                    </p:animEffect>
                                    <p:set>
                                      <p:cBhvr>
                                        <p:cTn id="170" dur="1" fill="hold">
                                          <p:stCondLst>
                                            <p:cond delay="499"/>
                                          </p:stCondLst>
                                        </p:cTn>
                                        <p:tgtEl>
                                          <p:spTgt spid="4"/>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5"/>
                                        </p:tgtEl>
                                      </p:cBhvr>
                                    </p:animEffect>
                                    <p:set>
                                      <p:cBhvr>
                                        <p:cTn id="173" dur="1" fill="hold">
                                          <p:stCondLst>
                                            <p:cond delay="499"/>
                                          </p:stCondLst>
                                        </p:cTn>
                                        <p:tgtEl>
                                          <p:spTgt spid="5"/>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6"/>
                                        </p:tgtEl>
                                      </p:cBhvr>
                                    </p:animEffect>
                                    <p:set>
                                      <p:cBhvr>
                                        <p:cTn id="176" dur="1" fill="hold">
                                          <p:stCondLst>
                                            <p:cond delay="499"/>
                                          </p:stCondLst>
                                        </p:cTn>
                                        <p:tgtEl>
                                          <p:spTgt spid="6"/>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7"/>
                                        </p:tgtEl>
                                      </p:cBhvr>
                                    </p:animEffect>
                                    <p:set>
                                      <p:cBhvr>
                                        <p:cTn id="179" dur="1" fill="hold">
                                          <p:stCondLst>
                                            <p:cond delay="499"/>
                                          </p:stCondLst>
                                        </p:cTn>
                                        <p:tgtEl>
                                          <p:spTgt spid="7"/>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1"/>
                                        </p:tgtEl>
                                      </p:cBhvr>
                                    </p:animEffect>
                                    <p:set>
                                      <p:cBhvr>
                                        <p:cTn id="182" dur="1" fill="hold">
                                          <p:stCondLst>
                                            <p:cond delay="499"/>
                                          </p:stCondLst>
                                        </p:cTn>
                                        <p:tgtEl>
                                          <p:spTgt spid="11"/>
                                        </p:tgtEl>
                                        <p:attrNameLst>
                                          <p:attrName>style.visibility</p:attrName>
                                        </p:attrNameLst>
                                      </p:cBhvr>
                                      <p:to>
                                        <p:strVal val="hidden"/>
                                      </p:to>
                                    </p:set>
                                  </p:childTnLst>
                                </p:cTn>
                              </p:par>
                            </p:childTnLst>
                          </p:cTn>
                        </p:par>
                        <p:par>
                          <p:cTn id="183" fill="hold" nodeType="afterGroup">
                            <p:stCondLst>
                              <p:cond delay="31000"/>
                            </p:stCondLst>
                            <p:childTnLst>
                              <p:par>
                                <p:cTn id="184" presetID="1" presetClass="entr" presetSubtype="0" fill="hold" nodeType="afterEffect">
                                  <p:stCondLst>
                                    <p:cond delay="1000"/>
                                  </p:stCondLst>
                                  <p:childTnLst>
                                    <p:set>
                                      <p:cBhvr>
                                        <p:cTn id="185" dur="1" fill="hold">
                                          <p:stCondLst>
                                            <p:cond delay="0"/>
                                          </p:stCondLst>
                                        </p:cTn>
                                        <p:tgtEl>
                                          <p:spTgt spid="51"/>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2" presetClass="entr" presetSubtype="4" fill="hold" grpId="0" nodeType="clickEffect">
                                  <p:stCondLst>
                                    <p:cond delay="0"/>
                                  </p:stCondLst>
                                  <p:childTnLst>
                                    <p:set>
                                      <p:cBhvr>
                                        <p:cTn id="189" dur="1" fill="hold">
                                          <p:stCondLst>
                                            <p:cond delay="0"/>
                                          </p:stCondLst>
                                        </p:cTn>
                                        <p:tgtEl>
                                          <p:spTgt spid="120"/>
                                        </p:tgtEl>
                                        <p:attrNameLst>
                                          <p:attrName>style.visibility</p:attrName>
                                        </p:attrNameLst>
                                      </p:cBhvr>
                                      <p:to>
                                        <p:strVal val="visible"/>
                                      </p:to>
                                    </p:set>
                                    <p:anim calcmode="lin" valueType="num">
                                      <p:cBhvr additive="base">
                                        <p:cTn id="190" dur="500" fill="hold"/>
                                        <p:tgtEl>
                                          <p:spTgt spid="120"/>
                                        </p:tgtEl>
                                        <p:attrNameLst>
                                          <p:attrName>ppt_x</p:attrName>
                                        </p:attrNameLst>
                                      </p:cBhvr>
                                      <p:tavLst>
                                        <p:tav tm="0">
                                          <p:val>
                                            <p:strVal val="#ppt_x"/>
                                          </p:val>
                                        </p:tav>
                                        <p:tav tm="100000">
                                          <p:val>
                                            <p:strVal val="#ppt_x"/>
                                          </p:val>
                                        </p:tav>
                                      </p:tavLst>
                                    </p:anim>
                                    <p:anim calcmode="lin" valueType="num">
                                      <p:cBhvr additive="base">
                                        <p:cTn id="191"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 presetClass="entr" presetSubtype="4" fill="hold" grpId="0" nodeType="clickEffect">
                                  <p:stCondLst>
                                    <p:cond delay="0"/>
                                  </p:stCondLst>
                                  <p:childTnLst>
                                    <p:set>
                                      <p:cBhvr>
                                        <p:cTn id="195" dur="1" fill="hold">
                                          <p:stCondLst>
                                            <p:cond delay="0"/>
                                          </p:stCondLst>
                                        </p:cTn>
                                        <p:tgtEl>
                                          <p:spTgt spid="122"/>
                                        </p:tgtEl>
                                        <p:attrNameLst>
                                          <p:attrName>style.visibility</p:attrName>
                                        </p:attrNameLst>
                                      </p:cBhvr>
                                      <p:to>
                                        <p:strVal val="visible"/>
                                      </p:to>
                                    </p:set>
                                    <p:anim calcmode="lin" valueType="num">
                                      <p:cBhvr additive="base">
                                        <p:cTn id="196" dur="500" fill="hold"/>
                                        <p:tgtEl>
                                          <p:spTgt spid="122"/>
                                        </p:tgtEl>
                                        <p:attrNameLst>
                                          <p:attrName>ppt_x</p:attrName>
                                        </p:attrNameLst>
                                      </p:cBhvr>
                                      <p:tavLst>
                                        <p:tav tm="0">
                                          <p:val>
                                            <p:strVal val="#ppt_x"/>
                                          </p:val>
                                        </p:tav>
                                        <p:tav tm="100000">
                                          <p:val>
                                            <p:strVal val="#ppt_x"/>
                                          </p:val>
                                        </p:tav>
                                      </p:tavLst>
                                    </p:anim>
                                    <p:anim calcmode="lin" valueType="num">
                                      <p:cBhvr additive="base">
                                        <p:cTn id="197"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89" grpId="0" animBg="1"/>
      <p:bldP spid="90" grpId="0" animBg="1"/>
      <p:bldP spid="91" grpId="0" animBg="1"/>
      <p:bldP spid="92" grpId="0" animBg="1"/>
      <p:bldP spid="114" grpId="0"/>
      <p:bldP spid="120" grpId="0" animBg="1"/>
      <p:bldP spid="1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Welche Produkte können für die Saison 2020 verkauft werden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58678" y="2418468"/>
            <a:ext cx="10782300" cy="3170099"/>
          </a:xfrm>
          <a:prstGeom prst="rect">
            <a:avLst/>
          </a:prstGeom>
        </p:spPr>
        <p:txBody>
          <a:bodyPr wrap="square">
            <a:spAutoFit/>
          </a:bodyPr>
          <a:lstStyle/>
          <a:p>
            <a:pPr marL="457200" indent="-457200">
              <a:buFont typeface="Arial" panose="020B0604020202020204" pitchFamily="34" charset="0"/>
              <a:buChar char="•"/>
            </a:pPr>
            <a:r>
              <a:rPr lang="de-DE" sz="2000" dirty="0" smtClean="0"/>
              <a:t>Entschieden ist, dass der N-Manager in NF-Office AG eingebaut werden soll </a:t>
            </a:r>
            <a:r>
              <a:rPr lang="de-DE" sz="2000" dirty="0" smtClean="0">
                <a:sym typeface="Wingdings" panose="05000000000000000000" pitchFamily="2" charset="2"/>
              </a:rPr>
              <a:t> „Modul N-Manager“ </a:t>
            </a:r>
            <a:r>
              <a:rPr lang="de-DE" sz="2000" dirty="0" smtClean="0"/>
              <a:t> </a:t>
            </a:r>
            <a:br>
              <a:rPr lang="de-DE" sz="2000" dirty="0" smtClean="0"/>
            </a:br>
            <a:endParaRPr lang="de-DE" sz="2000" dirty="0" smtClean="0"/>
          </a:p>
          <a:p>
            <a:pPr marL="457200" indent="-457200">
              <a:buFont typeface="Arial" panose="020B0604020202020204" pitchFamily="34" charset="0"/>
              <a:buChar char="•"/>
            </a:pPr>
            <a:r>
              <a:rPr lang="de-DE" sz="2000" dirty="0" smtClean="0"/>
              <a:t>Außerdem wird in 2020 die Akademie in größerem Umfang den N-Manager in Dienstleistung anbieten. Das dürfte vor allem für Kunden, die noch nichts von uns haben interessant sein.</a:t>
            </a:r>
            <a:r>
              <a:rPr lang="de-DE" sz="2000" dirty="0"/>
              <a:t/>
            </a:r>
            <a:br>
              <a:rPr lang="de-DE" sz="2000" dirty="0"/>
            </a:br>
            <a:endParaRPr lang="de-DE" sz="2000" dirty="0" smtClean="0"/>
          </a:p>
          <a:p>
            <a:pPr marL="457200" indent="-457200">
              <a:buFont typeface="Arial" panose="020B0604020202020204" pitchFamily="34" charset="0"/>
              <a:buChar char="•"/>
            </a:pPr>
            <a:r>
              <a:rPr lang="de-DE" sz="2000" dirty="0" smtClean="0"/>
              <a:t>Auch der N-Manager Pro wird 2020 über die Akademie abgewickelt. Die </a:t>
            </a:r>
            <a:r>
              <a:rPr lang="de-DE" sz="2000" dirty="0" err="1" smtClean="0"/>
              <a:t>N</a:t>
            </a:r>
            <a:r>
              <a:rPr lang="de-DE" sz="1100" dirty="0" err="1" smtClean="0"/>
              <a:t>var</a:t>
            </a:r>
            <a:r>
              <a:rPr lang="de-DE" sz="2000" dirty="0" smtClean="0"/>
              <a:t> – Karten des N-Manager Pro können schon heute in NF-Office AG und –Live eingelesen werden. Dort können sie mit vorhandenen Mitteln (!?!) in Düngerkarten </a:t>
            </a:r>
            <a:r>
              <a:rPr lang="de-DE" sz="2000" dirty="0" err="1" smtClean="0"/>
              <a:t>umberechnet</a:t>
            </a:r>
            <a:r>
              <a:rPr lang="de-DE" sz="2000" dirty="0" smtClean="0"/>
              <a:t> werden.</a:t>
            </a:r>
          </a:p>
        </p:txBody>
      </p:sp>
    </p:spTree>
    <p:extLst>
      <p:ext uri="{BB962C8B-B14F-4D97-AF65-F5344CB8AC3E}">
        <p14:creationId xmlns:p14="http://schemas.microsoft.com/office/powerpoint/2010/main" val="367521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Warum brauchen wir den N-Manager genau jetzt?</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859908" y="2089295"/>
            <a:ext cx="10646292" cy="3785652"/>
          </a:xfrm>
          <a:prstGeom prst="rect">
            <a:avLst/>
          </a:prstGeom>
        </p:spPr>
        <p:txBody>
          <a:bodyPr wrap="square">
            <a:spAutoFit/>
          </a:bodyPr>
          <a:lstStyle/>
          <a:p>
            <a:pPr marL="457200" indent="-457200">
              <a:buFont typeface="Arial" panose="020B0604020202020204" pitchFamily="34" charset="0"/>
              <a:buChar char="•"/>
            </a:pPr>
            <a:r>
              <a:rPr lang="de-DE" sz="2000" dirty="0" smtClean="0"/>
              <a:t>Die Auseinandersetzungen mit der EU um den Trinkwasserschutz lassen einer Verschärfung der Bestimmungen fürchten. Daher suchen </a:t>
            </a:r>
            <a:r>
              <a:rPr lang="de-DE" sz="2000" dirty="0" smtClean="0">
                <a:solidFill>
                  <a:srgbClr val="FF0000"/>
                </a:solidFill>
              </a:rPr>
              <a:t>jetzt</a:t>
            </a:r>
            <a:r>
              <a:rPr lang="de-DE" sz="2000" dirty="0" smtClean="0"/>
              <a:t> alle Landwirte nach Lösungen, wie sie ohne Schaden aus dieser Entwicklung herauskommen.</a:t>
            </a:r>
          </a:p>
          <a:p>
            <a:pPr marL="457200" indent="-457200">
              <a:buFont typeface="Arial" panose="020B0604020202020204" pitchFamily="34" charset="0"/>
              <a:buChar char="•"/>
            </a:pPr>
            <a:endParaRPr lang="de-DE" sz="2000" dirty="0"/>
          </a:p>
          <a:p>
            <a:pPr marL="457200" indent="-457200">
              <a:buFont typeface="Arial" panose="020B0604020202020204" pitchFamily="34" charset="0"/>
              <a:buChar char="•"/>
            </a:pPr>
            <a:r>
              <a:rPr lang="de-DE" sz="2000" dirty="0" smtClean="0"/>
              <a:t>Auch die Wettbewerber wie </a:t>
            </a:r>
            <a:r>
              <a:rPr lang="de-DE" sz="2000" dirty="0" err="1" smtClean="0"/>
              <a:t>Yara</a:t>
            </a:r>
            <a:r>
              <a:rPr lang="de-DE" sz="2000" dirty="0" smtClean="0"/>
              <a:t>, </a:t>
            </a:r>
            <a:r>
              <a:rPr lang="de-DE" sz="2000" dirty="0" err="1" smtClean="0"/>
              <a:t>AgriCon</a:t>
            </a:r>
            <a:r>
              <a:rPr lang="de-DE" sz="2000" dirty="0" smtClean="0"/>
              <a:t>, KWS, Bayer, BASF usw. erkennen die Chance und gehen mit Lösungen an den Markt – </a:t>
            </a:r>
            <a:r>
              <a:rPr lang="de-DE" sz="2000" dirty="0" smtClean="0">
                <a:solidFill>
                  <a:srgbClr val="FF0000"/>
                </a:solidFill>
              </a:rPr>
              <a:t>aber unsere Lösung ist besser! </a:t>
            </a:r>
            <a:br>
              <a:rPr lang="de-DE" sz="2000" dirty="0" smtClean="0">
                <a:solidFill>
                  <a:srgbClr val="FF0000"/>
                </a:solidFill>
              </a:rPr>
            </a:br>
            <a:r>
              <a:rPr lang="de-DE" sz="2000" dirty="0" smtClean="0"/>
              <a:t>Wir wollen diesen Markt nicht dem Wettbewerber überlassen </a:t>
            </a:r>
            <a:br>
              <a:rPr lang="de-DE" sz="2000" dirty="0" smtClean="0"/>
            </a:br>
            <a:endParaRPr lang="de-DE" sz="2000" dirty="0" smtClean="0"/>
          </a:p>
          <a:p>
            <a:pPr marL="457200" indent="-457200">
              <a:buFont typeface="Arial" panose="020B0604020202020204" pitchFamily="34" charset="0"/>
              <a:buChar char="•"/>
            </a:pPr>
            <a:r>
              <a:rPr lang="de-DE" sz="2000" dirty="0" smtClean="0"/>
              <a:t>Da die Entwicklung entsprechender Module in der Software Zeit braucht, werden wir das Thema schon vor der Marktreife der geplanten Softwaremodule in Vorträgen, Medien und mit Hilfe von Dienstleistungen platzieren, um </a:t>
            </a:r>
            <a:r>
              <a:rPr lang="de-DE" sz="2000" dirty="0" smtClean="0">
                <a:solidFill>
                  <a:srgbClr val="FF0000"/>
                </a:solidFill>
              </a:rPr>
              <a:t>das Thema jetzt zu besetzen</a:t>
            </a:r>
            <a:r>
              <a:rPr lang="de-DE" sz="2000" dirty="0" smtClean="0"/>
              <a:t>.</a:t>
            </a:r>
          </a:p>
          <a:p>
            <a:pPr marL="457200" indent="-457200">
              <a:buFont typeface="Arial" panose="020B0604020202020204" pitchFamily="34" charset="0"/>
              <a:buChar char="•"/>
            </a:pPr>
            <a:endParaRPr lang="de-DE" sz="2000" dirty="0"/>
          </a:p>
        </p:txBody>
      </p:sp>
    </p:spTree>
    <p:extLst>
      <p:ext uri="{BB962C8B-B14F-4D97-AF65-F5344CB8AC3E}">
        <p14:creationId xmlns:p14="http://schemas.microsoft.com/office/powerpoint/2010/main" val="321851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Warum braucht die Landwirtschaft einen N-Manager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764658" y="1842013"/>
            <a:ext cx="10646292" cy="4401205"/>
          </a:xfrm>
          <a:prstGeom prst="rect">
            <a:avLst/>
          </a:prstGeom>
        </p:spPr>
        <p:txBody>
          <a:bodyPr wrap="square">
            <a:spAutoFit/>
          </a:bodyPr>
          <a:lstStyle/>
          <a:p>
            <a:pPr marL="457200" indent="-457200">
              <a:buFont typeface="Arial" panose="020B0604020202020204" pitchFamily="34" charset="0"/>
              <a:buChar char="•"/>
            </a:pPr>
            <a:r>
              <a:rPr lang="de-DE" sz="2000" dirty="0" smtClean="0"/>
              <a:t>Die Düngeverordnung eröffnet in landwirtschaftlichen Betrieben zwei Problemfelder:</a:t>
            </a:r>
            <a:br>
              <a:rPr lang="de-DE" sz="2000" dirty="0" smtClean="0"/>
            </a:br>
            <a:endParaRPr lang="de-DE" sz="2000" dirty="0" smtClean="0"/>
          </a:p>
          <a:p>
            <a:pPr marL="914400" lvl="1" indent="-457200">
              <a:buFont typeface="+mj-lt"/>
              <a:buAutoNum type="arabicPeriod"/>
            </a:pPr>
            <a:r>
              <a:rPr lang="de-DE" sz="2000" b="1" dirty="0" smtClean="0"/>
              <a:t>Die </a:t>
            </a:r>
            <a:r>
              <a:rPr lang="de-DE" sz="2000" b="1" dirty="0" err="1" smtClean="0"/>
              <a:t>DüV</a:t>
            </a:r>
            <a:r>
              <a:rPr lang="de-DE" sz="2000" b="1" dirty="0" smtClean="0"/>
              <a:t> „deckelt“ die Düngung mit Stickstoff = N für jeden Schlag mit einer jährlich genau zu berechnenden Maximalmenge, die eingehalten werden muss. </a:t>
            </a:r>
            <a:br>
              <a:rPr lang="de-DE" sz="2000" b="1" dirty="0" smtClean="0"/>
            </a:br>
            <a:endParaRPr lang="de-DE" sz="2000" b="1" dirty="0"/>
          </a:p>
          <a:p>
            <a:pPr marL="914400" lvl="1" indent="-457200">
              <a:buFont typeface="+mj-lt"/>
              <a:buAutoNum type="arabicPeriod"/>
            </a:pPr>
            <a:r>
              <a:rPr lang="de-DE" sz="2000" dirty="0" smtClean="0"/>
              <a:t>In manchen Betrieben gibt es einen Überschuss an Gülle oder Biogassubstrat der ordnungsgemäß zu verwerten. </a:t>
            </a:r>
            <a:br>
              <a:rPr lang="de-DE" sz="2000" dirty="0" smtClean="0"/>
            </a:br>
            <a:endParaRPr lang="de-DE" sz="2000" dirty="0"/>
          </a:p>
          <a:p>
            <a:pPr marL="457200" indent="-457200">
              <a:buFont typeface="Arial" panose="020B0604020202020204" pitchFamily="34" charset="0"/>
              <a:buChar char="•"/>
            </a:pPr>
            <a:r>
              <a:rPr lang="de-DE" sz="2000" dirty="0" smtClean="0"/>
              <a:t>Für beide Kategorien gilt, dass die schlagspezifisch festgelegte N-Menge sehr knapp bemessen ist und die bisherigen Erträge gefährdet, wenn keine intelligenten Anpassungen im Düngesystem erfolgen</a:t>
            </a:r>
            <a:br>
              <a:rPr lang="de-DE" sz="2000" dirty="0" smtClean="0"/>
            </a:br>
            <a:endParaRPr lang="de-DE" sz="2000" dirty="0" smtClean="0"/>
          </a:p>
          <a:p>
            <a:pPr marL="457200" indent="-457200">
              <a:buFont typeface="Arial" panose="020B0604020202020204" pitchFamily="34" charset="0"/>
              <a:buChar char="•"/>
            </a:pPr>
            <a:r>
              <a:rPr lang="de-DE" sz="2000" dirty="0" smtClean="0"/>
              <a:t>Schwerpunkt dieser Präsentation sind die Betriebe unter 1. </a:t>
            </a:r>
            <a:br>
              <a:rPr lang="de-DE" sz="2000" dirty="0" smtClean="0"/>
            </a:br>
            <a:r>
              <a:rPr lang="de-DE" sz="2000" dirty="0" smtClean="0"/>
              <a:t>Überlegungen zu 2. finden sich im Anhang.</a:t>
            </a:r>
          </a:p>
        </p:txBody>
      </p:sp>
    </p:spTree>
    <p:extLst>
      <p:ext uri="{BB962C8B-B14F-4D97-AF65-F5344CB8AC3E}">
        <p14:creationId xmlns:p14="http://schemas.microsoft.com/office/powerpoint/2010/main" val="315573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Gibt es schon Preise zu den Produkte?</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859908" y="2870345"/>
            <a:ext cx="10646292" cy="1938992"/>
          </a:xfrm>
          <a:prstGeom prst="rect">
            <a:avLst/>
          </a:prstGeom>
        </p:spPr>
        <p:txBody>
          <a:bodyPr wrap="square">
            <a:spAutoFit/>
          </a:bodyPr>
          <a:lstStyle/>
          <a:p>
            <a:pPr marL="457200" indent="-457200">
              <a:buFont typeface="Arial" panose="020B0604020202020204" pitchFamily="34" charset="0"/>
              <a:buChar char="•"/>
            </a:pPr>
            <a:r>
              <a:rPr lang="de-DE" sz="2000" dirty="0" smtClean="0"/>
              <a:t>Nein. Die Verantwortlichen werden sich in den kommenden Wochen auf verbindliche Geschäftsmodelle einigen, die 2020 dann vertrieben werden sollen.</a:t>
            </a:r>
            <a:br>
              <a:rPr lang="de-DE" sz="2000" dirty="0" smtClean="0"/>
            </a:br>
            <a:endParaRPr lang="de-DE" sz="2000" dirty="0" smtClean="0"/>
          </a:p>
          <a:p>
            <a:pPr marL="457200" indent="-457200">
              <a:buFont typeface="Arial" panose="020B0604020202020204" pitchFamily="34" charset="0"/>
              <a:buChar char="•"/>
            </a:pPr>
            <a:r>
              <a:rPr lang="de-DE" sz="2000" dirty="0" smtClean="0"/>
              <a:t>Sie werden rechtzeitig informiert, wenn die genauen Produkte mit Ihren Preisen feststehen</a:t>
            </a:r>
          </a:p>
          <a:p>
            <a:pPr marL="457200" indent="-457200">
              <a:buFont typeface="Arial" panose="020B0604020202020204" pitchFamily="34" charset="0"/>
              <a:buChar char="•"/>
            </a:pPr>
            <a:endParaRPr lang="de-DE" sz="2000" dirty="0"/>
          </a:p>
        </p:txBody>
      </p:sp>
    </p:spTree>
    <p:extLst>
      <p:ext uri="{BB962C8B-B14F-4D97-AF65-F5344CB8AC3E}">
        <p14:creationId xmlns:p14="http://schemas.microsoft.com/office/powerpoint/2010/main" val="202356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Anhang</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3295649" y="3318020"/>
            <a:ext cx="8143875" cy="1015663"/>
          </a:xfrm>
          <a:prstGeom prst="rect">
            <a:avLst/>
          </a:prstGeom>
        </p:spPr>
        <p:txBody>
          <a:bodyPr wrap="square">
            <a:spAutoFit/>
          </a:bodyPr>
          <a:lstStyle/>
          <a:p>
            <a:pPr marL="457200" indent="-457200">
              <a:buFont typeface="Arial" panose="020B0604020202020204" pitchFamily="34" charset="0"/>
              <a:buChar char="•"/>
            </a:pPr>
            <a:r>
              <a:rPr lang="de-DE" sz="2000" dirty="0" smtClean="0"/>
              <a:t>Offene Fragen</a:t>
            </a:r>
          </a:p>
          <a:p>
            <a:pPr marL="457200" indent="-457200">
              <a:buFont typeface="Arial" panose="020B0604020202020204" pitchFamily="34" charset="0"/>
              <a:buChar char="•"/>
            </a:pPr>
            <a:endParaRPr lang="de-DE" sz="2000" dirty="0" smtClean="0"/>
          </a:p>
          <a:p>
            <a:pPr marL="457200" indent="-457200">
              <a:buFont typeface="Arial" panose="020B0604020202020204" pitchFamily="34" charset="0"/>
              <a:buChar char="•"/>
            </a:pPr>
            <a:r>
              <a:rPr lang="de-DE" sz="2000" dirty="0" smtClean="0"/>
              <a:t>Interessante Zusatzinformationen</a:t>
            </a:r>
            <a:endParaRPr lang="de-DE" sz="2000" dirty="0"/>
          </a:p>
        </p:txBody>
      </p:sp>
    </p:spTree>
    <p:extLst>
      <p:ext uri="{BB962C8B-B14F-4D97-AF65-F5344CB8AC3E}">
        <p14:creationId xmlns:p14="http://schemas.microsoft.com/office/powerpoint/2010/main" val="258764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Was ist im Vertrieb zu tun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74183" y="2098820"/>
            <a:ext cx="10646292" cy="4401205"/>
          </a:xfrm>
          <a:prstGeom prst="rect">
            <a:avLst/>
          </a:prstGeom>
        </p:spPr>
        <p:txBody>
          <a:bodyPr wrap="square">
            <a:spAutoFit/>
          </a:bodyPr>
          <a:lstStyle/>
          <a:p>
            <a:pPr marL="457200" indent="-457200">
              <a:buFont typeface="Arial" panose="020B0604020202020204" pitchFamily="34" charset="0"/>
              <a:buChar char="•"/>
            </a:pPr>
            <a:r>
              <a:rPr lang="de-DE" sz="2000" dirty="0" smtClean="0"/>
              <a:t>Sollten Sie Kunden haben, die sich für die N-Düngung im Detail interessieren, haben Sie jetzt ausreichend Informationen, um das Interesse für N-Manager und N-Manager Pro zu wecken. Machen Sie </a:t>
            </a:r>
            <a:r>
              <a:rPr lang="de-DE" sz="2000" b="1" dirty="0" smtClean="0"/>
              <a:t>jetzt</a:t>
            </a:r>
            <a:r>
              <a:rPr lang="de-DE" sz="2000" dirty="0" smtClean="0"/>
              <a:t> bekannt, dass hier Lösungen von der FarmFacts auf hohem wissenschaftlichem Niveau entwickelt werden, um Wettbewerbslösungen keinen Raum zu geben.</a:t>
            </a:r>
          </a:p>
          <a:p>
            <a:pPr marL="457200" indent="-457200">
              <a:buFont typeface="Arial" panose="020B0604020202020204" pitchFamily="34" charset="0"/>
              <a:buChar char="•"/>
            </a:pPr>
            <a:endParaRPr lang="de-DE" sz="2000" dirty="0" smtClean="0"/>
          </a:p>
          <a:p>
            <a:pPr marL="457200" indent="-457200">
              <a:buFont typeface="Arial" panose="020B0604020202020204" pitchFamily="34" charset="0"/>
              <a:buChar char="•"/>
            </a:pPr>
            <a:r>
              <a:rPr lang="de-DE" sz="2000" dirty="0" smtClean="0"/>
              <a:t>Sollten Sie konkretes Interesse von Kunden haben, dann vermitteln Sie die Kunden </a:t>
            </a:r>
            <a:r>
              <a:rPr lang="de-DE" sz="2000" b="1" dirty="0" smtClean="0"/>
              <a:t>jetzt</a:t>
            </a:r>
            <a:r>
              <a:rPr lang="de-DE" sz="2000" dirty="0" smtClean="0"/>
              <a:t> schon den Kontakt zur Akademie (</a:t>
            </a:r>
            <a:r>
              <a:rPr lang="de-DE" sz="2000" dirty="0" smtClean="0">
                <a:hlinkClick r:id="rId2"/>
              </a:rPr>
              <a:t>josef.bosch@farmfacts.de</a:t>
            </a:r>
            <a:r>
              <a:rPr lang="de-DE" sz="2000" dirty="0" smtClean="0"/>
              <a:t>). Wir nehmen Kontakt mit dem Kunden auf versuchen Ihn für 2020 zu gewinnen. (Derartige Geschäftsabschlüsse werden natürlich über Sie verrechnet).</a:t>
            </a:r>
            <a:br>
              <a:rPr lang="de-DE" sz="2000" dirty="0" smtClean="0"/>
            </a:br>
            <a:endParaRPr lang="de-DE" sz="2000" dirty="0" smtClean="0"/>
          </a:p>
          <a:p>
            <a:pPr marL="457200" indent="-457200">
              <a:buFont typeface="Arial" panose="020B0604020202020204" pitchFamily="34" charset="0"/>
              <a:buChar char="•"/>
            </a:pPr>
            <a:r>
              <a:rPr lang="de-DE" sz="2000" dirty="0" smtClean="0"/>
              <a:t>Auf jeden Fall ist es wichtig dieses Thema zu spielen. Die Akademie steht für Vorträge in Ihrer Region zur Verfügung.</a:t>
            </a:r>
          </a:p>
          <a:p>
            <a:pPr marL="457200" indent="-457200">
              <a:buFont typeface="Arial" panose="020B0604020202020204" pitchFamily="34" charset="0"/>
              <a:buChar char="•"/>
            </a:pPr>
            <a:endParaRPr lang="de-DE" sz="2000" dirty="0"/>
          </a:p>
        </p:txBody>
      </p:sp>
    </p:spTree>
    <p:extLst>
      <p:ext uri="{BB962C8B-B14F-4D97-AF65-F5344CB8AC3E}">
        <p14:creationId xmlns:p14="http://schemas.microsoft.com/office/powerpoint/2010/main" val="24702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Wer ist der Zielkunde?</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764658" y="1916597"/>
            <a:ext cx="10646292" cy="4401205"/>
          </a:xfrm>
          <a:prstGeom prst="rect">
            <a:avLst/>
          </a:prstGeom>
        </p:spPr>
        <p:txBody>
          <a:bodyPr wrap="square">
            <a:spAutoFit/>
          </a:bodyPr>
          <a:lstStyle/>
          <a:p>
            <a:pPr marL="457200" indent="-457200">
              <a:buFont typeface="Arial" panose="020B0604020202020204" pitchFamily="34" charset="0"/>
              <a:buChar char="•"/>
            </a:pPr>
            <a:r>
              <a:rPr lang="de-DE" sz="2000" dirty="0" smtClean="0"/>
              <a:t>Zielkunden sind vor allem </a:t>
            </a:r>
            <a:r>
              <a:rPr lang="de-DE" sz="2000" b="1" dirty="0" smtClean="0"/>
              <a:t>Landwirte</a:t>
            </a:r>
            <a:r>
              <a:rPr lang="de-DE" sz="2000" dirty="0" smtClean="0"/>
              <a:t>, die über die entsprechende Technik verfügen, also am besten einen ISO-gesteuerten </a:t>
            </a:r>
            <a:r>
              <a:rPr lang="de-DE" sz="2000" dirty="0" err="1" smtClean="0"/>
              <a:t>Düngerstreuer</a:t>
            </a:r>
            <a:r>
              <a:rPr lang="de-DE" sz="2000" dirty="0" smtClean="0"/>
              <a:t> und der entsprechenden Ausrüstung am Schlepper. Denken Sie daran, dass wir mit dem N-Manager einen Türöffner bei Landwirten ohne IT haben. Das gleiche gilt </a:t>
            </a:r>
            <a:r>
              <a:rPr lang="de-DE" sz="2000" dirty="0" smtClean="0"/>
              <a:t>auch für </a:t>
            </a:r>
            <a:r>
              <a:rPr lang="de-DE" sz="2000" dirty="0" smtClean="0"/>
              <a:t>Landwirte, die Produkte eines Wettbewerbers einsetzen. Wir können den N-Manager ohne IT-Voraussetzungen im Büro des Kunden starten!!!</a:t>
            </a:r>
            <a:br>
              <a:rPr lang="de-DE" sz="2000" dirty="0" smtClean="0"/>
            </a:br>
            <a:endParaRPr lang="de-DE" sz="2000" dirty="0" smtClean="0"/>
          </a:p>
          <a:p>
            <a:pPr marL="457200" indent="-457200">
              <a:buFont typeface="Arial" panose="020B0604020202020204" pitchFamily="34" charset="0"/>
              <a:buChar char="•"/>
            </a:pPr>
            <a:r>
              <a:rPr lang="de-DE" sz="2000" dirty="0" err="1" smtClean="0"/>
              <a:t>Desweiteren</a:t>
            </a:r>
            <a:r>
              <a:rPr lang="de-DE" sz="2000" dirty="0" smtClean="0"/>
              <a:t> hoffen wir auf Dienstleister, die auf diese Weise Ihre Dienstleistung (N-Düngung) aufwerten wollen. Melden Sie diese bei Interesse an die Akademie, dann werden wir umgehend Kontakt aufnehmen.</a:t>
            </a:r>
            <a:br>
              <a:rPr lang="de-DE" sz="2000" dirty="0" smtClean="0"/>
            </a:br>
            <a:endParaRPr lang="de-DE" sz="2000" dirty="0" smtClean="0"/>
          </a:p>
          <a:p>
            <a:pPr marL="457200" indent="-457200">
              <a:buFont typeface="Arial" panose="020B0604020202020204" pitchFamily="34" charset="0"/>
              <a:buChar char="•"/>
            </a:pPr>
            <a:r>
              <a:rPr lang="de-DE" sz="2000" dirty="0" smtClean="0"/>
              <a:t>Inwieweit Berater von dem System Gebrauch machen wollen wird abzuwarten sein. Ein kluger Berater würde unseren Dienst jetzt in sein Gesamtangebot einbauen und über diesen abwickeln.</a:t>
            </a:r>
          </a:p>
        </p:txBody>
      </p:sp>
    </p:spTree>
    <p:extLst>
      <p:ext uri="{BB962C8B-B14F-4D97-AF65-F5344CB8AC3E}">
        <p14:creationId xmlns:p14="http://schemas.microsoft.com/office/powerpoint/2010/main" val="372249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381001" y="1102852"/>
            <a:ext cx="11134724" cy="637097"/>
          </a:xfrm>
        </p:spPr>
        <p:txBody>
          <a:bodyPr/>
          <a:lstStyle/>
          <a:p>
            <a:r>
              <a:rPr lang="de-DE" dirty="0" smtClean="0"/>
              <a:t>Warum nehmen wir beim N-Manager die Basiskarte und nicht Ertragspotentialkarte?</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808778" y="2042038"/>
            <a:ext cx="10646292" cy="4093428"/>
          </a:xfrm>
          <a:prstGeom prst="rect">
            <a:avLst/>
          </a:prstGeom>
        </p:spPr>
        <p:txBody>
          <a:bodyPr wrap="square">
            <a:spAutoFit/>
          </a:bodyPr>
          <a:lstStyle/>
          <a:p>
            <a:pPr marL="457200" indent="-457200">
              <a:buFont typeface="Arial" panose="020B0604020202020204" pitchFamily="34" charset="0"/>
              <a:buChar char="•"/>
            </a:pPr>
            <a:r>
              <a:rPr lang="de-DE" sz="2000" dirty="0" smtClean="0"/>
              <a:t>Die Basiskarte ist </a:t>
            </a:r>
            <a:r>
              <a:rPr lang="de-DE" sz="2000" b="1" dirty="0" smtClean="0"/>
              <a:t>fruchtunabhängig</a:t>
            </a:r>
            <a:r>
              <a:rPr lang="de-DE" sz="2000" dirty="0" smtClean="0"/>
              <a:t> und steht überall auf der Welt (!) zur Verfügung – das </a:t>
            </a:r>
            <a:r>
              <a:rPr lang="de-DE" sz="2000" b="1" dirty="0" smtClean="0"/>
              <a:t>vereinfacht den Prozess </a:t>
            </a:r>
            <a:r>
              <a:rPr lang="de-DE" sz="2000" dirty="0" smtClean="0"/>
              <a:t>sehr.</a:t>
            </a:r>
            <a:br>
              <a:rPr lang="de-DE" sz="2000" dirty="0" smtClean="0"/>
            </a:br>
            <a:r>
              <a:rPr lang="de-DE" sz="2000" dirty="0" smtClean="0"/>
              <a:t>Im Gegenzug müssen wir vom Kunden das Ertragsniveau des jeweiligen Schlages abfragen.</a:t>
            </a:r>
            <a:br>
              <a:rPr lang="de-DE" sz="2000" dirty="0" smtClean="0"/>
            </a:br>
            <a:endParaRPr lang="de-DE" sz="2000" dirty="0" smtClean="0"/>
          </a:p>
          <a:p>
            <a:pPr marL="457200" indent="-457200">
              <a:buFont typeface="Arial" panose="020B0604020202020204" pitchFamily="34" charset="0"/>
              <a:buChar char="•"/>
            </a:pPr>
            <a:r>
              <a:rPr lang="de-DE" sz="2000" dirty="0" smtClean="0"/>
              <a:t>Die Ertragspotentialkarten müssten in Deutschland erst mit den „amtlich erlaubten Erträgen“ nach </a:t>
            </a:r>
            <a:r>
              <a:rPr lang="de-DE" sz="2000" dirty="0" err="1" smtClean="0"/>
              <a:t>DüV</a:t>
            </a:r>
            <a:r>
              <a:rPr lang="de-DE" sz="2000" dirty="0" smtClean="0"/>
              <a:t> abgeglichen werden.</a:t>
            </a:r>
            <a:br>
              <a:rPr lang="de-DE" sz="2000" dirty="0" smtClean="0"/>
            </a:br>
            <a:endParaRPr lang="de-DE" sz="2000" dirty="0" smtClean="0"/>
          </a:p>
          <a:p>
            <a:pPr marL="457200" indent="-457200">
              <a:buFont typeface="Arial" panose="020B0604020202020204" pitchFamily="34" charset="0"/>
              <a:buChar char="•"/>
            </a:pPr>
            <a:r>
              <a:rPr lang="de-DE" sz="2000" dirty="0" smtClean="0"/>
              <a:t>Nur wenn korrekte Bodenartenkarten vorliegen, haben Ertragspotentialkarten eine gleich gute Trefferquote wir Basiskarten.</a:t>
            </a:r>
            <a:br>
              <a:rPr lang="de-DE" sz="2000" dirty="0" smtClean="0"/>
            </a:br>
            <a:endParaRPr lang="de-DE" sz="2000" dirty="0" smtClean="0"/>
          </a:p>
          <a:p>
            <a:pPr marL="457200" indent="-457200">
              <a:buFont typeface="Arial" panose="020B0604020202020204" pitchFamily="34" charset="0"/>
              <a:buChar char="•"/>
            </a:pPr>
            <a:r>
              <a:rPr lang="de-DE" sz="2000" dirty="0" smtClean="0"/>
              <a:t>Wenn die Entwicklung der Ertragspotentialkarten voranschreitet, können wir den N-Manager auch später nachrüsten und noch mehr automatisieren.</a:t>
            </a:r>
          </a:p>
        </p:txBody>
      </p:sp>
    </p:spTree>
    <p:extLst>
      <p:ext uri="{BB962C8B-B14F-4D97-AF65-F5344CB8AC3E}">
        <p14:creationId xmlns:p14="http://schemas.microsoft.com/office/powerpoint/2010/main" val="187063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564562" y="1262126"/>
            <a:ext cx="11134724" cy="318549"/>
          </a:xfrm>
        </p:spPr>
        <p:txBody>
          <a:bodyPr/>
          <a:lstStyle/>
          <a:p>
            <a:r>
              <a:rPr lang="de-DE" dirty="0" smtClean="0"/>
              <a:t>Ist es nicht umständlich für jeden Schlag des Ertrag / den N-Bedarf abzufragen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808778" y="2325734"/>
            <a:ext cx="10646292" cy="3170099"/>
          </a:xfrm>
          <a:prstGeom prst="rect">
            <a:avLst/>
          </a:prstGeom>
        </p:spPr>
        <p:txBody>
          <a:bodyPr wrap="square">
            <a:spAutoFit/>
          </a:bodyPr>
          <a:lstStyle/>
          <a:p>
            <a:pPr marL="457200" indent="-457200">
              <a:buFont typeface="Arial" panose="020B0604020202020204" pitchFamily="34" charset="0"/>
              <a:buChar char="•"/>
            </a:pPr>
            <a:r>
              <a:rPr lang="de-DE" sz="2000" dirty="0" smtClean="0"/>
              <a:t>In Deutschland muss jeder Landwirt diese Ausgangswerte für den N-Manager per Gesetz sowieso jedes Jahr vor der Düngung ermitteln. Wir bieten selbst Produkte an, die den N-Bedarf errechnen.</a:t>
            </a:r>
          </a:p>
          <a:p>
            <a:pPr marL="457200" indent="-457200">
              <a:buFont typeface="Arial" panose="020B0604020202020204" pitchFamily="34" charset="0"/>
              <a:buChar char="•"/>
            </a:pPr>
            <a:endParaRPr lang="de-DE" sz="2000" dirty="0" smtClean="0"/>
          </a:p>
          <a:p>
            <a:pPr marL="457200" indent="-457200">
              <a:buFont typeface="Arial" panose="020B0604020202020204" pitchFamily="34" charset="0"/>
              <a:buChar char="•"/>
            </a:pPr>
            <a:r>
              <a:rPr lang="de-DE" sz="2000" dirty="0" smtClean="0"/>
              <a:t>Daher ist der N-Manager mit seiner Arbeit „auf der sicheren Seite“ weil er auf der Basis der amtlichen Vorgaben die N-Mengen einhält.</a:t>
            </a:r>
            <a:br>
              <a:rPr lang="de-DE" sz="2000" dirty="0" smtClean="0"/>
            </a:br>
            <a:endParaRPr lang="de-DE" sz="2000" dirty="0" smtClean="0"/>
          </a:p>
          <a:p>
            <a:pPr marL="457200" indent="-457200">
              <a:buFont typeface="Arial" panose="020B0604020202020204" pitchFamily="34" charset="0"/>
              <a:buChar char="•"/>
            </a:pPr>
            <a:r>
              <a:rPr lang="de-DE" sz="2000" dirty="0" smtClean="0"/>
              <a:t>Für das Ausland vertrauen wir der Kompetenz unsere Kunden, die den N-Bedarf korrekt einschätzen. Aber auch dort laufen wir nicht in Gefahr, dass der N-Manager illegale Werte produziert, weil der „legale N-Bedarf“ immer die Eingangsgröße ist.</a:t>
            </a:r>
          </a:p>
        </p:txBody>
      </p:sp>
    </p:spTree>
    <p:extLst>
      <p:ext uri="{BB962C8B-B14F-4D97-AF65-F5344CB8AC3E}">
        <p14:creationId xmlns:p14="http://schemas.microsoft.com/office/powerpoint/2010/main" val="281466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564562" y="1262126"/>
            <a:ext cx="11134724" cy="318549"/>
          </a:xfrm>
        </p:spPr>
        <p:txBody>
          <a:bodyPr/>
          <a:lstStyle/>
          <a:p>
            <a:r>
              <a:rPr lang="de-DE" dirty="0" smtClean="0"/>
              <a:t>Was hat der Landwirt vom N-Manager und N-Manager Pro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808778" y="2201636"/>
            <a:ext cx="10646292" cy="3785652"/>
          </a:xfrm>
          <a:prstGeom prst="rect">
            <a:avLst/>
          </a:prstGeom>
        </p:spPr>
        <p:txBody>
          <a:bodyPr wrap="square">
            <a:spAutoFit/>
          </a:bodyPr>
          <a:lstStyle/>
          <a:p>
            <a:pPr marL="457200" indent="-457200">
              <a:buFont typeface="Arial" panose="020B0604020202020204" pitchFamily="34" charset="0"/>
              <a:buChar char="•"/>
            </a:pPr>
            <a:r>
              <a:rPr lang="de-DE" sz="2000" dirty="0" smtClean="0"/>
              <a:t>Absicherung der Erträge trotz reduzierter Düngung</a:t>
            </a:r>
          </a:p>
          <a:p>
            <a:pPr marL="457200" indent="-457200">
              <a:buFont typeface="Arial" panose="020B0604020202020204" pitchFamily="34" charset="0"/>
              <a:buChar char="•"/>
            </a:pPr>
            <a:endParaRPr lang="de-DE" sz="2000" dirty="0"/>
          </a:p>
          <a:p>
            <a:pPr marL="457200" indent="-457200">
              <a:buFont typeface="Arial" panose="020B0604020202020204" pitchFamily="34" charset="0"/>
              <a:buChar char="•"/>
            </a:pPr>
            <a:r>
              <a:rPr lang="de-DE" sz="2000" dirty="0" smtClean="0"/>
              <a:t>Einsparung von Dünger.</a:t>
            </a:r>
          </a:p>
          <a:p>
            <a:pPr marL="457200" indent="-457200">
              <a:buFont typeface="Arial" panose="020B0604020202020204" pitchFamily="34" charset="0"/>
              <a:buChar char="•"/>
            </a:pPr>
            <a:endParaRPr lang="de-DE" sz="2000" dirty="0" smtClean="0"/>
          </a:p>
          <a:p>
            <a:pPr marL="457200" indent="-457200">
              <a:buFont typeface="Arial" panose="020B0604020202020204" pitchFamily="34" charset="0"/>
              <a:buChar char="•"/>
            </a:pPr>
            <a:r>
              <a:rPr lang="de-DE" sz="2000" dirty="0" smtClean="0"/>
              <a:t>Keine Abwärtsspirale bei den Erträgen über die Jahre</a:t>
            </a:r>
            <a:br>
              <a:rPr lang="de-DE" sz="2000" dirty="0" smtClean="0"/>
            </a:br>
            <a:endParaRPr lang="de-DE" sz="2000" dirty="0" smtClean="0"/>
          </a:p>
          <a:p>
            <a:pPr marL="457200" indent="-457200">
              <a:buFont typeface="Arial" panose="020B0604020202020204" pitchFamily="34" charset="0"/>
              <a:buChar char="•"/>
            </a:pPr>
            <a:r>
              <a:rPr lang="de-DE" sz="2000" dirty="0" smtClean="0"/>
              <a:t>Erhaltung der Bodenfruchtbarkeit</a:t>
            </a:r>
            <a:br>
              <a:rPr lang="de-DE" sz="2000" dirty="0" smtClean="0"/>
            </a:br>
            <a:endParaRPr lang="de-DE" sz="2000" dirty="0" smtClean="0"/>
          </a:p>
          <a:p>
            <a:pPr marL="457200" indent="-457200">
              <a:buFont typeface="Arial" panose="020B0604020202020204" pitchFamily="34" charset="0"/>
              <a:buChar char="•"/>
            </a:pPr>
            <a:r>
              <a:rPr lang="de-DE" sz="2000" dirty="0" smtClean="0"/>
              <a:t>Nachweis der Umweltverträglichkeit</a:t>
            </a:r>
            <a:br>
              <a:rPr lang="de-DE" sz="2000" dirty="0" smtClean="0"/>
            </a:br>
            <a:endParaRPr lang="de-DE" sz="2000" dirty="0" smtClean="0"/>
          </a:p>
          <a:p>
            <a:pPr marL="457200" indent="-457200">
              <a:buFont typeface="Arial" panose="020B0604020202020204" pitchFamily="34" charset="0"/>
              <a:buChar char="•"/>
            </a:pPr>
            <a:r>
              <a:rPr lang="de-DE" sz="2000" dirty="0" smtClean="0"/>
              <a:t>Bei N-Manager PRO zusätzlich: Berücksichtigung von Wetterunterschiede in den verschiedenen Jahren</a:t>
            </a:r>
          </a:p>
        </p:txBody>
      </p:sp>
    </p:spTree>
    <p:extLst>
      <p:ext uri="{BB962C8B-B14F-4D97-AF65-F5344CB8AC3E}">
        <p14:creationId xmlns:p14="http://schemas.microsoft.com/office/powerpoint/2010/main" val="353856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564562" y="1262126"/>
            <a:ext cx="11134724" cy="318549"/>
          </a:xfrm>
        </p:spPr>
        <p:txBody>
          <a:bodyPr/>
          <a:lstStyle/>
          <a:p>
            <a:r>
              <a:rPr lang="de-DE" dirty="0" smtClean="0"/>
              <a:t>Was hat der Berater/</a:t>
            </a:r>
            <a:r>
              <a:rPr lang="de-DE" dirty="0" err="1" smtClean="0"/>
              <a:t>Diesntleister</a:t>
            </a:r>
            <a:r>
              <a:rPr lang="de-DE" dirty="0" smtClean="0"/>
              <a:t> vom N-Manager und N-Manager Pro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dirty="0"/>
          </a:p>
        </p:txBody>
      </p:sp>
      <p:sp>
        <p:nvSpPr>
          <p:cNvPr id="3" name="Rechteck 2"/>
          <p:cNvSpPr/>
          <p:nvPr/>
        </p:nvSpPr>
        <p:spPr>
          <a:xfrm>
            <a:off x="808778" y="2554334"/>
            <a:ext cx="10646292" cy="2554545"/>
          </a:xfrm>
          <a:prstGeom prst="rect">
            <a:avLst/>
          </a:prstGeom>
        </p:spPr>
        <p:txBody>
          <a:bodyPr wrap="square">
            <a:spAutoFit/>
          </a:bodyPr>
          <a:lstStyle/>
          <a:p>
            <a:pPr marL="457200" indent="-457200">
              <a:buFont typeface="Arial" panose="020B0604020202020204" pitchFamily="34" charset="0"/>
              <a:buChar char="•"/>
            </a:pPr>
            <a:r>
              <a:rPr lang="de-DE" sz="2000" dirty="0" smtClean="0"/>
              <a:t>Aufwertung seiner Tätigkeit – wir schulen ihn in der Anwendung und helfen ihm bei der Umsetzung</a:t>
            </a:r>
            <a:endParaRPr lang="de-DE" sz="2000" dirty="0"/>
          </a:p>
          <a:p>
            <a:pPr marL="457200" indent="-457200">
              <a:buFont typeface="Arial" panose="020B0604020202020204" pitchFamily="34" charset="0"/>
              <a:buChar char="•"/>
            </a:pPr>
            <a:endParaRPr lang="de-DE" sz="2000" dirty="0" smtClean="0"/>
          </a:p>
          <a:p>
            <a:pPr marL="457200" indent="-457200">
              <a:buFont typeface="Arial" panose="020B0604020202020204" pitchFamily="34" charset="0"/>
              <a:buChar char="•"/>
            </a:pPr>
            <a:r>
              <a:rPr lang="de-DE" sz="2000" dirty="0" smtClean="0">
                <a:solidFill>
                  <a:srgbClr val="00B050"/>
                </a:solidFill>
              </a:rPr>
              <a:t>Und was haben wir davon ?</a:t>
            </a:r>
            <a:r>
              <a:rPr lang="de-DE" sz="2000" dirty="0" smtClean="0"/>
              <a:t/>
            </a:r>
            <a:br>
              <a:rPr lang="de-DE" sz="2000" dirty="0" smtClean="0"/>
            </a:br>
            <a:endParaRPr lang="de-DE" sz="2000" dirty="0" smtClean="0"/>
          </a:p>
          <a:p>
            <a:pPr marL="914400" lvl="1" indent="-457200">
              <a:buFont typeface="Arial" panose="020B0604020202020204" pitchFamily="34" charset="0"/>
              <a:buChar char="•"/>
            </a:pPr>
            <a:r>
              <a:rPr lang="de-DE" sz="2000" dirty="0" smtClean="0"/>
              <a:t>Umsatz bei Beratern und Dienstleistern</a:t>
            </a:r>
            <a:br>
              <a:rPr lang="de-DE" sz="2000" dirty="0" smtClean="0"/>
            </a:br>
            <a:endParaRPr lang="de-DE" sz="2000" dirty="0" smtClean="0"/>
          </a:p>
          <a:p>
            <a:pPr marL="914400" lvl="1" indent="-457200">
              <a:buFont typeface="Arial" panose="020B0604020202020204" pitchFamily="34" charset="0"/>
              <a:buChar char="•"/>
            </a:pPr>
            <a:r>
              <a:rPr lang="de-DE" sz="2000" dirty="0" smtClean="0"/>
              <a:t>Die Kunden landen sukzessive auf einer unserer Plattformen</a:t>
            </a:r>
          </a:p>
        </p:txBody>
      </p:sp>
    </p:spTree>
    <p:extLst>
      <p:ext uri="{BB962C8B-B14F-4D97-AF65-F5344CB8AC3E}">
        <p14:creationId xmlns:p14="http://schemas.microsoft.com/office/powerpoint/2010/main" val="289939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381001" y="1102852"/>
            <a:ext cx="11134724" cy="637097"/>
          </a:xfrm>
        </p:spPr>
        <p:txBody>
          <a:bodyPr/>
          <a:lstStyle/>
          <a:p>
            <a:r>
              <a:rPr lang="de-DE" dirty="0" smtClean="0"/>
              <a:t>Man kann doch jetzt schon in NF-Office N-Karten machen!</a:t>
            </a:r>
            <a:br>
              <a:rPr lang="de-DE" dirty="0" smtClean="0"/>
            </a:br>
            <a:r>
              <a:rPr lang="de-DE" dirty="0" smtClean="0"/>
              <a:t>Reicht das nicht?</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808778" y="2403988"/>
            <a:ext cx="10646292" cy="2554545"/>
          </a:xfrm>
          <a:prstGeom prst="rect">
            <a:avLst/>
          </a:prstGeom>
        </p:spPr>
        <p:txBody>
          <a:bodyPr wrap="square">
            <a:spAutoFit/>
          </a:bodyPr>
          <a:lstStyle/>
          <a:p>
            <a:pPr marL="457200" indent="-457200">
              <a:buFont typeface="Arial" panose="020B0604020202020204" pitchFamily="34" charset="0"/>
              <a:buChar char="•"/>
            </a:pPr>
            <a:r>
              <a:rPr lang="de-DE" sz="2000" dirty="0" smtClean="0"/>
              <a:t>Natürlich können auch jetzt schon in den NF-Office AG – Produkten N-Karten gemacht werden. Der Prozess ist aber sehr auf das Fachwissen des Anwenders angewiesen und dieser hat keine Erfahrung, wie die TF-Basiskarten in die Verteilung umgesetzt werden müssen.</a:t>
            </a:r>
            <a:br>
              <a:rPr lang="de-DE" sz="2000" dirty="0" smtClean="0"/>
            </a:br>
            <a:endParaRPr lang="de-DE" sz="2000" dirty="0" smtClean="0"/>
          </a:p>
          <a:p>
            <a:pPr marL="457200" indent="-457200">
              <a:buFont typeface="Arial" panose="020B0604020202020204" pitchFamily="34" charset="0"/>
              <a:buChar char="•"/>
            </a:pPr>
            <a:r>
              <a:rPr lang="de-DE" sz="2000" dirty="0" smtClean="0"/>
              <a:t>Das geplante Modul „N-Manager“ wird diesen Prozess wesentlich vereinfachen, beschleunigen und erlöst den Anwender von der Frage „wie er die Spreizung der Düngung einstellen soll“.</a:t>
            </a:r>
          </a:p>
        </p:txBody>
      </p:sp>
    </p:spTree>
    <p:extLst>
      <p:ext uri="{BB962C8B-B14F-4D97-AF65-F5344CB8AC3E}">
        <p14:creationId xmlns:p14="http://schemas.microsoft.com/office/powerpoint/2010/main" val="249256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564562" y="1262126"/>
            <a:ext cx="11134724" cy="318549"/>
          </a:xfrm>
        </p:spPr>
        <p:txBody>
          <a:bodyPr/>
          <a:lstStyle/>
          <a:p>
            <a:r>
              <a:rPr lang="de-DE" dirty="0" smtClean="0"/>
              <a:t>Wann erfahren wir konkrete Produkte und Preise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808778" y="3694352"/>
            <a:ext cx="10646292" cy="400110"/>
          </a:xfrm>
          <a:prstGeom prst="rect">
            <a:avLst/>
          </a:prstGeom>
        </p:spPr>
        <p:txBody>
          <a:bodyPr wrap="square">
            <a:spAutoFit/>
          </a:bodyPr>
          <a:lstStyle/>
          <a:p>
            <a:pPr marL="457200" indent="-457200">
              <a:buFont typeface="Arial" panose="020B0604020202020204" pitchFamily="34" charset="0"/>
              <a:buChar char="•"/>
            </a:pPr>
            <a:r>
              <a:rPr lang="de-DE" sz="2000" dirty="0" smtClean="0"/>
              <a:t>Vor der </a:t>
            </a:r>
            <a:r>
              <a:rPr lang="de-DE" sz="2000" dirty="0" err="1" smtClean="0"/>
              <a:t>Agritechnica</a:t>
            </a:r>
            <a:r>
              <a:rPr lang="de-DE" sz="2000" dirty="0" smtClean="0"/>
              <a:t> 2019</a:t>
            </a:r>
          </a:p>
        </p:txBody>
      </p:sp>
    </p:spTree>
    <p:extLst>
      <p:ext uri="{BB962C8B-B14F-4D97-AF65-F5344CB8AC3E}">
        <p14:creationId xmlns:p14="http://schemas.microsoft.com/office/powerpoint/2010/main" val="145412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Was ist das Prinzip der Düngeverordnung</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dirty="0"/>
          </a:p>
        </p:txBody>
      </p:sp>
      <p:sp>
        <p:nvSpPr>
          <p:cNvPr id="3" name="Rechteck 2"/>
          <p:cNvSpPr/>
          <p:nvPr/>
        </p:nvSpPr>
        <p:spPr>
          <a:xfrm>
            <a:off x="8029575" y="2071427"/>
            <a:ext cx="2838450" cy="2677656"/>
          </a:xfrm>
          <a:prstGeom prst="rect">
            <a:avLst/>
          </a:prstGeom>
        </p:spPr>
        <p:txBody>
          <a:bodyPr wrap="square">
            <a:spAutoFit/>
          </a:bodyPr>
          <a:lstStyle/>
          <a:p>
            <a:pPr marL="457200" indent="-457200">
              <a:buFont typeface="Arial" panose="020B0604020202020204" pitchFamily="34" charset="0"/>
              <a:buChar char="•"/>
            </a:pPr>
            <a:endParaRPr lang="de-DE" sz="2400" dirty="0" smtClean="0"/>
          </a:p>
          <a:p>
            <a:r>
              <a:rPr lang="de-DE" sz="2400" dirty="0" smtClean="0"/>
              <a:t>So regelt die Düngeverordnung die N-Düngung zu Winterweizen.</a:t>
            </a:r>
          </a:p>
          <a:p>
            <a:endParaRPr lang="de-DE" sz="2400" dirty="0"/>
          </a:p>
          <a:p>
            <a:endParaRPr lang="de-DE" sz="2400" dirty="0" smtClean="0"/>
          </a:p>
        </p:txBody>
      </p:sp>
      <p:pic>
        <p:nvPicPr>
          <p:cNvPr id="5" name="Grafik 4"/>
          <p:cNvPicPr>
            <a:picLocks noChangeAspect="1"/>
          </p:cNvPicPr>
          <p:nvPr/>
        </p:nvPicPr>
        <p:blipFill>
          <a:blip r:embed="rId3"/>
          <a:stretch>
            <a:fillRect/>
          </a:stretch>
        </p:blipFill>
        <p:spPr>
          <a:xfrm>
            <a:off x="1026816" y="2171700"/>
            <a:ext cx="6075370" cy="3886811"/>
          </a:xfrm>
          <a:prstGeom prst="rect">
            <a:avLst/>
          </a:prstGeom>
        </p:spPr>
      </p:pic>
      <p:sp>
        <p:nvSpPr>
          <p:cNvPr id="6" name="Ellipse 5"/>
          <p:cNvSpPr/>
          <p:nvPr/>
        </p:nvSpPr>
        <p:spPr>
          <a:xfrm>
            <a:off x="5004892" y="2905125"/>
            <a:ext cx="289255"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Legende mit Linie 2 7"/>
          <p:cNvSpPr/>
          <p:nvPr/>
        </p:nvSpPr>
        <p:spPr>
          <a:xfrm>
            <a:off x="7421251" y="4457129"/>
            <a:ext cx="4338358" cy="1461217"/>
          </a:xfrm>
          <a:prstGeom prst="borderCallout2">
            <a:avLst>
              <a:gd name="adj1" fmla="val 27495"/>
              <a:gd name="adj2" fmla="val -1306"/>
              <a:gd name="adj3" fmla="val -54910"/>
              <a:gd name="adj4" fmla="val -18423"/>
              <a:gd name="adj5" fmla="val -98203"/>
              <a:gd name="adj6" fmla="val -52522"/>
            </a:avLst>
          </a:prstGeom>
          <a:solidFill>
            <a:srgbClr val="61B244"/>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e-DE" dirty="0" smtClean="0"/>
              <a:t>Bei 80 </a:t>
            </a:r>
            <a:r>
              <a:rPr lang="de-DE" dirty="0" err="1" smtClean="0"/>
              <a:t>dt</a:t>
            </a:r>
            <a:r>
              <a:rPr lang="de-DE" dirty="0" smtClean="0"/>
              <a:t>/ha hat ein Winterweizen  210 kg N Gesamtbedarf</a:t>
            </a:r>
          </a:p>
          <a:p>
            <a:pPr marL="285750" indent="-285750">
              <a:buFont typeface="Arial" panose="020B0604020202020204" pitchFamily="34" charset="0"/>
              <a:buChar char="•"/>
            </a:pPr>
            <a:r>
              <a:rPr lang="de-DE" dirty="0" smtClean="0"/>
              <a:t>N min. muss abgezogen werden</a:t>
            </a:r>
          </a:p>
          <a:p>
            <a:pPr marL="285750" indent="-285750">
              <a:buFont typeface="Arial" panose="020B0604020202020204" pitchFamily="34" charset="0"/>
              <a:buChar char="•"/>
            </a:pPr>
            <a:r>
              <a:rPr lang="de-DE" dirty="0" smtClean="0"/>
              <a:t>Den </a:t>
            </a:r>
            <a:r>
              <a:rPr lang="de-DE" dirty="0"/>
              <a:t>R</a:t>
            </a:r>
            <a:r>
              <a:rPr lang="de-DE" dirty="0" smtClean="0"/>
              <a:t>est darf der Landwirt düngen</a:t>
            </a:r>
          </a:p>
        </p:txBody>
      </p:sp>
      <p:sp>
        <p:nvSpPr>
          <p:cNvPr id="9" name="Legende mit Linie 2 8"/>
          <p:cNvSpPr/>
          <p:nvPr/>
        </p:nvSpPr>
        <p:spPr>
          <a:xfrm>
            <a:off x="7279621" y="610210"/>
            <a:ext cx="4338358" cy="1022562"/>
          </a:xfrm>
          <a:prstGeom prst="borderCallout2">
            <a:avLst>
              <a:gd name="adj1" fmla="val 70343"/>
              <a:gd name="adj2" fmla="val -1306"/>
              <a:gd name="adj3" fmla="val 117487"/>
              <a:gd name="adj4" fmla="val -14472"/>
              <a:gd name="adj5" fmla="val 224259"/>
              <a:gd name="adj6" fmla="val -32323"/>
            </a:avLst>
          </a:prstGeom>
          <a:solidFill>
            <a:srgbClr val="61B244"/>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e-DE" dirty="0" smtClean="0"/>
              <a:t>Erntet er mehr als 80 </a:t>
            </a:r>
            <a:r>
              <a:rPr lang="de-DE" dirty="0" err="1" smtClean="0"/>
              <a:t>dt</a:t>
            </a:r>
            <a:r>
              <a:rPr lang="de-DE" dirty="0" smtClean="0"/>
              <a:t> darf er die Düngung leicht erhöhen</a:t>
            </a:r>
          </a:p>
        </p:txBody>
      </p:sp>
      <p:sp>
        <p:nvSpPr>
          <p:cNvPr id="10" name="Legende mit Linie 2 9"/>
          <p:cNvSpPr/>
          <p:nvPr/>
        </p:nvSpPr>
        <p:spPr>
          <a:xfrm>
            <a:off x="2342974" y="4457129"/>
            <a:ext cx="4338358" cy="881596"/>
          </a:xfrm>
          <a:prstGeom prst="borderCallout2">
            <a:avLst>
              <a:gd name="adj1" fmla="val -5287"/>
              <a:gd name="adj2" fmla="val 39092"/>
              <a:gd name="adj3" fmla="val -49979"/>
              <a:gd name="adj4" fmla="val 32951"/>
              <a:gd name="adj5" fmla="val -97708"/>
              <a:gd name="adj6" fmla="val 32006"/>
            </a:avLst>
          </a:prstGeom>
          <a:solidFill>
            <a:srgbClr val="61B244"/>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e-DE" dirty="0" smtClean="0"/>
              <a:t>Erntet er weniger als 80 </a:t>
            </a:r>
            <a:r>
              <a:rPr lang="de-DE" dirty="0" err="1" smtClean="0"/>
              <a:t>dt</a:t>
            </a:r>
            <a:r>
              <a:rPr lang="de-DE" dirty="0" smtClean="0"/>
              <a:t> muss er die Düngung reduzieren</a:t>
            </a:r>
          </a:p>
        </p:txBody>
      </p:sp>
      <p:sp>
        <p:nvSpPr>
          <p:cNvPr id="11" name="Ellipse 10"/>
          <p:cNvSpPr/>
          <p:nvPr/>
        </p:nvSpPr>
        <p:spPr>
          <a:xfrm>
            <a:off x="5012664" y="5511839"/>
            <a:ext cx="289255"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1126463" y="2838450"/>
            <a:ext cx="692811" cy="390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smtClean="0">
                <a:solidFill>
                  <a:schemeClr val="tx1"/>
                </a:solidFill>
              </a:rPr>
              <a:t>210</a:t>
            </a:r>
            <a:endParaRPr lang="de-DE" sz="1100" dirty="0"/>
          </a:p>
        </p:txBody>
      </p:sp>
    </p:spTree>
    <p:extLst>
      <p:ext uri="{BB962C8B-B14F-4D97-AF65-F5344CB8AC3E}">
        <p14:creationId xmlns:p14="http://schemas.microsoft.com/office/powerpoint/2010/main" val="82396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31237" y="1102852"/>
            <a:ext cx="11134724" cy="637097"/>
          </a:xfrm>
        </p:spPr>
        <p:txBody>
          <a:bodyPr/>
          <a:lstStyle/>
          <a:p>
            <a:r>
              <a:rPr lang="de-DE" dirty="0" smtClean="0"/>
              <a:t>Wann  muss </a:t>
            </a:r>
            <a:r>
              <a:rPr lang="de-DE" dirty="0" smtClean="0"/>
              <a:t>ein </a:t>
            </a:r>
            <a:r>
              <a:rPr lang="de-DE" dirty="0" smtClean="0"/>
              <a:t>Kunde für N-Manager und N-Manager Pro sich spätestens </a:t>
            </a:r>
            <a:br>
              <a:rPr lang="de-DE" dirty="0" smtClean="0"/>
            </a:br>
            <a:r>
              <a:rPr lang="de-DE" dirty="0" smtClean="0"/>
              <a:t>bei uns mit seinen Daten melden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742103" y="3113327"/>
            <a:ext cx="10646292" cy="1631216"/>
          </a:xfrm>
          <a:prstGeom prst="rect">
            <a:avLst/>
          </a:prstGeom>
        </p:spPr>
        <p:txBody>
          <a:bodyPr wrap="square">
            <a:spAutoFit/>
          </a:bodyPr>
          <a:lstStyle/>
          <a:p>
            <a:pPr marL="457200" indent="-457200">
              <a:buFont typeface="Arial" panose="020B0604020202020204" pitchFamily="34" charset="0"/>
              <a:buChar char="•"/>
            </a:pPr>
            <a:r>
              <a:rPr lang="de-DE" sz="2000" dirty="0" smtClean="0"/>
              <a:t>Wen der Kunde das Modul N-Manager in NF-Office nutzt, muss er sich gar nicht melden. Er muss nur rechtzeitig die TF-Basiskarten geordert haben.</a:t>
            </a:r>
            <a:br>
              <a:rPr lang="de-DE" sz="2000" dirty="0" smtClean="0"/>
            </a:br>
            <a:endParaRPr lang="de-DE" sz="2000" dirty="0" smtClean="0"/>
          </a:p>
          <a:p>
            <a:pPr marL="457200" indent="-457200">
              <a:buFont typeface="Arial" panose="020B0604020202020204" pitchFamily="34" charset="0"/>
              <a:buChar char="•"/>
            </a:pPr>
            <a:r>
              <a:rPr lang="de-DE" sz="2000" dirty="0" smtClean="0"/>
              <a:t>Kunden die das Modul nicht nutzen müssen spätestens am 31.1.2020 den Auftrag zu N-Manager oder N-Manager Pro gegeben haben.</a:t>
            </a:r>
          </a:p>
        </p:txBody>
      </p:sp>
    </p:spTree>
    <p:extLst>
      <p:ext uri="{BB962C8B-B14F-4D97-AF65-F5344CB8AC3E}">
        <p14:creationId xmlns:p14="http://schemas.microsoft.com/office/powerpoint/2010/main" val="150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31237" y="1262126"/>
            <a:ext cx="11134724" cy="318549"/>
          </a:xfrm>
        </p:spPr>
        <p:txBody>
          <a:bodyPr/>
          <a:lstStyle/>
          <a:p>
            <a:r>
              <a:rPr lang="de-DE" dirty="0" smtClean="0"/>
              <a:t>Ist die Teilflächenspezifische N-Düngung ein Selbstläufer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631237" y="2047748"/>
            <a:ext cx="10646292" cy="4093428"/>
          </a:xfrm>
          <a:prstGeom prst="rect">
            <a:avLst/>
          </a:prstGeom>
        </p:spPr>
        <p:txBody>
          <a:bodyPr wrap="square">
            <a:spAutoFit/>
          </a:bodyPr>
          <a:lstStyle/>
          <a:p>
            <a:r>
              <a:rPr lang="de-DE" sz="2000" dirty="0" smtClean="0"/>
              <a:t>Keineswegs!</a:t>
            </a:r>
          </a:p>
          <a:p>
            <a:endParaRPr lang="de-DE" sz="2000" dirty="0"/>
          </a:p>
          <a:p>
            <a:r>
              <a:rPr lang="de-DE" sz="2000" dirty="0" smtClean="0"/>
              <a:t>Der Kunde hat das Problem, hat aber noch keine Ahnung, dass der N-Manager die Lösung sein kann. Außerdem ist es schwer für Ihn den Unterschied unserer Lösung zu den „Triviallösungen“ des Wettbewerbs zu erkennen.</a:t>
            </a:r>
          </a:p>
          <a:p>
            <a:endParaRPr lang="de-DE" sz="2000" dirty="0"/>
          </a:p>
          <a:p>
            <a:r>
              <a:rPr lang="de-DE" sz="2000" dirty="0" smtClean="0"/>
              <a:t>Daher werden wir viel in Aufklärung und Marketing investieren müssen. Es hilft uns nichts, wenn wir die beste Lösung haben und keiner weis es oder kapiert es !!!</a:t>
            </a:r>
          </a:p>
          <a:p>
            <a:endParaRPr lang="de-DE" sz="2000" dirty="0"/>
          </a:p>
          <a:p>
            <a:r>
              <a:rPr lang="de-DE" sz="2000" dirty="0" smtClean="0"/>
              <a:t>Schließlich kann eine Betrieb erst dann mitmachen, wenn er die entsprechende Ausbringtechnik hat. </a:t>
            </a:r>
          </a:p>
          <a:p>
            <a:endParaRPr lang="de-DE" sz="2000" dirty="0"/>
          </a:p>
          <a:p>
            <a:r>
              <a:rPr lang="de-DE" sz="2000" dirty="0" smtClean="0"/>
              <a:t>Es ist also mit einem langsam wachsenden aber stetigen Markt zu rechnen.</a:t>
            </a:r>
          </a:p>
        </p:txBody>
      </p:sp>
    </p:spTree>
    <p:extLst>
      <p:ext uri="{BB962C8B-B14F-4D97-AF65-F5344CB8AC3E}">
        <p14:creationId xmlns:p14="http://schemas.microsoft.com/office/powerpoint/2010/main" val="33743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76276" y="1250706"/>
            <a:ext cx="11134724" cy="318549"/>
          </a:xfrm>
        </p:spPr>
        <p:txBody>
          <a:bodyPr/>
          <a:lstStyle/>
          <a:p>
            <a:r>
              <a:rPr lang="de-DE" dirty="0" smtClean="0"/>
              <a:t>Und was wird aus </a:t>
            </a:r>
            <a:r>
              <a:rPr lang="de-DE" dirty="0" err="1" smtClean="0"/>
              <a:t>GreenSeeker</a:t>
            </a:r>
            <a:r>
              <a:rPr lang="de-DE" dirty="0" smtClean="0"/>
              <a:t> ?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a:xfrm>
            <a:off x="246356" y="6608249"/>
            <a:ext cx="9634879" cy="138499"/>
          </a:xfrm>
        </p:spPr>
        <p:txBody>
          <a:bodyPr/>
          <a:lstStyle/>
          <a:p>
            <a:endParaRPr lang="de-DE"/>
          </a:p>
        </p:txBody>
      </p:sp>
      <p:sp>
        <p:nvSpPr>
          <p:cNvPr id="3" name="Rechteck 2"/>
          <p:cNvSpPr/>
          <p:nvPr/>
        </p:nvSpPr>
        <p:spPr>
          <a:xfrm>
            <a:off x="808778" y="2042038"/>
            <a:ext cx="10646292" cy="3477875"/>
          </a:xfrm>
          <a:prstGeom prst="rect">
            <a:avLst/>
          </a:prstGeom>
        </p:spPr>
        <p:txBody>
          <a:bodyPr wrap="square">
            <a:spAutoFit/>
          </a:bodyPr>
          <a:lstStyle/>
          <a:p>
            <a:pPr marL="457200" indent="-457200">
              <a:buFont typeface="Arial" panose="020B0604020202020204" pitchFamily="34" charset="0"/>
              <a:buChar char="•"/>
            </a:pPr>
            <a:r>
              <a:rPr lang="de-DE" sz="2000" b="1" dirty="0" smtClean="0"/>
              <a:t>N-Manger und </a:t>
            </a:r>
            <a:r>
              <a:rPr lang="de-DE" sz="2000" b="1" dirty="0" err="1" smtClean="0"/>
              <a:t>GreenSeeker</a:t>
            </a:r>
            <a:r>
              <a:rPr lang="de-DE" sz="2000" b="1" dirty="0" smtClean="0"/>
              <a:t> können sich sehr gut ergänzen. </a:t>
            </a:r>
            <a:br>
              <a:rPr lang="de-DE" sz="2000" b="1" dirty="0" smtClean="0"/>
            </a:br>
            <a:r>
              <a:rPr lang="de-DE" sz="2000" dirty="0" smtClean="0"/>
              <a:t>Ähnlich wie bei N-Manager PRO kann der </a:t>
            </a:r>
            <a:r>
              <a:rPr lang="de-DE" sz="2000" dirty="0" err="1" smtClean="0"/>
              <a:t>GreenSeeker</a:t>
            </a:r>
            <a:r>
              <a:rPr lang="de-DE" sz="2000" dirty="0" smtClean="0"/>
              <a:t> nach der ersten Gabe die weitere Verteilung der Düngung übernehmen wie bisher.</a:t>
            </a:r>
            <a:br>
              <a:rPr lang="de-DE" sz="2000" dirty="0" smtClean="0"/>
            </a:br>
            <a:r>
              <a:rPr lang="de-DE" sz="2000" dirty="0" smtClean="0"/>
              <a:t>ACHTUNG: Der Trend bei der Sensordüngung geht eindeutig zu </a:t>
            </a:r>
            <a:r>
              <a:rPr lang="de-DE" sz="2000" dirty="0" err="1" smtClean="0"/>
              <a:t>map-Overlay</a:t>
            </a:r>
            <a:r>
              <a:rPr lang="de-DE" sz="2000" dirty="0" smtClean="0"/>
              <a:t>! Das bedeutet, dass der </a:t>
            </a:r>
            <a:r>
              <a:rPr lang="de-DE" sz="2000" dirty="0" err="1" smtClean="0"/>
              <a:t>GreenSeeker</a:t>
            </a:r>
            <a:r>
              <a:rPr lang="de-DE" sz="2000" dirty="0" smtClean="0"/>
              <a:t> mit einer Faktorkarte hinterlegt werden sollte. Diese Faktorkarte kann aus der TF-Basiskarte entwickelt werden. </a:t>
            </a:r>
            <a:r>
              <a:rPr lang="de-DE" sz="2000" dirty="0" smtClean="0">
                <a:sym typeface="Wingdings" panose="05000000000000000000" pitchFamily="2" charset="2"/>
              </a:rPr>
              <a:t> das bedeutet zusätzliche Umsatzchancen und hebt uns gegen den </a:t>
            </a:r>
            <a:r>
              <a:rPr lang="de-DE" sz="2000" dirty="0" err="1" smtClean="0">
                <a:sym typeface="Wingdings" panose="05000000000000000000" pitchFamily="2" charset="2"/>
              </a:rPr>
              <a:t>Yara</a:t>
            </a:r>
            <a:r>
              <a:rPr lang="de-DE" sz="2000" dirty="0" smtClean="0">
                <a:sym typeface="Wingdings" panose="05000000000000000000" pitchFamily="2" charset="2"/>
              </a:rPr>
              <a:t> N-Sensor ab!</a:t>
            </a:r>
            <a:br>
              <a:rPr lang="de-DE" sz="2000" dirty="0" smtClean="0">
                <a:sym typeface="Wingdings" panose="05000000000000000000" pitchFamily="2" charset="2"/>
              </a:rPr>
            </a:br>
            <a:endParaRPr lang="de-DE" sz="2000" dirty="0" smtClean="0">
              <a:sym typeface="Wingdings" panose="05000000000000000000" pitchFamily="2" charset="2"/>
            </a:endParaRPr>
          </a:p>
          <a:p>
            <a:pPr marL="457200" indent="-457200">
              <a:buFont typeface="Arial" panose="020B0604020202020204" pitchFamily="34" charset="0"/>
              <a:buChar char="•"/>
            </a:pPr>
            <a:r>
              <a:rPr lang="de-DE" sz="2000" dirty="0" smtClean="0">
                <a:sym typeface="Wingdings" panose="05000000000000000000" pitchFamily="2" charset="2"/>
              </a:rPr>
              <a:t>N-Manager PRO und </a:t>
            </a:r>
            <a:r>
              <a:rPr lang="de-DE" sz="2000" dirty="0" err="1" smtClean="0">
                <a:sym typeface="Wingdings" panose="05000000000000000000" pitchFamily="2" charset="2"/>
              </a:rPr>
              <a:t>GreenSeeker</a:t>
            </a:r>
            <a:r>
              <a:rPr lang="de-DE" sz="2000" dirty="0" smtClean="0">
                <a:sym typeface="Wingdings" panose="05000000000000000000" pitchFamily="2" charset="2"/>
              </a:rPr>
              <a:t> sind konkurrierende Produkte. Wir stellen aber fest, dass es keine eindeutige Präferenz der Kunden für eines der beide Produkte gibt. Unsere Empfehlung: Bieten Sie beides an – der Kunde entscheidet.</a:t>
            </a:r>
            <a:endParaRPr lang="de-DE" sz="2000" dirty="0" smtClean="0"/>
          </a:p>
        </p:txBody>
      </p:sp>
      <p:sp>
        <p:nvSpPr>
          <p:cNvPr id="5" name="Ellipse 4"/>
          <p:cNvSpPr/>
          <p:nvPr/>
        </p:nvSpPr>
        <p:spPr>
          <a:xfrm>
            <a:off x="758678" y="76758"/>
            <a:ext cx="1032022"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D1</a:t>
            </a:r>
            <a:endParaRPr lang="de-DE" sz="3200" dirty="0"/>
          </a:p>
        </p:txBody>
      </p:sp>
    </p:spTree>
    <p:extLst>
      <p:ext uri="{BB962C8B-B14F-4D97-AF65-F5344CB8AC3E}">
        <p14:creationId xmlns:p14="http://schemas.microsoft.com/office/powerpoint/2010/main" val="174090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3B492C-600F-B54A-AE85-3CA8922C5579}"/>
              </a:ext>
            </a:extLst>
          </p:cNvPr>
          <p:cNvSpPr>
            <a:spLocks noGrp="1"/>
          </p:cNvSpPr>
          <p:nvPr>
            <p:ph type="title"/>
          </p:nvPr>
        </p:nvSpPr>
        <p:spPr>
          <a:xfrm>
            <a:off x="628650" y="1278747"/>
            <a:ext cx="8015288" cy="318549"/>
          </a:xfrm>
        </p:spPr>
        <p:txBody>
          <a:bodyPr/>
          <a:lstStyle/>
          <a:p>
            <a:r>
              <a:rPr lang="de-DE" dirty="0" smtClean="0"/>
              <a:t>N-Manager „</a:t>
            </a:r>
            <a:r>
              <a:rPr lang="de-DE" dirty="0" err="1" smtClean="0"/>
              <a:t>GreenSeeker</a:t>
            </a:r>
            <a:r>
              <a:rPr lang="de-DE" dirty="0" smtClean="0"/>
              <a:t>“ + Faktorkarte</a:t>
            </a:r>
            <a:endParaRPr lang="de-DE" dirty="0"/>
          </a:p>
        </p:txBody>
      </p:sp>
      <p:sp>
        <p:nvSpPr>
          <p:cNvPr id="7" name="Textplatzhalter 6">
            <a:extLst>
              <a:ext uri="{FF2B5EF4-FFF2-40B4-BE49-F238E27FC236}">
                <a16:creationId xmlns:a16="http://schemas.microsoft.com/office/drawing/2014/main" xmlns="" id="{1D993EC2-B0F5-A646-B9AE-2A6B5F582C08}"/>
              </a:ext>
            </a:extLst>
          </p:cNvPr>
          <p:cNvSpPr>
            <a:spLocks noGrp="1"/>
          </p:cNvSpPr>
          <p:nvPr>
            <p:ph type="body" sz="quarter" idx="14"/>
          </p:nvPr>
        </p:nvSpPr>
        <p:spPr/>
        <p:txBody>
          <a:bodyPr/>
          <a:lstStyle/>
          <a:p>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36" y="1808629"/>
            <a:ext cx="11127700" cy="4451081"/>
          </a:xfrm>
          <a:prstGeom prst="rect">
            <a:avLst/>
          </a:prstGeom>
        </p:spPr>
      </p:pic>
      <p:pic>
        <p:nvPicPr>
          <p:cNvPr id="8" name="Picture 41" descr="Bodenzonen"/>
          <p:cNvPicPr>
            <a:picLocks noChangeAspect="1" noChangeArrowheads="1"/>
          </p:cNvPicPr>
          <p:nvPr/>
        </p:nvPicPr>
        <p:blipFill>
          <a:blip r:embed="rId3" cstate="print"/>
          <a:srcRect r="1321"/>
          <a:stretch>
            <a:fillRect/>
          </a:stretch>
        </p:blipFill>
        <p:spPr bwMode="auto">
          <a:xfrm>
            <a:off x="6915177" y="334624"/>
            <a:ext cx="3232855" cy="2948010"/>
          </a:xfrm>
          <a:prstGeom prst="rect">
            <a:avLst/>
          </a:prstGeom>
          <a:noFill/>
          <a:ln w="9525">
            <a:solidFill>
              <a:schemeClr val="bg2"/>
            </a:solidFill>
            <a:miter lim="800000"/>
            <a:headEnd/>
            <a:tailEnd/>
          </a:ln>
        </p:spPr>
      </p:pic>
      <p:sp>
        <p:nvSpPr>
          <p:cNvPr id="6" name="Ellipse 5"/>
          <p:cNvSpPr/>
          <p:nvPr/>
        </p:nvSpPr>
        <p:spPr>
          <a:xfrm>
            <a:off x="758678" y="76758"/>
            <a:ext cx="1032022"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D2</a:t>
            </a:r>
            <a:endParaRPr lang="de-DE" sz="3200" dirty="0"/>
          </a:p>
        </p:txBody>
      </p:sp>
    </p:spTree>
    <p:extLst>
      <p:ext uri="{BB962C8B-B14F-4D97-AF65-F5344CB8AC3E}">
        <p14:creationId xmlns:p14="http://schemas.microsoft.com/office/powerpoint/2010/main" val="313212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3B492C-600F-B54A-AE85-3CA8922C5579}"/>
              </a:ext>
            </a:extLst>
          </p:cNvPr>
          <p:cNvSpPr>
            <a:spLocks noGrp="1"/>
          </p:cNvSpPr>
          <p:nvPr>
            <p:ph type="title"/>
          </p:nvPr>
        </p:nvSpPr>
        <p:spPr>
          <a:xfrm>
            <a:off x="628650" y="1278747"/>
            <a:ext cx="8015288" cy="318549"/>
          </a:xfrm>
        </p:spPr>
        <p:txBody>
          <a:bodyPr/>
          <a:lstStyle/>
          <a:p>
            <a:r>
              <a:rPr lang="de-DE" dirty="0" smtClean="0"/>
              <a:t>Ein Wort zum Schluss</a:t>
            </a:r>
            <a:endParaRPr lang="de-DE" dirty="0"/>
          </a:p>
        </p:txBody>
      </p:sp>
      <p:sp>
        <p:nvSpPr>
          <p:cNvPr id="7" name="Textplatzhalter 6">
            <a:extLst>
              <a:ext uri="{FF2B5EF4-FFF2-40B4-BE49-F238E27FC236}">
                <a16:creationId xmlns:a16="http://schemas.microsoft.com/office/drawing/2014/main" xmlns="" id="{1D993EC2-B0F5-A646-B9AE-2A6B5F582C08}"/>
              </a:ext>
            </a:extLst>
          </p:cNvPr>
          <p:cNvSpPr>
            <a:spLocks noGrp="1"/>
          </p:cNvSpPr>
          <p:nvPr>
            <p:ph type="body" sz="quarter" idx="14"/>
          </p:nvPr>
        </p:nvSpPr>
        <p:spPr/>
        <p:txBody>
          <a:bodyPr/>
          <a:lstStyle/>
          <a:p>
            <a:endParaRPr lang="de-DE" dirty="0"/>
          </a:p>
        </p:txBody>
      </p:sp>
      <p:sp>
        <p:nvSpPr>
          <p:cNvPr id="9" name="Rechteck 8"/>
          <p:cNvSpPr/>
          <p:nvPr/>
        </p:nvSpPr>
        <p:spPr>
          <a:xfrm>
            <a:off x="419100" y="1883532"/>
            <a:ext cx="11249872" cy="4401205"/>
          </a:xfrm>
          <a:prstGeom prst="rect">
            <a:avLst/>
          </a:prstGeom>
        </p:spPr>
        <p:txBody>
          <a:bodyPr wrap="square">
            <a:spAutoFit/>
          </a:bodyPr>
          <a:lstStyle/>
          <a:p>
            <a:pPr marL="457200" indent="-457200">
              <a:buFont typeface="Arial" panose="020B0604020202020204" pitchFamily="34" charset="0"/>
              <a:buChar char="•"/>
            </a:pPr>
            <a:r>
              <a:rPr lang="de-DE" sz="2000" b="1" dirty="0" smtClean="0"/>
              <a:t>Die gesamte Fachwelt ist sich einig, dass die N-Düngung die größte Nachfrage nach teilflächenspezifischen Lösungen auslösen wird. Düngen muss jeder Landwirt und die N-Düngung liegt auf Grund der </a:t>
            </a:r>
            <a:r>
              <a:rPr lang="de-DE" sz="2000" b="1" dirty="0" err="1" smtClean="0"/>
              <a:t>DüV</a:t>
            </a:r>
            <a:r>
              <a:rPr lang="de-DE" sz="2000" b="1" dirty="0" smtClean="0"/>
              <a:t> und der öffentlichen Diskussion um Umweltschutz  jedem wie ein Stein im Magen!</a:t>
            </a:r>
          </a:p>
          <a:p>
            <a:pPr marL="457200" indent="-457200">
              <a:buFont typeface="Arial" panose="020B0604020202020204" pitchFamily="34" charset="0"/>
              <a:buChar char="•"/>
            </a:pPr>
            <a:endParaRPr lang="de-DE" sz="2000" b="1" dirty="0"/>
          </a:p>
          <a:p>
            <a:pPr marL="457200" indent="-457200">
              <a:buFont typeface="Arial" panose="020B0604020202020204" pitchFamily="34" charset="0"/>
              <a:buChar char="•"/>
            </a:pPr>
            <a:r>
              <a:rPr lang="de-DE" sz="2000" b="1" dirty="0" smtClean="0"/>
              <a:t>Unsere Lösungen sind auch im internationalen Vergleich top und fachlich auf einem sehr hohen Niveau. Wir dürfen das Feld nicht denen überlassen, die suggerieren alleine auf der Basis von simplen bunten </a:t>
            </a:r>
            <a:r>
              <a:rPr lang="de-DE" sz="2000" b="1" dirty="0" err="1" smtClean="0"/>
              <a:t>Stellitenkarten</a:t>
            </a:r>
            <a:r>
              <a:rPr lang="de-DE" sz="2000" b="1" dirty="0" smtClean="0"/>
              <a:t> eine N-Düngung verteilen zu können.</a:t>
            </a:r>
          </a:p>
          <a:p>
            <a:pPr marL="457200" indent="-457200">
              <a:buFont typeface="Arial" panose="020B0604020202020204" pitchFamily="34" charset="0"/>
              <a:buChar char="•"/>
            </a:pPr>
            <a:endParaRPr lang="de-DE" sz="2000" b="1" dirty="0"/>
          </a:p>
          <a:p>
            <a:pPr marL="457200" indent="-457200">
              <a:buFont typeface="Arial" panose="020B0604020202020204" pitchFamily="34" charset="0"/>
              <a:buChar char="•"/>
            </a:pPr>
            <a:r>
              <a:rPr lang="de-DE" sz="2000" b="1" dirty="0" smtClean="0"/>
              <a:t>Daher müssen wir alle das Thema jetzt treiben </a:t>
            </a:r>
            <a:r>
              <a:rPr lang="de-DE" sz="2000" b="1" dirty="0" smtClean="0"/>
              <a:t>und die </a:t>
            </a:r>
            <a:r>
              <a:rPr lang="de-DE" sz="2000" b="1" dirty="0" smtClean="0"/>
              <a:t>Diskussionen mit unserer Fachlichkeit dominieren.</a:t>
            </a:r>
          </a:p>
          <a:p>
            <a:pPr marL="457200" indent="-457200">
              <a:buFont typeface="Arial" panose="020B0604020202020204" pitchFamily="34" charset="0"/>
              <a:buChar char="•"/>
            </a:pPr>
            <a:endParaRPr lang="de-DE" sz="2000" b="1" dirty="0"/>
          </a:p>
          <a:p>
            <a:pPr marL="457200" indent="-457200">
              <a:buFont typeface="Arial" panose="020B0604020202020204" pitchFamily="34" charset="0"/>
              <a:buChar char="•"/>
            </a:pPr>
            <a:r>
              <a:rPr lang="de-DE" sz="2000" b="1" dirty="0" smtClean="0"/>
              <a:t>Scheuen Sie sich nicht Kontakt mit der Akademie aufzunehmen, wenn Sie hier Handlungsbedarf sehen.</a:t>
            </a:r>
            <a:endParaRPr lang="de-DE" sz="2000" dirty="0" smtClean="0"/>
          </a:p>
        </p:txBody>
      </p:sp>
    </p:spTree>
    <p:extLst>
      <p:ext uri="{BB962C8B-B14F-4D97-AF65-F5344CB8AC3E}">
        <p14:creationId xmlns:p14="http://schemas.microsoft.com/office/powerpoint/2010/main" val="347759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339057" y="6264998"/>
            <a:ext cx="1852943" cy="59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pic>
        <p:nvPicPr>
          <p:cNvPr id="3"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53488" y="2738438"/>
            <a:ext cx="445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rot="19962792">
            <a:off x="100327" y="2578545"/>
            <a:ext cx="7351712"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altLang="de-DE" sz="4800" dirty="0" smtClean="0">
                <a:solidFill>
                  <a:srgbClr val="009650"/>
                </a:solidFill>
                <a:latin typeface="Freestyle Script" panose="030804020302050B0404" pitchFamily="66" charset="0"/>
              </a:rPr>
              <a:t/>
            </a:r>
            <a:br>
              <a:rPr lang="de-DE" altLang="de-DE" sz="4800" dirty="0" smtClean="0">
                <a:solidFill>
                  <a:srgbClr val="009650"/>
                </a:solidFill>
                <a:latin typeface="Freestyle Script" panose="030804020302050B0404" pitchFamily="66" charset="0"/>
              </a:rPr>
            </a:br>
            <a:r>
              <a:rPr lang="de-DE" altLang="de-DE" sz="4800" dirty="0" smtClean="0">
                <a:solidFill>
                  <a:srgbClr val="009650"/>
                </a:solidFill>
                <a:latin typeface="Freestyle Script" panose="030804020302050B0404" pitchFamily="66" charset="0"/>
              </a:rPr>
              <a:t>Wir wissen auch das, von dem Sie noch gar nicht ahnen, dass Sie es wissen wollen!</a:t>
            </a:r>
          </a:p>
        </p:txBody>
      </p:sp>
      <p:sp>
        <p:nvSpPr>
          <p:cNvPr id="5" name="Textfeld 4"/>
          <p:cNvSpPr txBox="1"/>
          <p:nvPr/>
        </p:nvSpPr>
        <p:spPr>
          <a:xfrm>
            <a:off x="4430078" y="5907852"/>
            <a:ext cx="4724370" cy="954107"/>
          </a:xfrm>
          <a:prstGeom prst="rect">
            <a:avLst/>
          </a:prstGeom>
          <a:noFill/>
        </p:spPr>
        <p:txBody>
          <a:bodyPr wrap="none" rtlCol="0">
            <a:spAutoFit/>
          </a:bodyPr>
          <a:lstStyle/>
          <a:p>
            <a:pPr algn="r"/>
            <a:r>
              <a:rPr lang="de-DE" sz="2800" dirty="0" smtClean="0">
                <a:solidFill>
                  <a:srgbClr val="009650"/>
                </a:solidFill>
              </a:rPr>
              <a:t>www.nextfarming.de</a:t>
            </a:r>
          </a:p>
          <a:p>
            <a:pPr algn="r"/>
            <a:r>
              <a:rPr lang="de-DE" sz="2800" dirty="0" smtClean="0">
                <a:solidFill>
                  <a:srgbClr val="009650"/>
                </a:solidFill>
              </a:rPr>
              <a:t>Josef.Bosch@FarmFacts.de</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03" y="180975"/>
            <a:ext cx="3070527" cy="795546"/>
          </a:xfrm>
          <a:prstGeom prst="rect">
            <a:avLst/>
          </a:prstGeom>
        </p:spPr>
      </p:pic>
      <p:sp>
        <p:nvSpPr>
          <p:cNvPr id="7" name="Textfeld 6"/>
          <p:cNvSpPr txBox="1"/>
          <p:nvPr/>
        </p:nvSpPr>
        <p:spPr>
          <a:xfrm>
            <a:off x="3334924" y="144160"/>
            <a:ext cx="2924198" cy="830997"/>
          </a:xfrm>
          <a:prstGeom prst="rect">
            <a:avLst/>
          </a:prstGeom>
          <a:noFill/>
        </p:spPr>
        <p:txBody>
          <a:bodyPr wrap="none" rtlCol="0">
            <a:spAutoFit/>
          </a:bodyPr>
          <a:lstStyle/>
          <a:p>
            <a:r>
              <a:rPr lang="de-DE" sz="4800" dirty="0" smtClean="0"/>
              <a:t>Akademie</a:t>
            </a:r>
            <a:endParaRPr lang="de-DE" sz="4800" dirty="0"/>
          </a:p>
        </p:txBody>
      </p:sp>
    </p:spTree>
    <p:extLst>
      <p:ext uri="{BB962C8B-B14F-4D97-AF65-F5344CB8AC3E}">
        <p14:creationId xmlns:p14="http://schemas.microsoft.com/office/powerpoint/2010/main" val="186447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Warum ist das ein Problem für den Landwirt</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64658" y="2443086"/>
            <a:ext cx="10646292" cy="3170099"/>
          </a:xfrm>
          <a:prstGeom prst="rect">
            <a:avLst/>
          </a:prstGeom>
        </p:spPr>
        <p:txBody>
          <a:bodyPr wrap="square">
            <a:spAutoFit/>
          </a:bodyPr>
          <a:lstStyle/>
          <a:p>
            <a:pPr marL="457200" indent="-457200">
              <a:buFont typeface="Arial" panose="020B0604020202020204" pitchFamily="34" charset="0"/>
              <a:buChar char="•"/>
            </a:pPr>
            <a:r>
              <a:rPr lang="de-DE" sz="2000" dirty="0" smtClean="0"/>
              <a:t>Erträge sind, wie wir aus den TF-Ertragspotentialkarten wissen, nicht überall gleich im Acker. Es gibt Stellen wo wir weniger als 80 </a:t>
            </a:r>
            <a:r>
              <a:rPr lang="de-DE" sz="2000" dirty="0" err="1" smtClean="0"/>
              <a:t>dt</a:t>
            </a:r>
            <a:r>
              <a:rPr lang="de-DE" sz="2000" dirty="0" smtClean="0"/>
              <a:t> ernten und andere wo wir mehr als 80 </a:t>
            </a:r>
            <a:r>
              <a:rPr lang="de-DE" sz="2000" dirty="0" err="1" smtClean="0"/>
              <a:t>dt</a:t>
            </a:r>
            <a:r>
              <a:rPr lang="de-DE" sz="2000" dirty="0" smtClean="0"/>
              <a:t> ernten.</a:t>
            </a:r>
            <a:br>
              <a:rPr lang="de-DE" sz="2000" dirty="0" smtClean="0"/>
            </a:br>
            <a:endParaRPr lang="de-DE" sz="2000" dirty="0" smtClean="0"/>
          </a:p>
          <a:p>
            <a:pPr marL="457200" indent="-457200">
              <a:buFont typeface="Arial" panose="020B0604020202020204" pitchFamily="34" charset="0"/>
              <a:buChar char="•"/>
            </a:pPr>
            <a:r>
              <a:rPr lang="de-DE" sz="2000" dirty="0" smtClean="0"/>
              <a:t>Wenn der Landwirt jetzt gleichmäßig über den Acker nur die 80 </a:t>
            </a:r>
            <a:r>
              <a:rPr lang="de-DE" sz="2000" dirty="0" err="1" smtClean="0"/>
              <a:t>dt</a:t>
            </a:r>
            <a:r>
              <a:rPr lang="de-DE" sz="2000" dirty="0" smtClean="0"/>
              <a:t>/ha düngen, leiden die Stellen mit mehr als 80 </a:t>
            </a:r>
            <a:r>
              <a:rPr lang="de-DE" sz="2000" dirty="0" err="1" smtClean="0"/>
              <a:t>dt</a:t>
            </a:r>
            <a:r>
              <a:rPr lang="de-DE" sz="2000" dirty="0" smtClean="0"/>
              <a:t>/ha an Nährstoffmangel. Das bedeutet, dass im Schnitt die Erträge sinken.</a:t>
            </a:r>
          </a:p>
          <a:p>
            <a:pPr marL="457200" indent="-457200">
              <a:buFont typeface="Arial" panose="020B0604020202020204" pitchFamily="34" charset="0"/>
              <a:buChar char="•"/>
            </a:pPr>
            <a:endParaRPr lang="de-DE" sz="2000" dirty="0"/>
          </a:p>
          <a:p>
            <a:r>
              <a:rPr lang="de-DE" sz="2000" dirty="0" smtClean="0"/>
              <a:t>Diesen Zusammenhänge stellen die nächsten Folien                  bis                 genauer da.</a:t>
            </a:r>
          </a:p>
          <a:p>
            <a:pPr marL="457200" indent="-457200">
              <a:buFont typeface="Arial" panose="020B0604020202020204" pitchFamily="34" charset="0"/>
              <a:buChar char="•"/>
            </a:pPr>
            <a:endParaRPr lang="de-DE" sz="2000" dirty="0"/>
          </a:p>
        </p:txBody>
      </p:sp>
      <p:sp>
        <p:nvSpPr>
          <p:cNvPr id="5" name="Ellipse 4"/>
          <p:cNvSpPr/>
          <p:nvPr/>
        </p:nvSpPr>
        <p:spPr>
          <a:xfrm>
            <a:off x="6905625" y="4677305"/>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A1</a:t>
            </a:r>
            <a:endParaRPr lang="de-DE" sz="3200" dirty="0"/>
          </a:p>
        </p:txBody>
      </p:sp>
      <p:sp>
        <p:nvSpPr>
          <p:cNvPr id="6" name="Ellipse 5"/>
          <p:cNvSpPr/>
          <p:nvPr/>
        </p:nvSpPr>
        <p:spPr>
          <a:xfrm>
            <a:off x="8496300" y="4668310"/>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A4</a:t>
            </a:r>
            <a:endParaRPr lang="de-DE" sz="3200" dirty="0"/>
          </a:p>
        </p:txBody>
      </p:sp>
    </p:spTree>
    <p:extLst>
      <p:ext uri="{BB962C8B-B14F-4D97-AF65-F5344CB8AC3E}">
        <p14:creationId xmlns:p14="http://schemas.microsoft.com/office/powerpoint/2010/main" val="133036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691395" y="0"/>
            <a:ext cx="9500605" cy="6858000"/>
          </a:xfrm>
          <a:prstGeom prst="rect">
            <a:avLst/>
          </a:prstGeom>
        </p:spPr>
      </p:pic>
      <p:sp>
        <p:nvSpPr>
          <p:cNvPr id="5" name="Textfeld 4"/>
          <p:cNvSpPr txBox="1"/>
          <p:nvPr/>
        </p:nvSpPr>
        <p:spPr>
          <a:xfrm>
            <a:off x="173368" y="2053119"/>
            <a:ext cx="2393879" cy="1292662"/>
          </a:xfrm>
          <a:prstGeom prst="rect">
            <a:avLst/>
          </a:prstGeom>
          <a:noFill/>
        </p:spPr>
        <p:txBody>
          <a:bodyPr wrap="square" lIns="0" tIns="0" rIns="0" bIns="0" rtlCol="0">
            <a:spAutoFit/>
          </a:bodyPr>
          <a:lstStyle/>
          <a:p>
            <a:r>
              <a:rPr lang="de-DE" sz="1400" dirty="0" smtClean="0"/>
              <a:t>Hier sehen wir die Ertragsunterschiede in einem Schlag.</a:t>
            </a:r>
          </a:p>
          <a:p>
            <a:r>
              <a:rPr lang="de-DE" sz="1400" dirty="0" smtClean="0"/>
              <a:t>Der rote Pfeil soll eine Fahrt mit dem </a:t>
            </a:r>
            <a:r>
              <a:rPr lang="de-DE" sz="1400" dirty="0" err="1" smtClean="0"/>
              <a:t>Düngerstreuer</a:t>
            </a:r>
            <a:r>
              <a:rPr lang="de-DE" sz="1400" dirty="0" smtClean="0"/>
              <a:t> darstellen.</a:t>
            </a:r>
          </a:p>
        </p:txBody>
      </p:sp>
      <p:sp>
        <p:nvSpPr>
          <p:cNvPr id="6" name="Legende mit Linie 2 5"/>
          <p:cNvSpPr/>
          <p:nvPr/>
        </p:nvSpPr>
        <p:spPr>
          <a:xfrm>
            <a:off x="9143565" y="708916"/>
            <a:ext cx="1253448" cy="410967"/>
          </a:xfrm>
          <a:prstGeom prst="borderCallout2">
            <a:avLst>
              <a:gd name="adj1" fmla="val 18750"/>
              <a:gd name="adj2" fmla="val -8333"/>
              <a:gd name="adj3" fmla="val 18750"/>
              <a:gd name="adj4" fmla="val -16667"/>
              <a:gd name="adj5" fmla="val 217500"/>
              <a:gd name="adj6" fmla="val -9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11-12 t/ha</a:t>
            </a:r>
          </a:p>
        </p:txBody>
      </p:sp>
      <p:sp>
        <p:nvSpPr>
          <p:cNvPr id="8" name="Legende mit Linie 2 7"/>
          <p:cNvSpPr/>
          <p:nvPr/>
        </p:nvSpPr>
        <p:spPr>
          <a:xfrm flipH="1">
            <a:off x="4117789" y="2053119"/>
            <a:ext cx="1368175" cy="410967"/>
          </a:xfrm>
          <a:prstGeom prst="borderCallout2">
            <a:avLst>
              <a:gd name="adj1" fmla="val 18750"/>
              <a:gd name="adj2" fmla="val -8333"/>
              <a:gd name="adj3" fmla="val 18750"/>
              <a:gd name="adj4" fmla="val -16667"/>
              <a:gd name="adj5" fmla="val 217500"/>
              <a:gd name="adj6" fmla="val -9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9 t/ha</a:t>
            </a:r>
          </a:p>
        </p:txBody>
      </p:sp>
      <p:sp>
        <p:nvSpPr>
          <p:cNvPr id="9" name="Legende mit Linie 2 8"/>
          <p:cNvSpPr/>
          <p:nvPr/>
        </p:nvSpPr>
        <p:spPr>
          <a:xfrm>
            <a:off x="10397013" y="4700724"/>
            <a:ext cx="1253448" cy="410967"/>
          </a:xfrm>
          <a:prstGeom prst="borderCallout2">
            <a:avLst>
              <a:gd name="adj1" fmla="val 18750"/>
              <a:gd name="adj2" fmla="val -8333"/>
              <a:gd name="adj3" fmla="val 18750"/>
              <a:gd name="adj4" fmla="val -16667"/>
              <a:gd name="adj5" fmla="val -194999"/>
              <a:gd name="adj6" fmla="val -8847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10 t/ha</a:t>
            </a:r>
          </a:p>
        </p:txBody>
      </p:sp>
      <p:sp>
        <p:nvSpPr>
          <p:cNvPr id="10" name="Legende mit Linie 2 9"/>
          <p:cNvSpPr/>
          <p:nvPr/>
        </p:nvSpPr>
        <p:spPr>
          <a:xfrm flipH="1">
            <a:off x="5340415" y="4906207"/>
            <a:ext cx="1203789" cy="410967"/>
          </a:xfrm>
          <a:prstGeom prst="borderCallout2">
            <a:avLst>
              <a:gd name="adj1" fmla="val 18750"/>
              <a:gd name="adj2" fmla="val -8333"/>
              <a:gd name="adj3" fmla="val 18750"/>
              <a:gd name="adj4" fmla="val -16667"/>
              <a:gd name="adj5" fmla="val -70000"/>
              <a:gd name="adj6" fmla="val -48872"/>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8 t/ha</a:t>
            </a:r>
          </a:p>
        </p:txBody>
      </p:sp>
      <p:sp>
        <p:nvSpPr>
          <p:cNvPr id="11" name="Legende mit Linie 2 10"/>
          <p:cNvSpPr/>
          <p:nvPr/>
        </p:nvSpPr>
        <p:spPr>
          <a:xfrm>
            <a:off x="10160706" y="5820607"/>
            <a:ext cx="1137008" cy="410967"/>
          </a:xfrm>
          <a:prstGeom prst="borderCallout2">
            <a:avLst>
              <a:gd name="adj1" fmla="val 18750"/>
              <a:gd name="adj2" fmla="val -8333"/>
              <a:gd name="adj3" fmla="val 18750"/>
              <a:gd name="adj4" fmla="val -16667"/>
              <a:gd name="adj5" fmla="val 65000"/>
              <a:gd name="adj6" fmla="val -10580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7 t/ha</a:t>
            </a:r>
          </a:p>
        </p:txBody>
      </p:sp>
      <p:pic>
        <p:nvPicPr>
          <p:cNvPr id="12" name="Grafik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7801" y="4679185"/>
            <a:ext cx="865011" cy="865011"/>
          </a:xfrm>
          <a:prstGeom prst="rect">
            <a:avLst/>
          </a:prstGeom>
        </p:spPr>
      </p:pic>
      <p:sp>
        <p:nvSpPr>
          <p:cNvPr id="7" name="Rechteck 6"/>
          <p:cNvSpPr/>
          <p:nvPr/>
        </p:nvSpPr>
        <p:spPr>
          <a:xfrm rot="17795728">
            <a:off x="6048599" y="2792116"/>
            <a:ext cx="3828019" cy="4325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cxnSp>
        <p:nvCxnSpPr>
          <p:cNvPr id="14" name="Gerade Verbindung mit Pfeil 13"/>
          <p:cNvCxnSpPr/>
          <p:nvPr/>
        </p:nvCxnSpPr>
        <p:spPr>
          <a:xfrm flipV="1">
            <a:off x="7160653" y="1500027"/>
            <a:ext cx="1561672" cy="30925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714375" y="95780"/>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A1</a:t>
            </a:r>
            <a:endParaRPr lang="de-DE" sz="3200" dirty="0"/>
          </a:p>
        </p:txBody>
      </p:sp>
    </p:spTree>
    <p:extLst>
      <p:ext uri="{BB962C8B-B14F-4D97-AF65-F5344CB8AC3E}">
        <p14:creationId xmlns:p14="http://schemas.microsoft.com/office/powerpoint/2010/main" val="2460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par>
                                <p:cTn id="47" presetID="2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rot="3821935">
            <a:off x="4656640" y="4262327"/>
            <a:ext cx="2317072" cy="3614855"/>
          </a:xfrm>
          <a:prstGeom prst="rect">
            <a:avLst/>
          </a:prstGeom>
        </p:spPr>
      </p:pic>
      <p:sp>
        <p:nvSpPr>
          <p:cNvPr id="23555" name="AutoShape 5" descr="Bildergebnis für rauch düngerstreuer"/>
          <p:cNvSpPr>
            <a:spLocks noChangeAspect="1" noChangeArrowheads="1"/>
          </p:cNvSpPr>
          <p:nvPr/>
        </p:nvSpPr>
        <p:spPr bwMode="auto">
          <a:xfrm>
            <a:off x="1504917" y="64762"/>
            <a:ext cx="3048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endParaRPr lang="de-DE" altLang="de-DE"/>
          </a:p>
        </p:txBody>
      </p:sp>
      <p:cxnSp>
        <p:nvCxnSpPr>
          <p:cNvPr id="3" name="Gerade Verbindung mit Pfeil 2"/>
          <p:cNvCxnSpPr/>
          <p:nvPr/>
        </p:nvCxnSpPr>
        <p:spPr>
          <a:xfrm flipV="1">
            <a:off x="698645" y="872143"/>
            <a:ext cx="10275" cy="420328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708920" y="5075432"/>
            <a:ext cx="1052073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02744" y="1130156"/>
            <a:ext cx="452063" cy="3600986"/>
          </a:xfrm>
          <a:prstGeom prst="rect">
            <a:avLst/>
          </a:prstGeom>
          <a:noFill/>
        </p:spPr>
        <p:txBody>
          <a:bodyPr wrap="square" lIns="0" tIns="0" rIns="0" bIns="0" rtlCol="0">
            <a:spAutoFit/>
          </a:bodyPr>
          <a:lstStyle/>
          <a:p>
            <a:pPr algn="r"/>
            <a:r>
              <a:rPr lang="de-DE" dirty="0" smtClean="0"/>
              <a:t>12</a:t>
            </a:r>
            <a:r>
              <a:rPr lang="de-DE" dirty="0"/>
              <a:t> </a:t>
            </a:r>
            <a:r>
              <a:rPr lang="de-DE" dirty="0" smtClean="0"/>
              <a:t>t</a:t>
            </a:r>
          </a:p>
          <a:p>
            <a:pPr algn="r"/>
            <a:endParaRPr lang="de-DE" dirty="0"/>
          </a:p>
          <a:p>
            <a:pPr algn="r"/>
            <a:r>
              <a:rPr lang="de-DE" dirty="0" smtClean="0"/>
              <a:t>11 t</a:t>
            </a:r>
          </a:p>
          <a:p>
            <a:pPr algn="r"/>
            <a:endParaRPr lang="de-DE" dirty="0"/>
          </a:p>
          <a:p>
            <a:pPr algn="r"/>
            <a:r>
              <a:rPr lang="de-DE" dirty="0" smtClean="0"/>
              <a:t>10 t</a:t>
            </a:r>
          </a:p>
          <a:p>
            <a:pPr algn="r"/>
            <a:endParaRPr lang="de-DE" dirty="0"/>
          </a:p>
          <a:p>
            <a:pPr algn="r"/>
            <a:r>
              <a:rPr lang="de-DE" dirty="0" smtClean="0"/>
              <a:t>9 t</a:t>
            </a:r>
          </a:p>
          <a:p>
            <a:pPr algn="r"/>
            <a:endParaRPr lang="de-DE" dirty="0"/>
          </a:p>
          <a:p>
            <a:pPr algn="r"/>
            <a:r>
              <a:rPr lang="de-DE" dirty="0" smtClean="0"/>
              <a:t>8 t</a:t>
            </a:r>
          </a:p>
          <a:p>
            <a:pPr algn="r"/>
            <a:endParaRPr lang="de-DE" dirty="0"/>
          </a:p>
          <a:p>
            <a:pPr algn="r"/>
            <a:r>
              <a:rPr lang="de-DE" dirty="0" smtClean="0"/>
              <a:t>7 t</a:t>
            </a:r>
          </a:p>
          <a:p>
            <a:pPr algn="r"/>
            <a:endParaRPr lang="de-DE" dirty="0"/>
          </a:p>
          <a:p>
            <a:pPr algn="r"/>
            <a:r>
              <a:rPr lang="de-DE" dirty="0" smtClean="0"/>
              <a:t>6 t</a:t>
            </a:r>
          </a:p>
        </p:txBody>
      </p:sp>
      <p:sp>
        <p:nvSpPr>
          <p:cNvPr id="9" name="Freihandform 8"/>
          <p:cNvSpPr/>
          <p:nvPr/>
        </p:nvSpPr>
        <p:spPr>
          <a:xfrm>
            <a:off x="708920" y="1304062"/>
            <a:ext cx="10222786" cy="2671281"/>
          </a:xfrm>
          <a:custGeom>
            <a:avLst/>
            <a:gdLst>
              <a:gd name="connsiteX0" fmla="*/ 0 w 10222786"/>
              <a:gd name="connsiteY0" fmla="*/ 2671281 h 2671281"/>
              <a:gd name="connsiteX1" fmla="*/ 945222 w 10222786"/>
              <a:gd name="connsiteY1" fmla="*/ 2301411 h 2671281"/>
              <a:gd name="connsiteX2" fmla="*/ 1808251 w 10222786"/>
              <a:gd name="connsiteY2" fmla="*/ 1808252 h 2671281"/>
              <a:gd name="connsiteX3" fmla="*/ 4941869 w 10222786"/>
              <a:gd name="connsiteY3" fmla="*/ 1602769 h 2671281"/>
              <a:gd name="connsiteX4" fmla="*/ 6482993 w 10222786"/>
              <a:gd name="connsiteY4" fmla="*/ 986319 h 2671281"/>
              <a:gd name="connsiteX5" fmla="*/ 7109717 w 10222786"/>
              <a:gd name="connsiteY5" fmla="*/ 215757 h 2671281"/>
              <a:gd name="connsiteX6" fmla="*/ 10222786 w 10222786"/>
              <a:gd name="connsiteY6" fmla="*/ 0 h 2671281"/>
              <a:gd name="connsiteX7" fmla="*/ 10222786 w 10222786"/>
              <a:gd name="connsiteY7" fmla="*/ 0 h 2671281"/>
              <a:gd name="connsiteX8" fmla="*/ 10222786 w 10222786"/>
              <a:gd name="connsiteY8" fmla="*/ 0 h 2671281"/>
              <a:gd name="connsiteX9" fmla="*/ 10222786 w 10222786"/>
              <a:gd name="connsiteY9" fmla="*/ 0 h 26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2786" h="2671281">
                <a:moveTo>
                  <a:pt x="0" y="2671281"/>
                </a:moveTo>
                <a:cubicBezTo>
                  <a:pt x="321923" y="2558265"/>
                  <a:pt x="643847" y="2445249"/>
                  <a:pt x="945222" y="2301411"/>
                </a:cubicBezTo>
                <a:cubicBezTo>
                  <a:pt x="1246597" y="2157573"/>
                  <a:pt x="1142143" y="1924692"/>
                  <a:pt x="1808251" y="1808252"/>
                </a:cubicBezTo>
                <a:cubicBezTo>
                  <a:pt x="2474359" y="1691812"/>
                  <a:pt x="4162745" y="1739758"/>
                  <a:pt x="4941869" y="1602769"/>
                </a:cubicBezTo>
                <a:cubicBezTo>
                  <a:pt x="5720993" y="1465780"/>
                  <a:pt x="6121685" y="1217488"/>
                  <a:pt x="6482993" y="986319"/>
                </a:cubicBezTo>
                <a:cubicBezTo>
                  <a:pt x="6844301" y="755150"/>
                  <a:pt x="6486418" y="380143"/>
                  <a:pt x="7109717" y="215757"/>
                </a:cubicBezTo>
                <a:cubicBezTo>
                  <a:pt x="7733016" y="51371"/>
                  <a:pt x="10222786" y="0"/>
                  <a:pt x="10222786" y="0"/>
                </a:cubicBezTo>
                <a:lnTo>
                  <a:pt x="10222786" y="0"/>
                </a:lnTo>
                <a:lnTo>
                  <a:pt x="10222786" y="0"/>
                </a:lnTo>
                <a:lnTo>
                  <a:pt x="10222786" y="0"/>
                </a:lnTo>
              </a:path>
            </a:pathLst>
          </a:custGeom>
          <a:noFill/>
          <a:ln w="47625">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8054941" y="1037690"/>
            <a:ext cx="1984003" cy="276999"/>
          </a:xfrm>
          <a:prstGeom prst="rect">
            <a:avLst/>
          </a:prstGeom>
          <a:noFill/>
        </p:spPr>
        <p:txBody>
          <a:bodyPr wrap="square" lIns="0" tIns="0" rIns="0" bIns="0" rtlCol="0">
            <a:spAutoFit/>
          </a:bodyPr>
          <a:lstStyle/>
          <a:p>
            <a:r>
              <a:rPr lang="de-DE" dirty="0" smtClean="0">
                <a:solidFill>
                  <a:srgbClr val="009650"/>
                </a:solidFill>
              </a:rPr>
              <a:t>Ertragspotential</a:t>
            </a:r>
          </a:p>
        </p:txBody>
      </p:sp>
      <p:cxnSp>
        <p:nvCxnSpPr>
          <p:cNvPr id="20" name="Gerader Verbinder 19"/>
          <p:cNvCxnSpPr/>
          <p:nvPr/>
        </p:nvCxnSpPr>
        <p:spPr>
          <a:xfrm flipV="1">
            <a:off x="852758" y="2414778"/>
            <a:ext cx="10078948" cy="61290"/>
          </a:xfrm>
          <a:prstGeom prst="line">
            <a:avLst/>
          </a:prstGeom>
          <a:ln w="31750">
            <a:solidFill>
              <a:srgbClr val="009650"/>
            </a:solidFill>
            <a:prstDash val="sysDash"/>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8054942" y="2465048"/>
            <a:ext cx="1984002" cy="553998"/>
          </a:xfrm>
          <a:prstGeom prst="rect">
            <a:avLst/>
          </a:prstGeom>
          <a:noFill/>
        </p:spPr>
        <p:txBody>
          <a:bodyPr wrap="square" lIns="0" tIns="0" rIns="0" bIns="0" rtlCol="0">
            <a:spAutoFit/>
          </a:bodyPr>
          <a:lstStyle/>
          <a:p>
            <a:r>
              <a:rPr lang="de-DE" dirty="0" smtClean="0">
                <a:solidFill>
                  <a:srgbClr val="009650"/>
                </a:solidFill>
              </a:rPr>
              <a:t>Durchschnittliches Ertragspotential</a:t>
            </a:r>
          </a:p>
        </p:txBody>
      </p:sp>
      <p:cxnSp>
        <p:nvCxnSpPr>
          <p:cNvPr id="29" name="Gerade Verbindung mit Pfeil 28"/>
          <p:cNvCxnSpPr/>
          <p:nvPr/>
        </p:nvCxnSpPr>
        <p:spPr>
          <a:xfrm flipV="1">
            <a:off x="11239932" y="872142"/>
            <a:ext cx="10275" cy="42032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11347809" y="1130156"/>
            <a:ext cx="755148" cy="4431983"/>
          </a:xfrm>
          <a:prstGeom prst="rect">
            <a:avLst/>
          </a:prstGeom>
          <a:noFill/>
        </p:spPr>
        <p:txBody>
          <a:bodyPr wrap="square" lIns="0" tIns="0" rIns="0" bIns="0" rtlCol="0">
            <a:spAutoFit/>
          </a:bodyPr>
          <a:lstStyle/>
          <a:p>
            <a:r>
              <a:rPr lang="de-DE" dirty="0" smtClean="0">
                <a:solidFill>
                  <a:srgbClr val="FF0000"/>
                </a:solidFill>
              </a:rPr>
              <a:t>270 </a:t>
            </a:r>
          </a:p>
          <a:p>
            <a:endParaRPr lang="de-DE" dirty="0">
              <a:solidFill>
                <a:srgbClr val="FF0000"/>
              </a:solidFill>
            </a:endParaRPr>
          </a:p>
          <a:p>
            <a:r>
              <a:rPr lang="de-DE" dirty="0" smtClean="0">
                <a:solidFill>
                  <a:srgbClr val="FF0000"/>
                </a:solidFill>
              </a:rPr>
              <a:t>250</a:t>
            </a:r>
          </a:p>
          <a:p>
            <a:endParaRPr lang="de-DE" dirty="0">
              <a:solidFill>
                <a:srgbClr val="FF0000"/>
              </a:solidFill>
            </a:endParaRPr>
          </a:p>
          <a:p>
            <a:r>
              <a:rPr lang="de-DE" dirty="0" smtClean="0">
                <a:solidFill>
                  <a:srgbClr val="FF0000"/>
                </a:solidFill>
              </a:rPr>
              <a:t>220</a:t>
            </a:r>
          </a:p>
          <a:p>
            <a:endParaRPr lang="de-DE" dirty="0">
              <a:solidFill>
                <a:srgbClr val="FF0000"/>
              </a:solidFill>
            </a:endParaRPr>
          </a:p>
          <a:p>
            <a:r>
              <a:rPr lang="de-DE" dirty="0" smtClean="0">
                <a:solidFill>
                  <a:srgbClr val="FF0000"/>
                </a:solidFill>
              </a:rPr>
              <a:t>200</a:t>
            </a:r>
          </a:p>
          <a:p>
            <a:endParaRPr lang="de-DE" dirty="0">
              <a:solidFill>
                <a:srgbClr val="FF0000"/>
              </a:solidFill>
            </a:endParaRPr>
          </a:p>
          <a:p>
            <a:r>
              <a:rPr lang="de-DE" dirty="0" smtClean="0">
                <a:solidFill>
                  <a:srgbClr val="FF0000"/>
                </a:solidFill>
              </a:rPr>
              <a:t>180</a:t>
            </a:r>
          </a:p>
          <a:p>
            <a:endParaRPr lang="de-DE" dirty="0">
              <a:solidFill>
                <a:srgbClr val="FF0000"/>
              </a:solidFill>
            </a:endParaRPr>
          </a:p>
          <a:p>
            <a:r>
              <a:rPr lang="de-DE" dirty="0" smtClean="0">
                <a:solidFill>
                  <a:srgbClr val="FF0000"/>
                </a:solidFill>
              </a:rPr>
              <a:t>160</a:t>
            </a:r>
          </a:p>
          <a:p>
            <a:endParaRPr lang="de-DE" dirty="0">
              <a:solidFill>
                <a:srgbClr val="FF0000"/>
              </a:solidFill>
            </a:endParaRPr>
          </a:p>
          <a:p>
            <a:r>
              <a:rPr lang="de-DE" dirty="0" smtClean="0">
                <a:solidFill>
                  <a:srgbClr val="FF0000"/>
                </a:solidFill>
              </a:rPr>
              <a:t>135</a:t>
            </a:r>
          </a:p>
          <a:p>
            <a:endParaRPr lang="de-DE" dirty="0">
              <a:solidFill>
                <a:srgbClr val="FF0000"/>
              </a:solidFill>
            </a:endParaRPr>
          </a:p>
          <a:p>
            <a:r>
              <a:rPr lang="de-DE" dirty="0" smtClean="0">
                <a:solidFill>
                  <a:srgbClr val="FF0000"/>
                </a:solidFill>
              </a:rPr>
              <a:t>Kg N/ha</a:t>
            </a:r>
          </a:p>
        </p:txBody>
      </p:sp>
      <p:sp>
        <p:nvSpPr>
          <p:cNvPr id="13" name="Legende mit Linie 2 12"/>
          <p:cNvSpPr/>
          <p:nvPr/>
        </p:nvSpPr>
        <p:spPr>
          <a:xfrm>
            <a:off x="7627661" y="3443058"/>
            <a:ext cx="3011777" cy="1259429"/>
          </a:xfrm>
          <a:prstGeom prst="borderCallout2">
            <a:avLst>
              <a:gd name="adj1" fmla="val 18750"/>
              <a:gd name="adj2" fmla="val -8333"/>
              <a:gd name="adj3" fmla="val 18750"/>
              <a:gd name="adj4" fmla="val -16667"/>
              <a:gd name="adj5" fmla="val -37675"/>
              <a:gd name="adj6" fmla="val -74330"/>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Bei der Fahrt mit dem </a:t>
            </a:r>
            <a:r>
              <a:rPr lang="de-DE" dirty="0" err="1" smtClean="0"/>
              <a:t>Düngerstreuer</a:t>
            </a:r>
            <a:r>
              <a:rPr lang="de-DE" dirty="0" smtClean="0"/>
              <a:t> über das Feld ändert sich das Ertragsniveau</a:t>
            </a:r>
          </a:p>
        </p:txBody>
      </p:sp>
      <p:sp>
        <p:nvSpPr>
          <p:cNvPr id="14" name="Ellipse 13"/>
          <p:cNvSpPr/>
          <p:nvPr/>
        </p:nvSpPr>
        <p:spPr>
          <a:xfrm>
            <a:off x="714375" y="95780"/>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A2</a:t>
            </a:r>
            <a:endParaRPr lang="de-DE" sz="3200" dirty="0"/>
          </a:p>
        </p:txBody>
      </p:sp>
    </p:spTree>
    <p:extLst>
      <p:ext uri="{BB962C8B-B14F-4D97-AF65-F5344CB8AC3E}">
        <p14:creationId xmlns:p14="http://schemas.microsoft.com/office/powerpoint/2010/main" val="330746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rot="3821935">
            <a:off x="4656640" y="4262327"/>
            <a:ext cx="2317072" cy="3614855"/>
          </a:xfrm>
          <a:prstGeom prst="rect">
            <a:avLst/>
          </a:prstGeom>
        </p:spPr>
      </p:pic>
      <p:sp>
        <p:nvSpPr>
          <p:cNvPr id="23555" name="AutoShape 5" descr="Bildergebnis für rauch düngerstreuer"/>
          <p:cNvSpPr>
            <a:spLocks noChangeAspect="1" noChangeArrowheads="1"/>
          </p:cNvSpPr>
          <p:nvPr/>
        </p:nvSpPr>
        <p:spPr bwMode="auto">
          <a:xfrm>
            <a:off x="1504917" y="64762"/>
            <a:ext cx="3048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endParaRPr lang="de-DE" altLang="de-DE"/>
          </a:p>
        </p:txBody>
      </p:sp>
      <p:cxnSp>
        <p:nvCxnSpPr>
          <p:cNvPr id="3" name="Gerade Verbindung mit Pfeil 2"/>
          <p:cNvCxnSpPr/>
          <p:nvPr/>
        </p:nvCxnSpPr>
        <p:spPr>
          <a:xfrm flipV="1">
            <a:off x="698645" y="872143"/>
            <a:ext cx="10275" cy="420328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708920" y="5075432"/>
            <a:ext cx="1052073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02744" y="1130156"/>
            <a:ext cx="452063" cy="3600986"/>
          </a:xfrm>
          <a:prstGeom prst="rect">
            <a:avLst/>
          </a:prstGeom>
          <a:noFill/>
        </p:spPr>
        <p:txBody>
          <a:bodyPr wrap="square" lIns="0" tIns="0" rIns="0" bIns="0" rtlCol="0">
            <a:spAutoFit/>
          </a:bodyPr>
          <a:lstStyle/>
          <a:p>
            <a:pPr algn="r"/>
            <a:r>
              <a:rPr lang="de-DE" dirty="0" smtClean="0"/>
              <a:t>12</a:t>
            </a:r>
            <a:r>
              <a:rPr lang="de-DE" dirty="0"/>
              <a:t> </a:t>
            </a:r>
            <a:r>
              <a:rPr lang="de-DE" dirty="0" smtClean="0"/>
              <a:t>t</a:t>
            </a:r>
          </a:p>
          <a:p>
            <a:pPr algn="r"/>
            <a:endParaRPr lang="de-DE" dirty="0"/>
          </a:p>
          <a:p>
            <a:pPr algn="r"/>
            <a:r>
              <a:rPr lang="de-DE" dirty="0" smtClean="0"/>
              <a:t>11 t</a:t>
            </a:r>
          </a:p>
          <a:p>
            <a:pPr algn="r"/>
            <a:endParaRPr lang="de-DE" dirty="0"/>
          </a:p>
          <a:p>
            <a:pPr algn="r"/>
            <a:r>
              <a:rPr lang="de-DE" dirty="0" smtClean="0"/>
              <a:t>10 t</a:t>
            </a:r>
          </a:p>
          <a:p>
            <a:pPr algn="r"/>
            <a:endParaRPr lang="de-DE" dirty="0"/>
          </a:p>
          <a:p>
            <a:pPr algn="r"/>
            <a:r>
              <a:rPr lang="de-DE" dirty="0" smtClean="0"/>
              <a:t>9 t</a:t>
            </a:r>
          </a:p>
          <a:p>
            <a:pPr algn="r"/>
            <a:endParaRPr lang="de-DE" dirty="0"/>
          </a:p>
          <a:p>
            <a:pPr algn="r"/>
            <a:r>
              <a:rPr lang="de-DE" dirty="0" smtClean="0"/>
              <a:t>8 t</a:t>
            </a:r>
          </a:p>
          <a:p>
            <a:pPr algn="r"/>
            <a:endParaRPr lang="de-DE" dirty="0"/>
          </a:p>
          <a:p>
            <a:pPr algn="r"/>
            <a:r>
              <a:rPr lang="de-DE" dirty="0" smtClean="0"/>
              <a:t>7 t</a:t>
            </a:r>
          </a:p>
          <a:p>
            <a:pPr algn="r"/>
            <a:endParaRPr lang="de-DE" dirty="0"/>
          </a:p>
          <a:p>
            <a:pPr algn="r"/>
            <a:r>
              <a:rPr lang="de-DE" dirty="0" smtClean="0"/>
              <a:t>6 t</a:t>
            </a:r>
          </a:p>
        </p:txBody>
      </p:sp>
      <p:sp>
        <p:nvSpPr>
          <p:cNvPr id="9" name="Freihandform 8"/>
          <p:cNvSpPr/>
          <p:nvPr/>
        </p:nvSpPr>
        <p:spPr>
          <a:xfrm>
            <a:off x="708920" y="1304062"/>
            <a:ext cx="10222786" cy="2671281"/>
          </a:xfrm>
          <a:custGeom>
            <a:avLst/>
            <a:gdLst>
              <a:gd name="connsiteX0" fmla="*/ 0 w 10222786"/>
              <a:gd name="connsiteY0" fmla="*/ 2671281 h 2671281"/>
              <a:gd name="connsiteX1" fmla="*/ 945222 w 10222786"/>
              <a:gd name="connsiteY1" fmla="*/ 2301411 h 2671281"/>
              <a:gd name="connsiteX2" fmla="*/ 1808251 w 10222786"/>
              <a:gd name="connsiteY2" fmla="*/ 1808252 h 2671281"/>
              <a:gd name="connsiteX3" fmla="*/ 4941869 w 10222786"/>
              <a:gd name="connsiteY3" fmla="*/ 1602769 h 2671281"/>
              <a:gd name="connsiteX4" fmla="*/ 6482993 w 10222786"/>
              <a:gd name="connsiteY4" fmla="*/ 986319 h 2671281"/>
              <a:gd name="connsiteX5" fmla="*/ 7109717 w 10222786"/>
              <a:gd name="connsiteY5" fmla="*/ 215757 h 2671281"/>
              <a:gd name="connsiteX6" fmla="*/ 10222786 w 10222786"/>
              <a:gd name="connsiteY6" fmla="*/ 0 h 2671281"/>
              <a:gd name="connsiteX7" fmla="*/ 10222786 w 10222786"/>
              <a:gd name="connsiteY7" fmla="*/ 0 h 2671281"/>
              <a:gd name="connsiteX8" fmla="*/ 10222786 w 10222786"/>
              <a:gd name="connsiteY8" fmla="*/ 0 h 2671281"/>
              <a:gd name="connsiteX9" fmla="*/ 10222786 w 10222786"/>
              <a:gd name="connsiteY9" fmla="*/ 0 h 26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2786" h="2671281">
                <a:moveTo>
                  <a:pt x="0" y="2671281"/>
                </a:moveTo>
                <a:cubicBezTo>
                  <a:pt x="321923" y="2558265"/>
                  <a:pt x="643847" y="2445249"/>
                  <a:pt x="945222" y="2301411"/>
                </a:cubicBezTo>
                <a:cubicBezTo>
                  <a:pt x="1246597" y="2157573"/>
                  <a:pt x="1142143" y="1924692"/>
                  <a:pt x="1808251" y="1808252"/>
                </a:cubicBezTo>
                <a:cubicBezTo>
                  <a:pt x="2474359" y="1691812"/>
                  <a:pt x="4162745" y="1739758"/>
                  <a:pt x="4941869" y="1602769"/>
                </a:cubicBezTo>
                <a:cubicBezTo>
                  <a:pt x="5720993" y="1465780"/>
                  <a:pt x="6121685" y="1217488"/>
                  <a:pt x="6482993" y="986319"/>
                </a:cubicBezTo>
                <a:cubicBezTo>
                  <a:pt x="6844301" y="755150"/>
                  <a:pt x="6486418" y="380143"/>
                  <a:pt x="7109717" y="215757"/>
                </a:cubicBezTo>
                <a:cubicBezTo>
                  <a:pt x="7733016" y="51371"/>
                  <a:pt x="10222786" y="0"/>
                  <a:pt x="10222786" y="0"/>
                </a:cubicBezTo>
                <a:lnTo>
                  <a:pt x="10222786" y="0"/>
                </a:lnTo>
                <a:lnTo>
                  <a:pt x="10222786" y="0"/>
                </a:lnTo>
                <a:lnTo>
                  <a:pt x="10222786" y="0"/>
                </a:lnTo>
              </a:path>
            </a:pathLst>
          </a:custGeom>
          <a:noFill/>
          <a:ln w="47625">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r Verbinder 19"/>
          <p:cNvCxnSpPr/>
          <p:nvPr/>
        </p:nvCxnSpPr>
        <p:spPr>
          <a:xfrm flipV="1">
            <a:off x="852758" y="2414778"/>
            <a:ext cx="10078948" cy="61290"/>
          </a:xfrm>
          <a:prstGeom prst="line">
            <a:avLst/>
          </a:prstGeom>
          <a:ln w="31750">
            <a:solidFill>
              <a:srgbClr val="009650"/>
            </a:solidFill>
            <a:prstDash val="sysDash"/>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V="1">
            <a:off x="11239932" y="872142"/>
            <a:ext cx="10275" cy="42032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11347809" y="1130156"/>
            <a:ext cx="755148" cy="4431983"/>
          </a:xfrm>
          <a:prstGeom prst="rect">
            <a:avLst/>
          </a:prstGeom>
          <a:noFill/>
        </p:spPr>
        <p:txBody>
          <a:bodyPr wrap="square" lIns="0" tIns="0" rIns="0" bIns="0" rtlCol="0">
            <a:spAutoFit/>
          </a:bodyPr>
          <a:lstStyle/>
          <a:p>
            <a:r>
              <a:rPr lang="de-DE" dirty="0" smtClean="0">
                <a:solidFill>
                  <a:srgbClr val="FF0000"/>
                </a:solidFill>
              </a:rPr>
              <a:t>270 </a:t>
            </a:r>
          </a:p>
          <a:p>
            <a:endParaRPr lang="de-DE" dirty="0">
              <a:solidFill>
                <a:srgbClr val="FF0000"/>
              </a:solidFill>
            </a:endParaRPr>
          </a:p>
          <a:p>
            <a:r>
              <a:rPr lang="de-DE" dirty="0" smtClean="0">
                <a:solidFill>
                  <a:srgbClr val="FF0000"/>
                </a:solidFill>
              </a:rPr>
              <a:t>250</a:t>
            </a:r>
          </a:p>
          <a:p>
            <a:endParaRPr lang="de-DE" dirty="0">
              <a:solidFill>
                <a:srgbClr val="FF0000"/>
              </a:solidFill>
            </a:endParaRPr>
          </a:p>
          <a:p>
            <a:r>
              <a:rPr lang="de-DE" dirty="0" smtClean="0">
                <a:solidFill>
                  <a:srgbClr val="FF0000"/>
                </a:solidFill>
              </a:rPr>
              <a:t>220</a:t>
            </a:r>
          </a:p>
          <a:p>
            <a:endParaRPr lang="de-DE" dirty="0">
              <a:solidFill>
                <a:srgbClr val="FF0000"/>
              </a:solidFill>
            </a:endParaRPr>
          </a:p>
          <a:p>
            <a:r>
              <a:rPr lang="de-DE" dirty="0" smtClean="0">
                <a:solidFill>
                  <a:srgbClr val="FF0000"/>
                </a:solidFill>
              </a:rPr>
              <a:t>200</a:t>
            </a:r>
          </a:p>
          <a:p>
            <a:endParaRPr lang="de-DE" dirty="0">
              <a:solidFill>
                <a:srgbClr val="FF0000"/>
              </a:solidFill>
            </a:endParaRPr>
          </a:p>
          <a:p>
            <a:r>
              <a:rPr lang="de-DE" dirty="0" smtClean="0">
                <a:solidFill>
                  <a:srgbClr val="FF0000"/>
                </a:solidFill>
              </a:rPr>
              <a:t>180</a:t>
            </a:r>
          </a:p>
          <a:p>
            <a:endParaRPr lang="de-DE" dirty="0">
              <a:solidFill>
                <a:srgbClr val="FF0000"/>
              </a:solidFill>
            </a:endParaRPr>
          </a:p>
          <a:p>
            <a:r>
              <a:rPr lang="de-DE" dirty="0" smtClean="0">
                <a:solidFill>
                  <a:srgbClr val="FF0000"/>
                </a:solidFill>
              </a:rPr>
              <a:t>160</a:t>
            </a:r>
          </a:p>
          <a:p>
            <a:endParaRPr lang="de-DE" dirty="0">
              <a:solidFill>
                <a:srgbClr val="FF0000"/>
              </a:solidFill>
            </a:endParaRPr>
          </a:p>
          <a:p>
            <a:r>
              <a:rPr lang="de-DE" dirty="0" smtClean="0">
                <a:solidFill>
                  <a:srgbClr val="FF0000"/>
                </a:solidFill>
              </a:rPr>
              <a:t>135</a:t>
            </a:r>
          </a:p>
          <a:p>
            <a:endParaRPr lang="de-DE" dirty="0">
              <a:solidFill>
                <a:srgbClr val="FF0000"/>
              </a:solidFill>
            </a:endParaRPr>
          </a:p>
          <a:p>
            <a:r>
              <a:rPr lang="de-DE" dirty="0" smtClean="0">
                <a:solidFill>
                  <a:srgbClr val="FF0000"/>
                </a:solidFill>
              </a:rPr>
              <a:t>Kg N/ha</a:t>
            </a:r>
          </a:p>
        </p:txBody>
      </p:sp>
      <p:sp>
        <p:nvSpPr>
          <p:cNvPr id="14" name="Textfeld 13"/>
          <p:cNvSpPr txBox="1"/>
          <p:nvPr/>
        </p:nvSpPr>
        <p:spPr>
          <a:xfrm>
            <a:off x="4393691" y="348647"/>
            <a:ext cx="5483734" cy="430887"/>
          </a:xfrm>
          <a:prstGeom prst="rect">
            <a:avLst/>
          </a:prstGeom>
          <a:noFill/>
        </p:spPr>
        <p:txBody>
          <a:bodyPr wrap="square" lIns="0" tIns="0" rIns="0" bIns="0" rtlCol="0">
            <a:spAutoFit/>
          </a:bodyPr>
          <a:lstStyle/>
          <a:p>
            <a:r>
              <a:rPr lang="de-DE" sz="2800" dirty="0" smtClean="0">
                <a:solidFill>
                  <a:srgbClr val="009650"/>
                </a:solidFill>
              </a:rPr>
              <a:t>So düngt der Top-Landwirt bisher</a:t>
            </a:r>
          </a:p>
        </p:txBody>
      </p:sp>
      <p:cxnSp>
        <p:nvCxnSpPr>
          <p:cNvPr id="16" name="Gerader Verbinder 15"/>
          <p:cNvCxnSpPr/>
          <p:nvPr/>
        </p:nvCxnSpPr>
        <p:spPr>
          <a:xfrm>
            <a:off x="852758" y="1314689"/>
            <a:ext cx="10407724" cy="0"/>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V="1">
            <a:off x="827072" y="1542896"/>
            <a:ext cx="1438456" cy="22511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1595101" y="1542897"/>
            <a:ext cx="1165235" cy="185689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flipV="1">
            <a:off x="2383680" y="1542898"/>
            <a:ext cx="900004" cy="14502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flipV="1">
            <a:off x="808441" y="1529251"/>
            <a:ext cx="938400" cy="14195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p:nvCxnSpPr>
        <p:spPr>
          <a:xfrm flipV="1">
            <a:off x="2959200" y="1542899"/>
            <a:ext cx="800172" cy="13877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flipV="1">
            <a:off x="3681523" y="1564138"/>
            <a:ext cx="613564" cy="110434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flipV="1">
            <a:off x="4181041" y="1564138"/>
            <a:ext cx="613564" cy="110434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flipV="1">
            <a:off x="4720514" y="1580349"/>
            <a:ext cx="613564" cy="110434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V="1">
            <a:off x="5358514" y="1535354"/>
            <a:ext cx="573712" cy="11043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r Verbinder 35"/>
          <p:cNvCxnSpPr/>
          <p:nvPr/>
        </p:nvCxnSpPr>
        <p:spPr>
          <a:xfrm flipV="1">
            <a:off x="859120" y="1544829"/>
            <a:ext cx="365223" cy="5714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p:nvPr/>
        </p:nvCxnSpPr>
        <p:spPr>
          <a:xfrm flipV="1">
            <a:off x="6050378" y="1542897"/>
            <a:ext cx="489038" cy="10235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Gerader Verbinder 40"/>
          <p:cNvCxnSpPr/>
          <p:nvPr/>
        </p:nvCxnSpPr>
        <p:spPr>
          <a:xfrm flipV="1">
            <a:off x="6739033" y="1580349"/>
            <a:ext cx="412394" cy="8344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3560" name="Legende mit Linie 2 23559"/>
          <p:cNvSpPr/>
          <p:nvPr/>
        </p:nvSpPr>
        <p:spPr>
          <a:xfrm>
            <a:off x="3553072" y="3587793"/>
            <a:ext cx="3011777" cy="1259429"/>
          </a:xfrm>
          <a:prstGeom prst="borderCallout2">
            <a:avLst>
              <a:gd name="adj1" fmla="val 18750"/>
              <a:gd name="adj2" fmla="val -8333"/>
              <a:gd name="adj3" fmla="val 18750"/>
              <a:gd name="adj4" fmla="val -16667"/>
              <a:gd name="adj5" fmla="val -108011"/>
              <a:gd name="adj6" fmla="val -47448"/>
            </a:avLst>
          </a:prstGeom>
          <a:solidFill>
            <a:schemeClr val="tx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Umweltbelastung</a:t>
            </a:r>
          </a:p>
          <a:p>
            <a:r>
              <a:rPr lang="de-DE" dirty="0" smtClean="0"/>
              <a:t>Geldverschwendung</a:t>
            </a:r>
          </a:p>
          <a:p>
            <a:r>
              <a:rPr lang="de-DE" dirty="0" smtClean="0"/>
              <a:t>rechtlich sanktioniert</a:t>
            </a:r>
          </a:p>
          <a:p>
            <a:r>
              <a:rPr lang="de-DE" dirty="0" smtClean="0"/>
              <a:t>N-Effizienz &lt; 75% </a:t>
            </a:r>
          </a:p>
        </p:txBody>
      </p:sp>
      <p:sp>
        <p:nvSpPr>
          <p:cNvPr id="47" name="Textfeld 46"/>
          <p:cNvSpPr txBox="1"/>
          <p:nvPr/>
        </p:nvSpPr>
        <p:spPr>
          <a:xfrm>
            <a:off x="8640568" y="2083859"/>
            <a:ext cx="1801961" cy="276999"/>
          </a:xfrm>
          <a:prstGeom prst="rect">
            <a:avLst/>
          </a:prstGeom>
          <a:noFill/>
        </p:spPr>
        <p:txBody>
          <a:bodyPr wrap="square" lIns="0" tIns="0" rIns="0" bIns="0" rtlCol="0">
            <a:spAutoFit/>
          </a:bodyPr>
          <a:lstStyle/>
          <a:p>
            <a:r>
              <a:rPr lang="de-DE" dirty="0" smtClean="0">
                <a:solidFill>
                  <a:srgbClr val="009650"/>
                </a:solidFill>
              </a:rPr>
              <a:t>Ernte im Schnitt</a:t>
            </a:r>
          </a:p>
        </p:txBody>
      </p:sp>
      <p:sp>
        <p:nvSpPr>
          <p:cNvPr id="27" name="Ellipse 26"/>
          <p:cNvSpPr/>
          <p:nvPr/>
        </p:nvSpPr>
        <p:spPr>
          <a:xfrm>
            <a:off x="714375" y="95780"/>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A3</a:t>
            </a:r>
            <a:endParaRPr lang="de-DE" sz="3200" dirty="0"/>
          </a:p>
        </p:txBody>
      </p:sp>
      <p:sp>
        <p:nvSpPr>
          <p:cNvPr id="28" name="Legende mit Linie 2 27"/>
          <p:cNvSpPr/>
          <p:nvPr/>
        </p:nvSpPr>
        <p:spPr>
          <a:xfrm>
            <a:off x="8023586" y="3878388"/>
            <a:ext cx="2664304" cy="895192"/>
          </a:xfrm>
          <a:prstGeom prst="borderCallout2">
            <a:avLst>
              <a:gd name="adj1" fmla="val -6716"/>
              <a:gd name="adj2" fmla="val 74919"/>
              <a:gd name="adj3" fmla="val -35624"/>
              <a:gd name="adj4" fmla="val 94110"/>
              <a:gd name="adj5" fmla="val -276339"/>
              <a:gd name="adj6" fmla="val 101283"/>
            </a:avLst>
          </a:prstGeom>
          <a:solidFill>
            <a:srgbClr val="009650"/>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Ertragspotential aber voll ausgeschöpft.</a:t>
            </a:r>
          </a:p>
        </p:txBody>
      </p:sp>
    </p:spTree>
    <p:extLst>
      <p:ext uri="{BB962C8B-B14F-4D97-AF65-F5344CB8AC3E}">
        <p14:creationId xmlns:p14="http://schemas.microsoft.com/office/powerpoint/2010/main" val="314905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560"/>
                                        </p:tgtEl>
                                        <p:attrNameLst>
                                          <p:attrName>style.visibility</p:attrName>
                                        </p:attrNameLst>
                                      </p:cBhvr>
                                      <p:to>
                                        <p:strVal val="visible"/>
                                      </p:to>
                                    </p:set>
                                    <p:anim calcmode="lin" valueType="num">
                                      <p:cBhvr additive="base">
                                        <p:cTn id="33" dur="500" fill="hold"/>
                                        <p:tgtEl>
                                          <p:spTgt spid="23560"/>
                                        </p:tgtEl>
                                        <p:attrNameLst>
                                          <p:attrName>ppt_x</p:attrName>
                                        </p:attrNameLst>
                                      </p:cBhvr>
                                      <p:tavLst>
                                        <p:tav tm="0">
                                          <p:val>
                                            <p:strVal val="#ppt_x"/>
                                          </p:val>
                                        </p:tav>
                                        <p:tav tm="100000">
                                          <p:val>
                                            <p:strVal val="#ppt_x"/>
                                          </p:val>
                                        </p:tav>
                                      </p:tavLst>
                                    </p:anim>
                                    <p:anim calcmode="lin" valueType="num">
                                      <p:cBhvr additive="base">
                                        <p:cTn id="34" dur="500" fill="hold"/>
                                        <p:tgtEl>
                                          <p:spTgt spid="2356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p:bldP spid="4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rot="3821935">
            <a:off x="4656640" y="4262327"/>
            <a:ext cx="2317072" cy="3614855"/>
          </a:xfrm>
          <a:prstGeom prst="rect">
            <a:avLst/>
          </a:prstGeom>
        </p:spPr>
      </p:pic>
      <p:sp>
        <p:nvSpPr>
          <p:cNvPr id="23555" name="AutoShape 5" descr="Bildergebnis für rauch düngerstreuer"/>
          <p:cNvSpPr>
            <a:spLocks noChangeAspect="1" noChangeArrowheads="1"/>
          </p:cNvSpPr>
          <p:nvPr/>
        </p:nvSpPr>
        <p:spPr bwMode="auto">
          <a:xfrm>
            <a:off x="1504917" y="64762"/>
            <a:ext cx="3048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ts val="110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ts val="1100"/>
              </a:spcAft>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Aft>
                <a:spcPct val="0"/>
              </a:spcAft>
              <a:buFontTx/>
              <a:buNone/>
            </a:pPr>
            <a:endParaRPr lang="de-DE" altLang="de-DE"/>
          </a:p>
        </p:txBody>
      </p:sp>
      <p:cxnSp>
        <p:nvCxnSpPr>
          <p:cNvPr id="3" name="Gerade Verbindung mit Pfeil 2"/>
          <p:cNvCxnSpPr/>
          <p:nvPr/>
        </p:nvCxnSpPr>
        <p:spPr>
          <a:xfrm flipV="1">
            <a:off x="698645" y="872143"/>
            <a:ext cx="10275" cy="420328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708920" y="5075432"/>
            <a:ext cx="1052073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02744" y="1130156"/>
            <a:ext cx="452063" cy="3600986"/>
          </a:xfrm>
          <a:prstGeom prst="rect">
            <a:avLst/>
          </a:prstGeom>
          <a:noFill/>
        </p:spPr>
        <p:txBody>
          <a:bodyPr wrap="square" lIns="0" tIns="0" rIns="0" bIns="0" rtlCol="0">
            <a:spAutoFit/>
          </a:bodyPr>
          <a:lstStyle/>
          <a:p>
            <a:pPr algn="r"/>
            <a:r>
              <a:rPr lang="de-DE" dirty="0" smtClean="0"/>
              <a:t>12</a:t>
            </a:r>
            <a:r>
              <a:rPr lang="de-DE" dirty="0"/>
              <a:t> </a:t>
            </a:r>
            <a:r>
              <a:rPr lang="de-DE" dirty="0" smtClean="0"/>
              <a:t>t</a:t>
            </a:r>
          </a:p>
          <a:p>
            <a:pPr algn="r"/>
            <a:endParaRPr lang="de-DE" dirty="0"/>
          </a:p>
          <a:p>
            <a:pPr algn="r"/>
            <a:r>
              <a:rPr lang="de-DE" dirty="0" smtClean="0"/>
              <a:t>11 t</a:t>
            </a:r>
          </a:p>
          <a:p>
            <a:pPr algn="r"/>
            <a:endParaRPr lang="de-DE" dirty="0"/>
          </a:p>
          <a:p>
            <a:pPr algn="r"/>
            <a:r>
              <a:rPr lang="de-DE" dirty="0" smtClean="0"/>
              <a:t>10 t</a:t>
            </a:r>
          </a:p>
          <a:p>
            <a:pPr algn="r"/>
            <a:endParaRPr lang="de-DE" dirty="0"/>
          </a:p>
          <a:p>
            <a:pPr algn="r"/>
            <a:r>
              <a:rPr lang="de-DE" dirty="0" smtClean="0"/>
              <a:t>9 t</a:t>
            </a:r>
          </a:p>
          <a:p>
            <a:pPr algn="r"/>
            <a:endParaRPr lang="de-DE" dirty="0"/>
          </a:p>
          <a:p>
            <a:pPr algn="r"/>
            <a:r>
              <a:rPr lang="de-DE" dirty="0" smtClean="0"/>
              <a:t>8 t</a:t>
            </a:r>
          </a:p>
          <a:p>
            <a:pPr algn="r"/>
            <a:endParaRPr lang="de-DE" dirty="0"/>
          </a:p>
          <a:p>
            <a:pPr algn="r"/>
            <a:r>
              <a:rPr lang="de-DE" dirty="0" smtClean="0"/>
              <a:t>7 t</a:t>
            </a:r>
          </a:p>
          <a:p>
            <a:pPr algn="r"/>
            <a:endParaRPr lang="de-DE" dirty="0"/>
          </a:p>
          <a:p>
            <a:pPr algn="r"/>
            <a:r>
              <a:rPr lang="de-DE" dirty="0" smtClean="0"/>
              <a:t>6 t</a:t>
            </a:r>
          </a:p>
        </p:txBody>
      </p:sp>
      <p:sp>
        <p:nvSpPr>
          <p:cNvPr id="9" name="Freihandform 8"/>
          <p:cNvSpPr/>
          <p:nvPr/>
        </p:nvSpPr>
        <p:spPr>
          <a:xfrm>
            <a:off x="708920" y="1304062"/>
            <a:ext cx="10222786" cy="2671281"/>
          </a:xfrm>
          <a:custGeom>
            <a:avLst/>
            <a:gdLst>
              <a:gd name="connsiteX0" fmla="*/ 0 w 10222786"/>
              <a:gd name="connsiteY0" fmla="*/ 2671281 h 2671281"/>
              <a:gd name="connsiteX1" fmla="*/ 945222 w 10222786"/>
              <a:gd name="connsiteY1" fmla="*/ 2301411 h 2671281"/>
              <a:gd name="connsiteX2" fmla="*/ 1808251 w 10222786"/>
              <a:gd name="connsiteY2" fmla="*/ 1808252 h 2671281"/>
              <a:gd name="connsiteX3" fmla="*/ 4941869 w 10222786"/>
              <a:gd name="connsiteY3" fmla="*/ 1602769 h 2671281"/>
              <a:gd name="connsiteX4" fmla="*/ 6482993 w 10222786"/>
              <a:gd name="connsiteY4" fmla="*/ 986319 h 2671281"/>
              <a:gd name="connsiteX5" fmla="*/ 7109717 w 10222786"/>
              <a:gd name="connsiteY5" fmla="*/ 215757 h 2671281"/>
              <a:gd name="connsiteX6" fmla="*/ 10222786 w 10222786"/>
              <a:gd name="connsiteY6" fmla="*/ 0 h 2671281"/>
              <a:gd name="connsiteX7" fmla="*/ 10222786 w 10222786"/>
              <a:gd name="connsiteY7" fmla="*/ 0 h 2671281"/>
              <a:gd name="connsiteX8" fmla="*/ 10222786 w 10222786"/>
              <a:gd name="connsiteY8" fmla="*/ 0 h 2671281"/>
              <a:gd name="connsiteX9" fmla="*/ 10222786 w 10222786"/>
              <a:gd name="connsiteY9" fmla="*/ 0 h 26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2786" h="2671281">
                <a:moveTo>
                  <a:pt x="0" y="2671281"/>
                </a:moveTo>
                <a:cubicBezTo>
                  <a:pt x="321923" y="2558265"/>
                  <a:pt x="643847" y="2445249"/>
                  <a:pt x="945222" y="2301411"/>
                </a:cubicBezTo>
                <a:cubicBezTo>
                  <a:pt x="1246597" y="2157573"/>
                  <a:pt x="1142143" y="1924692"/>
                  <a:pt x="1808251" y="1808252"/>
                </a:cubicBezTo>
                <a:cubicBezTo>
                  <a:pt x="2474359" y="1691812"/>
                  <a:pt x="4162745" y="1739758"/>
                  <a:pt x="4941869" y="1602769"/>
                </a:cubicBezTo>
                <a:cubicBezTo>
                  <a:pt x="5720993" y="1465780"/>
                  <a:pt x="6121685" y="1217488"/>
                  <a:pt x="6482993" y="986319"/>
                </a:cubicBezTo>
                <a:cubicBezTo>
                  <a:pt x="6844301" y="755150"/>
                  <a:pt x="6486418" y="380143"/>
                  <a:pt x="7109717" y="215757"/>
                </a:cubicBezTo>
                <a:cubicBezTo>
                  <a:pt x="7733016" y="51371"/>
                  <a:pt x="10222786" y="0"/>
                  <a:pt x="10222786" y="0"/>
                </a:cubicBezTo>
                <a:lnTo>
                  <a:pt x="10222786" y="0"/>
                </a:lnTo>
                <a:lnTo>
                  <a:pt x="10222786" y="0"/>
                </a:lnTo>
                <a:lnTo>
                  <a:pt x="10222786" y="0"/>
                </a:lnTo>
              </a:path>
            </a:pathLst>
          </a:custGeom>
          <a:noFill/>
          <a:ln w="47625">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r Verbinder 19"/>
          <p:cNvCxnSpPr/>
          <p:nvPr/>
        </p:nvCxnSpPr>
        <p:spPr>
          <a:xfrm flipV="1">
            <a:off x="852758" y="2414778"/>
            <a:ext cx="10078948" cy="61290"/>
          </a:xfrm>
          <a:prstGeom prst="line">
            <a:avLst/>
          </a:prstGeom>
          <a:ln w="31750">
            <a:solidFill>
              <a:srgbClr val="009650"/>
            </a:solidFill>
            <a:prstDash val="sysDash"/>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V="1">
            <a:off x="11239932" y="872142"/>
            <a:ext cx="10275" cy="42032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11347809" y="1130156"/>
            <a:ext cx="755148" cy="4431983"/>
          </a:xfrm>
          <a:prstGeom prst="rect">
            <a:avLst/>
          </a:prstGeom>
          <a:noFill/>
        </p:spPr>
        <p:txBody>
          <a:bodyPr wrap="square" lIns="0" tIns="0" rIns="0" bIns="0" rtlCol="0">
            <a:spAutoFit/>
          </a:bodyPr>
          <a:lstStyle/>
          <a:p>
            <a:r>
              <a:rPr lang="de-DE" dirty="0" smtClean="0">
                <a:solidFill>
                  <a:srgbClr val="FF0000"/>
                </a:solidFill>
              </a:rPr>
              <a:t>270 </a:t>
            </a:r>
          </a:p>
          <a:p>
            <a:endParaRPr lang="de-DE" dirty="0">
              <a:solidFill>
                <a:srgbClr val="FF0000"/>
              </a:solidFill>
            </a:endParaRPr>
          </a:p>
          <a:p>
            <a:r>
              <a:rPr lang="de-DE" dirty="0" smtClean="0">
                <a:solidFill>
                  <a:srgbClr val="FF0000"/>
                </a:solidFill>
              </a:rPr>
              <a:t>250</a:t>
            </a:r>
          </a:p>
          <a:p>
            <a:endParaRPr lang="de-DE" dirty="0">
              <a:solidFill>
                <a:srgbClr val="FF0000"/>
              </a:solidFill>
            </a:endParaRPr>
          </a:p>
          <a:p>
            <a:r>
              <a:rPr lang="de-DE" dirty="0" smtClean="0">
                <a:solidFill>
                  <a:srgbClr val="FF0000"/>
                </a:solidFill>
              </a:rPr>
              <a:t>220</a:t>
            </a:r>
          </a:p>
          <a:p>
            <a:endParaRPr lang="de-DE" dirty="0">
              <a:solidFill>
                <a:srgbClr val="FF0000"/>
              </a:solidFill>
            </a:endParaRPr>
          </a:p>
          <a:p>
            <a:r>
              <a:rPr lang="de-DE" dirty="0" smtClean="0">
                <a:solidFill>
                  <a:srgbClr val="FF0000"/>
                </a:solidFill>
              </a:rPr>
              <a:t>200</a:t>
            </a:r>
          </a:p>
          <a:p>
            <a:endParaRPr lang="de-DE" dirty="0">
              <a:solidFill>
                <a:srgbClr val="FF0000"/>
              </a:solidFill>
            </a:endParaRPr>
          </a:p>
          <a:p>
            <a:r>
              <a:rPr lang="de-DE" dirty="0" smtClean="0">
                <a:solidFill>
                  <a:srgbClr val="FF0000"/>
                </a:solidFill>
              </a:rPr>
              <a:t>180</a:t>
            </a:r>
          </a:p>
          <a:p>
            <a:endParaRPr lang="de-DE" dirty="0">
              <a:solidFill>
                <a:srgbClr val="FF0000"/>
              </a:solidFill>
            </a:endParaRPr>
          </a:p>
          <a:p>
            <a:r>
              <a:rPr lang="de-DE" dirty="0" smtClean="0">
                <a:solidFill>
                  <a:srgbClr val="FF0000"/>
                </a:solidFill>
              </a:rPr>
              <a:t>160</a:t>
            </a:r>
          </a:p>
          <a:p>
            <a:endParaRPr lang="de-DE" dirty="0">
              <a:solidFill>
                <a:srgbClr val="FF0000"/>
              </a:solidFill>
            </a:endParaRPr>
          </a:p>
          <a:p>
            <a:r>
              <a:rPr lang="de-DE" dirty="0" smtClean="0">
                <a:solidFill>
                  <a:srgbClr val="FF0000"/>
                </a:solidFill>
              </a:rPr>
              <a:t>135</a:t>
            </a:r>
          </a:p>
          <a:p>
            <a:endParaRPr lang="de-DE" dirty="0">
              <a:solidFill>
                <a:srgbClr val="FF0000"/>
              </a:solidFill>
            </a:endParaRPr>
          </a:p>
          <a:p>
            <a:r>
              <a:rPr lang="de-DE" dirty="0" smtClean="0">
                <a:solidFill>
                  <a:srgbClr val="FF0000"/>
                </a:solidFill>
              </a:rPr>
              <a:t>Kg N/ha</a:t>
            </a:r>
          </a:p>
        </p:txBody>
      </p:sp>
      <p:sp>
        <p:nvSpPr>
          <p:cNvPr id="11" name="Textfeld 10"/>
          <p:cNvSpPr txBox="1"/>
          <p:nvPr/>
        </p:nvSpPr>
        <p:spPr>
          <a:xfrm>
            <a:off x="4226826" y="198296"/>
            <a:ext cx="4662498" cy="861774"/>
          </a:xfrm>
          <a:prstGeom prst="rect">
            <a:avLst/>
          </a:prstGeom>
          <a:noFill/>
        </p:spPr>
        <p:txBody>
          <a:bodyPr wrap="square" lIns="0" tIns="0" rIns="0" bIns="0" rtlCol="0">
            <a:spAutoFit/>
          </a:bodyPr>
          <a:lstStyle/>
          <a:p>
            <a:r>
              <a:rPr lang="de-DE" sz="2800" dirty="0" smtClean="0">
                <a:solidFill>
                  <a:srgbClr val="009650"/>
                </a:solidFill>
              </a:rPr>
              <a:t>Düngung nach Düngeverordnung</a:t>
            </a:r>
          </a:p>
        </p:txBody>
      </p:sp>
      <p:cxnSp>
        <p:nvCxnSpPr>
          <p:cNvPr id="12" name="Gerader Verbinder 11"/>
          <p:cNvCxnSpPr/>
          <p:nvPr/>
        </p:nvCxnSpPr>
        <p:spPr>
          <a:xfrm flipV="1">
            <a:off x="852758" y="2373834"/>
            <a:ext cx="10376899" cy="61290"/>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V="1">
            <a:off x="827072" y="2639702"/>
            <a:ext cx="768029" cy="11543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flipV="1">
            <a:off x="1595101" y="2639702"/>
            <a:ext cx="465711" cy="7600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flipV="1">
            <a:off x="2383680" y="2668487"/>
            <a:ext cx="168451" cy="3246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flipV="1">
            <a:off x="808441" y="2566492"/>
            <a:ext cx="283380" cy="3823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2959200" y="2668487"/>
            <a:ext cx="138842" cy="262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flipV="1">
            <a:off x="3420861" y="2645825"/>
            <a:ext cx="138842" cy="262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flipV="1">
            <a:off x="3978028" y="2590499"/>
            <a:ext cx="138842" cy="262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V="1">
            <a:off x="4531822" y="2622815"/>
            <a:ext cx="138842" cy="262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flipV="1">
            <a:off x="5016195" y="2568636"/>
            <a:ext cx="138842" cy="262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r Verbinder 35"/>
          <p:cNvCxnSpPr/>
          <p:nvPr/>
        </p:nvCxnSpPr>
        <p:spPr>
          <a:xfrm flipV="1">
            <a:off x="5515256" y="2540971"/>
            <a:ext cx="138842" cy="26216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flipV="1">
            <a:off x="10386030" y="1538073"/>
            <a:ext cx="479052" cy="6480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Gerader Verbinder 38"/>
          <p:cNvCxnSpPr/>
          <p:nvPr/>
        </p:nvCxnSpPr>
        <p:spPr>
          <a:xfrm flipV="1">
            <a:off x="9910634" y="1526697"/>
            <a:ext cx="479052" cy="6480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flipV="1">
            <a:off x="9364720" y="1540345"/>
            <a:ext cx="479052" cy="6480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Gerader Verbinder 40"/>
          <p:cNvCxnSpPr/>
          <p:nvPr/>
        </p:nvCxnSpPr>
        <p:spPr>
          <a:xfrm flipV="1">
            <a:off x="8889324" y="1528969"/>
            <a:ext cx="479052" cy="64807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8495685" y="1594937"/>
            <a:ext cx="310850" cy="49401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Gerader Verbinder 42"/>
          <p:cNvCxnSpPr/>
          <p:nvPr/>
        </p:nvCxnSpPr>
        <p:spPr>
          <a:xfrm flipV="1">
            <a:off x="8017429" y="1638153"/>
            <a:ext cx="313710" cy="4332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Legende mit Linie 2 46"/>
          <p:cNvSpPr/>
          <p:nvPr/>
        </p:nvSpPr>
        <p:spPr>
          <a:xfrm flipH="1">
            <a:off x="1385179" y="3760206"/>
            <a:ext cx="4615007" cy="1203708"/>
          </a:xfrm>
          <a:prstGeom prst="borderCallout2">
            <a:avLst>
              <a:gd name="adj1" fmla="val -15848"/>
              <a:gd name="adj2" fmla="val 59074"/>
              <a:gd name="adj3" fmla="val -37660"/>
              <a:gd name="adj4" fmla="val 65131"/>
              <a:gd name="adj5" fmla="val -79921"/>
              <a:gd name="adj6" fmla="val 76227"/>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t>In Niedrigertragszonen zu viel Dünger</a:t>
            </a:r>
          </a:p>
          <a:p>
            <a:r>
              <a:rPr lang="de-DE" dirty="0" smtClean="0">
                <a:sym typeface="Wingdings" panose="05000000000000000000" pitchFamily="2" charset="2"/>
              </a:rPr>
              <a:t> </a:t>
            </a:r>
            <a:r>
              <a:rPr lang="de-DE" dirty="0" smtClean="0"/>
              <a:t>Geldverschwendung</a:t>
            </a:r>
          </a:p>
          <a:p>
            <a:r>
              <a:rPr lang="de-DE" dirty="0" smtClean="0">
                <a:sym typeface="Wingdings" panose="05000000000000000000" pitchFamily="2" charset="2"/>
              </a:rPr>
              <a:t> </a:t>
            </a:r>
            <a:r>
              <a:rPr lang="de-DE" dirty="0" smtClean="0"/>
              <a:t>Umweltbelastung</a:t>
            </a:r>
          </a:p>
          <a:p>
            <a:r>
              <a:rPr lang="de-DE" dirty="0" smtClean="0">
                <a:sym typeface="Wingdings" panose="05000000000000000000" pitchFamily="2" charset="2"/>
              </a:rPr>
              <a:t> </a:t>
            </a:r>
            <a:r>
              <a:rPr lang="de-DE" dirty="0" smtClean="0"/>
              <a:t>N-Effizienz 75-90%</a:t>
            </a:r>
          </a:p>
        </p:txBody>
      </p:sp>
      <p:cxnSp>
        <p:nvCxnSpPr>
          <p:cNvPr id="48" name="Gerader Verbinder 47"/>
          <p:cNvCxnSpPr/>
          <p:nvPr/>
        </p:nvCxnSpPr>
        <p:spPr>
          <a:xfrm flipV="1">
            <a:off x="704902" y="2853786"/>
            <a:ext cx="10376899" cy="61290"/>
          </a:xfrm>
          <a:prstGeom prst="line">
            <a:avLst/>
          </a:prstGeom>
          <a:ln w="31750">
            <a:solidFill>
              <a:srgbClr val="009650"/>
            </a:solidFill>
            <a:prstDash val="lgDash"/>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7319937" y="2904056"/>
            <a:ext cx="3611769" cy="276999"/>
          </a:xfrm>
          <a:prstGeom prst="rect">
            <a:avLst/>
          </a:prstGeom>
          <a:noFill/>
        </p:spPr>
        <p:txBody>
          <a:bodyPr wrap="square" lIns="0" tIns="0" rIns="0" bIns="0" rtlCol="0">
            <a:spAutoFit/>
          </a:bodyPr>
          <a:lstStyle/>
          <a:p>
            <a:r>
              <a:rPr lang="de-DE" dirty="0" smtClean="0">
                <a:solidFill>
                  <a:srgbClr val="009650"/>
                </a:solidFill>
              </a:rPr>
              <a:t>Ernte im Schnitt</a:t>
            </a:r>
          </a:p>
        </p:txBody>
      </p:sp>
      <p:sp>
        <p:nvSpPr>
          <p:cNvPr id="44" name="Legende mit Linie 2 43"/>
          <p:cNvSpPr/>
          <p:nvPr/>
        </p:nvSpPr>
        <p:spPr>
          <a:xfrm flipH="1">
            <a:off x="6308413" y="3770633"/>
            <a:ext cx="4781424" cy="1203708"/>
          </a:xfrm>
          <a:prstGeom prst="borderCallout2">
            <a:avLst>
              <a:gd name="adj1" fmla="val -14344"/>
              <a:gd name="adj2" fmla="val 51690"/>
              <a:gd name="adj3" fmla="val -51198"/>
              <a:gd name="adj4" fmla="val 31427"/>
              <a:gd name="adj5" fmla="val -150621"/>
              <a:gd name="adj6" fmla="val 25352"/>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t>In Hochertragszonen zu wenig Dünger</a:t>
            </a:r>
          </a:p>
          <a:p>
            <a:r>
              <a:rPr lang="de-DE" dirty="0" smtClean="0">
                <a:sym typeface="Wingdings" panose="05000000000000000000" pitchFamily="2" charset="2"/>
              </a:rPr>
              <a:t> </a:t>
            </a:r>
            <a:r>
              <a:rPr lang="de-DE" dirty="0" smtClean="0"/>
              <a:t>Verlust von Ertrag/Qualität</a:t>
            </a:r>
          </a:p>
          <a:p>
            <a:r>
              <a:rPr lang="de-DE" dirty="0" smtClean="0">
                <a:sym typeface="Wingdings" panose="05000000000000000000" pitchFamily="2" charset="2"/>
              </a:rPr>
              <a:t> </a:t>
            </a:r>
            <a:r>
              <a:rPr lang="de-DE" dirty="0" smtClean="0"/>
              <a:t>Einnahmenverluste</a:t>
            </a:r>
          </a:p>
          <a:p>
            <a:r>
              <a:rPr lang="de-DE" dirty="0" smtClean="0">
                <a:sym typeface="Wingdings" panose="05000000000000000000" pitchFamily="2" charset="2"/>
              </a:rPr>
              <a:t> </a:t>
            </a:r>
            <a:r>
              <a:rPr lang="de-DE" dirty="0" smtClean="0"/>
              <a:t>Raubbau am Humus</a:t>
            </a:r>
          </a:p>
        </p:txBody>
      </p:sp>
      <p:sp>
        <p:nvSpPr>
          <p:cNvPr id="38" name="Ellipse 37"/>
          <p:cNvSpPr/>
          <p:nvPr/>
        </p:nvSpPr>
        <p:spPr>
          <a:xfrm>
            <a:off x="714375" y="95780"/>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A4</a:t>
            </a:r>
            <a:endParaRPr lang="de-DE" sz="3200" dirty="0"/>
          </a:p>
        </p:txBody>
      </p:sp>
      <p:sp>
        <p:nvSpPr>
          <p:cNvPr id="45" name="Legende mit Linie 2 44"/>
          <p:cNvSpPr/>
          <p:nvPr/>
        </p:nvSpPr>
        <p:spPr>
          <a:xfrm>
            <a:off x="1075094" y="962555"/>
            <a:ext cx="2664304" cy="1305476"/>
          </a:xfrm>
          <a:prstGeom prst="borderCallout2">
            <a:avLst>
              <a:gd name="adj1" fmla="val 68112"/>
              <a:gd name="adj2" fmla="val 102455"/>
              <a:gd name="adj3" fmla="val 81962"/>
              <a:gd name="adj4" fmla="val 132022"/>
              <a:gd name="adj5" fmla="val 158136"/>
              <a:gd name="adj6" fmla="val 230982"/>
            </a:avLst>
          </a:prstGeom>
          <a:solidFill>
            <a:srgbClr val="009650"/>
          </a:solidFill>
          <a:ln w="44450">
            <a:solidFill>
              <a:srgbClr val="FF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t>Der Durchschnittsertrag </a:t>
            </a:r>
          </a:p>
          <a:p>
            <a:r>
              <a:rPr lang="de-DE" dirty="0" smtClean="0"/>
              <a:t>sinkt, weil die Hochertragszone zu wenig Dünger bekommt.</a:t>
            </a:r>
          </a:p>
        </p:txBody>
      </p:sp>
    </p:spTree>
    <p:extLst>
      <p:ext uri="{BB962C8B-B14F-4D97-AF65-F5344CB8AC3E}">
        <p14:creationId xmlns:p14="http://schemas.microsoft.com/office/powerpoint/2010/main" val="71092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par>
                                <p:cTn id="30" presetID="2" presetClass="entr" presetSubtype="4"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down)">
                                      <p:cBhvr>
                                        <p:cTn id="52" dur="500"/>
                                        <p:tgtEl>
                                          <p:spTgt spid="4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cTn>
                              </p:par>
                              <p:par>
                                <p:cTn id="56" presetID="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fill="hold"/>
                                        <p:tgtEl>
                                          <p:spTgt spid="44"/>
                                        </p:tgtEl>
                                        <p:attrNameLst>
                                          <p:attrName>ppt_x</p:attrName>
                                        </p:attrNameLst>
                                      </p:cBhvr>
                                      <p:tavLst>
                                        <p:tav tm="0">
                                          <p:val>
                                            <p:strVal val="#ppt_x"/>
                                          </p:val>
                                        </p:tav>
                                        <p:tav tm="100000">
                                          <p:val>
                                            <p:strVal val="#ppt_x"/>
                                          </p:val>
                                        </p:tav>
                                      </p:tavLst>
                                    </p:anim>
                                    <p:anim calcmode="lin" valueType="num">
                                      <p:cBhvr additive="base">
                                        <p:cTn id="5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ppt_x"/>
                                          </p:val>
                                        </p:tav>
                                        <p:tav tm="100000">
                                          <p:val>
                                            <p:strVal val="#ppt_x"/>
                                          </p:val>
                                        </p:tav>
                                      </p:tavLst>
                                    </p:anim>
                                    <p:anim calcmode="lin" valueType="num">
                                      <p:cBhvr additive="base">
                                        <p:cTn id="6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93B492C-600F-B54A-AE85-3CA8922C5579}"/>
              </a:ext>
            </a:extLst>
          </p:cNvPr>
          <p:cNvSpPr>
            <a:spLocks noGrp="1"/>
          </p:cNvSpPr>
          <p:nvPr>
            <p:ph type="title"/>
          </p:nvPr>
        </p:nvSpPr>
        <p:spPr>
          <a:xfrm>
            <a:off x="628650" y="1262126"/>
            <a:ext cx="10003908" cy="318549"/>
          </a:xfrm>
        </p:spPr>
        <p:txBody>
          <a:bodyPr/>
          <a:lstStyle/>
          <a:p>
            <a:r>
              <a:rPr lang="de-DE" dirty="0" smtClean="0"/>
              <a:t>Wie können wir das Problem für den Landwirt lösen ?</a:t>
            </a:r>
            <a:endParaRPr lang="de-DE" dirty="0"/>
          </a:p>
        </p:txBody>
      </p:sp>
      <p:sp>
        <p:nvSpPr>
          <p:cNvPr id="7" name="Textplatzhalter 6">
            <a:extLst>
              <a:ext uri="{FF2B5EF4-FFF2-40B4-BE49-F238E27FC236}">
                <a16:creationId xmlns="" xmlns:a16="http://schemas.microsoft.com/office/drawing/2014/main" id="{1D993EC2-B0F5-A646-B9AE-2A6B5F582C08}"/>
              </a:ext>
            </a:extLst>
          </p:cNvPr>
          <p:cNvSpPr>
            <a:spLocks noGrp="1"/>
          </p:cNvSpPr>
          <p:nvPr>
            <p:ph type="body" sz="quarter" idx="14"/>
          </p:nvPr>
        </p:nvSpPr>
        <p:spPr/>
        <p:txBody>
          <a:bodyPr/>
          <a:lstStyle/>
          <a:p>
            <a:endParaRPr lang="de-DE"/>
          </a:p>
        </p:txBody>
      </p:sp>
      <p:sp>
        <p:nvSpPr>
          <p:cNvPr id="3" name="Rechteck 2"/>
          <p:cNvSpPr/>
          <p:nvPr/>
        </p:nvSpPr>
        <p:spPr>
          <a:xfrm>
            <a:off x="764658" y="2326403"/>
            <a:ext cx="10782300" cy="3785652"/>
          </a:xfrm>
          <a:prstGeom prst="rect">
            <a:avLst/>
          </a:prstGeom>
        </p:spPr>
        <p:txBody>
          <a:bodyPr wrap="square">
            <a:spAutoFit/>
          </a:bodyPr>
          <a:lstStyle/>
          <a:p>
            <a:pPr marL="457200" indent="-457200">
              <a:buFont typeface="Arial" panose="020B0604020202020204" pitchFamily="34" charset="0"/>
              <a:buChar char="•"/>
            </a:pPr>
            <a:r>
              <a:rPr lang="de-DE" sz="2000" dirty="0" smtClean="0"/>
              <a:t>Wir müssen dem </a:t>
            </a:r>
            <a:r>
              <a:rPr lang="de-DE" sz="2000" dirty="0" err="1" smtClean="0"/>
              <a:t>Düngerstreuer</a:t>
            </a:r>
            <a:r>
              <a:rPr lang="de-DE" sz="2000" dirty="0" smtClean="0"/>
              <a:t> eine Applikationskarte mitgeben, die die Düngung an jeder Stelle des Ackers genau nach dem jeweiligen Ertrag einstellt.</a:t>
            </a:r>
            <a:br>
              <a:rPr lang="de-DE" sz="2000" dirty="0" smtClean="0"/>
            </a:br>
            <a:endParaRPr lang="de-DE" sz="2000" dirty="0" smtClean="0"/>
          </a:p>
          <a:p>
            <a:pPr marL="457200" indent="-457200">
              <a:buFont typeface="Arial" panose="020B0604020202020204" pitchFamily="34" charset="0"/>
              <a:buChar char="•"/>
            </a:pPr>
            <a:r>
              <a:rPr lang="de-DE" sz="2000" dirty="0" smtClean="0"/>
              <a:t>Auf diese Weise können wir dort wo der Ertrag niedriger ist Dünger einsparen und dort zusätzlich ausbringen, wo der Ertrag sehr hoch ist.</a:t>
            </a:r>
            <a:br>
              <a:rPr lang="de-DE" sz="2000" dirty="0" smtClean="0"/>
            </a:br>
            <a:endParaRPr lang="de-DE" sz="2000" dirty="0" smtClean="0"/>
          </a:p>
          <a:p>
            <a:pPr marL="457200" indent="-457200">
              <a:buFont typeface="Arial" panose="020B0604020202020204" pitchFamily="34" charset="0"/>
              <a:buChar char="•"/>
            </a:pPr>
            <a:r>
              <a:rPr lang="de-DE" sz="2000" dirty="0" smtClean="0">
                <a:solidFill>
                  <a:srgbClr val="43A037"/>
                </a:solidFill>
              </a:rPr>
              <a:t>Verstößt das gegen die Düngeverordnung? </a:t>
            </a:r>
            <a:r>
              <a:rPr lang="de-DE" sz="2000" dirty="0" smtClean="0">
                <a:sym typeface="Wingdings" panose="05000000000000000000" pitchFamily="2" charset="2"/>
              </a:rPr>
              <a:t> NEIN, weil der Gesetzgeber nur auf die durchschnittliche Mengen der Düngung im gesamten Schlag schaut – und die passt am Ende wieder </a:t>
            </a:r>
            <a:endParaRPr lang="de-DE" sz="2000" dirty="0" smtClean="0"/>
          </a:p>
          <a:p>
            <a:pPr marL="457200" indent="-457200">
              <a:buFont typeface="Arial" panose="020B0604020202020204" pitchFamily="34" charset="0"/>
              <a:buChar char="•"/>
            </a:pPr>
            <a:endParaRPr lang="de-DE" sz="2000" dirty="0"/>
          </a:p>
          <a:p>
            <a:r>
              <a:rPr lang="de-DE" sz="2000" dirty="0" smtClean="0"/>
              <a:t>Wie das funktioniert zeigt die nächste Folie </a:t>
            </a:r>
          </a:p>
          <a:p>
            <a:pPr marL="457200" indent="-457200">
              <a:buFont typeface="Arial" panose="020B0604020202020204" pitchFamily="34" charset="0"/>
              <a:buChar char="•"/>
            </a:pPr>
            <a:endParaRPr lang="de-DE" sz="2000" dirty="0"/>
          </a:p>
        </p:txBody>
      </p:sp>
      <p:sp>
        <p:nvSpPr>
          <p:cNvPr id="6" name="Ellipse 5"/>
          <p:cNvSpPr/>
          <p:nvPr/>
        </p:nvSpPr>
        <p:spPr>
          <a:xfrm>
            <a:off x="5966195" y="5137202"/>
            <a:ext cx="962025" cy="866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t>A5</a:t>
            </a:r>
            <a:endParaRPr lang="de-DE" sz="3200" dirty="0"/>
          </a:p>
        </p:txBody>
      </p:sp>
    </p:spTree>
    <p:extLst>
      <p:ext uri="{BB962C8B-B14F-4D97-AF65-F5344CB8AC3E}">
        <p14:creationId xmlns:p14="http://schemas.microsoft.com/office/powerpoint/2010/main" val="8057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a:themeElements>
    <a:clrScheme name="NEXT Farming">
      <a:dk1>
        <a:srgbClr val="000000"/>
      </a:dk1>
      <a:lt1>
        <a:srgbClr val="FFFFFF"/>
      </a:lt1>
      <a:dk2>
        <a:srgbClr val="000000"/>
      </a:dk2>
      <a:lt2>
        <a:srgbClr val="FFFFFF"/>
      </a:lt2>
      <a:accent1>
        <a:srgbClr val="44A12C"/>
      </a:accent1>
      <a:accent2>
        <a:srgbClr val="93C11F"/>
      </a:accent2>
      <a:accent3>
        <a:srgbClr val="009650"/>
      </a:accent3>
      <a:accent4>
        <a:srgbClr val="CDDC00"/>
      </a:accent4>
      <a:accent5>
        <a:srgbClr val="B3E0CB"/>
      </a:accent5>
      <a:accent6>
        <a:srgbClr val="000000"/>
      </a:accent6>
      <a:hlink>
        <a:srgbClr val="93C11F"/>
      </a:hlink>
      <a:folHlink>
        <a:srgbClr val="000000"/>
      </a:folHlink>
    </a:clrScheme>
    <a:fontScheme name="NEXT Fa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NEXT Farming">
      <a:dk1>
        <a:srgbClr val="000000"/>
      </a:dk1>
      <a:lt1>
        <a:srgbClr val="FFFFFF"/>
      </a:lt1>
      <a:dk2>
        <a:srgbClr val="000000"/>
      </a:dk2>
      <a:lt2>
        <a:srgbClr val="FFFFFF"/>
      </a:lt2>
      <a:accent1>
        <a:srgbClr val="44A12C"/>
      </a:accent1>
      <a:accent2>
        <a:srgbClr val="93C11F"/>
      </a:accent2>
      <a:accent3>
        <a:srgbClr val="009650"/>
      </a:accent3>
      <a:accent4>
        <a:srgbClr val="CDDC00"/>
      </a:accent4>
      <a:accent5>
        <a:srgbClr val="B3E0CB"/>
      </a:accent5>
      <a:accent6>
        <a:srgbClr val="000000"/>
      </a:accent6>
      <a:hlink>
        <a:srgbClr val="93C11F"/>
      </a:hlink>
      <a:folHlink>
        <a:srgbClr val="000000"/>
      </a:folHlink>
    </a:clrScheme>
    <a:fontScheme name="NEXT Fa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1524</Words>
  <Application>Microsoft Office PowerPoint</Application>
  <PresentationFormat>Breitbild</PresentationFormat>
  <Paragraphs>358</Paragraphs>
  <Slides>35</Slides>
  <Notes>20</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35</vt:i4>
      </vt:variant>
    </vt:vector>
  </HeadingPairs>
  <TitlesOfParts>
    <vt:vector size="46" baseType="lpstr">
      <vt:lpstr>ＭＳ Ｐゴシック</vt:lpstr>
      <vt:lpstr>ＭＳ Ｐゴシック</vt:lpstr>
      <vt:lpstr>Akzidenz-Grotesk Next</vt:lpstr>
      <vt:lpstr>Akzidenz-Grotesk Next Regular</vt:lpstr>
      <vt:lpstr>Arial</vt:lpstr>
      <vt:lpstr>Arial Regular</vt:lpstr>
      <vt:lpstr>Calibri</vt:lpstr>
      <vt:lpstr>Freestyle Script</vt:lpstr>
      <vt:lpstr>Wingdings</vt:lpstr>
      <vt:lpstr>Office</vt:lpstr>
      <vt:lpstr>Benutzerdefiniertes Design</vt:lpstr>
      <vt:lpstr>N-Manager: Warum? Was? Wie? </vt:lpstr>
      <vt:lpstr>Warum braucht die Landwirtschaft einen N-Manager ?</vt:lpstr>
      <vt:lpstr>Was ist das Prinzip der Düngeverordnung</vt:lpstr>
      <vt:lpstr>Warum ist das ein Problem für den Landwirt</vt:lpstr>
      <vt:lpstr>PowerPoint-Präsentation</vt:lpstr>
      <vt:lpstr>PowerPoint-Präsentation</vt:lpstr>
      <vt:lpstr>PowerPoint-Präsentation</vt:lpstr>
      <vt:lpstr>PowerPoint-Präsentation</vt:lpstr>
      <vt:lpstr>Wie können wir das Problem für den Landwirt lösen ?</vt:lpstr>
      <vt:lpstr>PowerPoint-Präsentation</vt:lpstr>
      <vt:lpstr>Wie funktioniert das genau?</vt:lpstr>
      <vt:lpstr>Wie funktioniert das genau?</vt:lpstr>
      <vt:lpstr>Und weiter … ?</vt:lpstr>
      <vt:lpstr>Warum braucht die Landwirtschaft den N-Manager PRO ?</vt:lpstr>
      <vt:lpstr>Wie funktioniert der N-Manger PRO ?</vt:lpstr>
      <vt:lpstr>Wie funktioniert der N-Manger PRO ?</vt:lpstr>
      <vt:lpstr>PowerPoint-Präsentation</vt:lpstr>
      <vt:lpstr>Welche Produkte können für die Saison 2020 verkauft werden ?</vt:lpstr>
      <vt:lpstr>Warum brauchen wir den N-Manager genau jetzt?</vt:lpstr>
      <vt:lpstr>Gibt es schon Preise zu den Produkte?</vt:lpstr>
      <vt:lpstr>Anhang</vt:lpstr>
      <vt:lpstr>Was ist im Vertrieb zu tun ?</vt:lpstr>
      <vt:lpstr>Wer ist der Zielkunde?</vt:lpstr>
      <vt:lpstr>Warum nehmen wir beim N-Manager die Basiskarte und nicht Ertragspotentialkarte?</vt:lpstr>
      <vt:lpstr>Ist es nicht umständlich für jeden Schlag des Ertrag / den N-Bedarf abzufragen ?</vt:lpstr>
      <vt:lpstr>Was hat der Landwirt vom N-Manager und N-Manager Pro ?</vt:lpstr>
      <vt:lpstr>Was hat der Berater/Diesntleister vom N-Manager und N-Manager Pro ?</vt:lpstr>
      <vt:lpstr>Man kann doch jetzt schon in NF-Office N-Karten machen! Reicht das nicht?</vt:lpstr>
      <vt:lpstr>Wann erfahren wir konkrete Produkte und Preise ?</vt:lpstr>
      <vt:lpstr>Wann  muss ein Kunde für N-Manager und N-Manager Pro sich spätestens  bei uns mit seinen Daten melden ?</vt:lpstr>
      <vt:lpstr>Ist die Teilflächenspezifische N-Düngung ein Selbstläufer ?</vt:lpstr>
      <vt:lpstr>Und was wird aus GreenSeeker ? </vt:lpstr>
      <vt:lpstr>N-Manager „GreenSeeker“ + Faktorkarte</vt:lpstr>
      <vt:lpstr>Ein Wort zum Schluss</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Office-Benutzer</dc:creator>
  <cp:lastModifiedBy>Dr. Bosch</cp:lastModifiedBy>
  <cp:revision>255</cp:revision>
  <dcterms:created xsi:type="dcterms:W3CDTF">2018-05-18T09:58:35Z</dcterms:created>
  <dcterms:modified xsi:type="dcterms:W3CDTF">2019-07-31T16:51:13Z</dcterms:modified>
</cp:coreProperties>
</file>