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2"/>
  </p:notesMasterIdLst>
  <p:sldIdLst>
    <p:sldId id="276" r:id="rId5"/>
    <p:sldId id="271" r:id="rId6"/>
    <p:sldId id="268" r:id="rId7"/>
    <p:sldId id="269" r:id="rId8"/>
    <p:sldId id="275" r:id="rId9"/>
    <p:sldId id="270" r:id="rId10"/>
    <p:sldId id="27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1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Helmut Stöberl" initials="H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23"/>
    <a:srgbClr val="F6AE2B"/>
    <a:srgbClr val="44A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4B62E4-E066-4212-BDDE-3B11262920F4}" v="453" dt="2020-03-27T09:42:00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pos="157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mermehr, Heidi" userId="cdd868c1-b05a-41f6-a8e8-5bfa0f5f9efe" providerId="ADAL" clId="{2A0E8116-F5F3-4D60-9B61-C9F75FE683A3}"/>
    <pc:docChg chg="modSld">
      <pc:chgData name="Kummermehr, Heidi" userId="cdd868c1-b05a-41f6-a8e8-5bfa0f5f9efe" providerId="ADAL" clId="{2A0E8116-F5F3-4D60-9B61-C9F75FE683A3}" dt="2020-03-25T07:24:29.617" v="347" actId="2164"/>
      <pc:docMkLst>
        <pc:docMk/>
      </pc:docMkLst>
      <pc:sldChg chg="modSp">
        <pc:chgData name="Kummermehr, Heidi" userId="cdd868c1-b05a-41f6-a8e8-5bfa0f5f9efe" providerId="ADAL" clId="{2A0E8116-F5F3-4D60-9B61-C9F75FE683A3}" dt="2020-03-25T07:19:53.757" v="3" actId="207"/>
        <pc:sldMkLst>
          <pc:docMk/>
          <pc:sldMk cId="246665529" sldId="268"/>
        </pc:sldMkLst>
        <pc:spChg chg="mod">
          <ac:chgData name="Kummermehr, Heidi" userId="cdd868c1-b05a-41f6-a8e8-5bfa0f5f9efe" providerId="ADAL" clId="{2A0E8116-F5F3-4D60-9B61-C9F75FE683A3}" dt="2020-03-25T07:19:53.757" v="3" actId="207"/>
          <ac:spMkLst>
            <pc:docMk/>
            <pc:sldMk cId="246665529" sldId="268"/>
            <ac:spMk id="10" creationId="{B9728FF0-18D3-4E53-8600-5AF91E5B4C04}"/>
          </ac:spMkLst>
        </pc:spChg>
      </pc:sldChg>
      <pc:sldChg chg="modSp">
        <pc:chgData name="Kummermehr, Heidi" userId="cdd868c1-b05a-41f6-a8e8-5bfa0f5f9efe" providerId="ADAL" clId="{2A0E8116-F5F3-4D60-9B61-C9F75FE683A3}" dt="2020-03-25T07:24:29.617" v="347" actId="2164"/>
        <pc:sldMkLst>
          <pc:docMk/>
          <pc:sldMk cId="1334049147" sldId="270"/>
        </pc:sldMkLst>
        <pc:graphicFrameChg chg="modGraphic">
          <ac:chgData name="Kummermehr, Heidi" userId="cdd868c1-b05a-41f6-a8e8-5bfa0f5f9efe" providerId="ADAL" clId="{2A0E8116-F5F3-4D60-9B61-C9F75FE683A3}" dt="2020-03-25T07:24:29.617" v="347" actId="2164"/>
          <ac:graphicFrameMkLst>
            <pc:docMk/>
            <pc:sldMk cId="1334049147" sldId="270"/>
            <ac:graphicFrameMk id="3" creationId="{00000000-0000-0000-0000-000000000000}"/>
          </ac:graphicFrameMkLst>
        </pc:graphicFrameChg>
      </pc:sldChg>
      <pc:sldChg chg="modSp">
        <pc:chgData name="Kummermehr, Heidi" userId="cdd868c1-b05a-41f6-a8e8-5bfa0f5f9efe" providerId="ADAL" clId="{2A0E8116-F5F3-4D60-9B61-C9F75FE683A3}" dt="2020-03-25T07:14:09.155" v="0" actId="20577"/>
        <pc:sldMkLst>
          <pc:docMk/>
          <pc:sldMk cId="898876661" sldId="271"/>
        </pc:sldMkLst>
        <pc:spChg chg="mod">
          <ac:chgData name="Kummermehr, Heidi" userId="cdd868c1-b05a-41f6-a8e8-5bfa0f5f9efe" providerId="ADAL" clId="{2A0E8116-F5F3-4D60-9B61-C9F75FE683A3}" dt="2020-03-25T07:14:09.155" v="0" actId="20577"/>
          <ac:spMkLst>
            <pc:docMk/>
            <pc:sldMk cId="898876661" sldId="271"/>
            <ac:spMk id="32" creationId="{BE0CF0DE-62E9-4B4C-9F3F-7DB10345DDF4}"/>
          </ac:spMkLst>
        </pc:spChg>
      </pc:sldChg>
      <pc:sldChg chg="modSp">
        <pc:chgData name="Kummermehr, Heidi" userId="cdd868c1-b05a-41f6-a8e8-5bfa0f5f9efe" providerId="ADAL" clId="{2A0E8116-F5F3-4D60-9B61-C9F75FE683A3}" dt="2020-03-25T07:23:38.807" v="258" actId="207"/>
        <pc:sldMkLst>
          <pc:docMk/>
          <pc:sldMk cId="2252346682" sldId="275"/>
        </pc:sldMkLst>
        <pc:spChg chg="mod">
          <ac:chgData name="Kummermehr, Heidi" userId="cdd868c1-b05a-41f6-a8e8-5bfa0f5f9efe" providerId="ADAL" clId="{2A0E8116-F5F3-4D60-9B61-C9F75FE683A3}" dt="2020-03-25T07:23:38.807" v="258" actId="207"/>
          <ac:spMkLst>
            <pc:docMk/>
            <pc:sldMk cId="2252346682" sldId="275"/>
            <ac:spMk id="12" creationId="{04F373BB-5EC9-4D09-AA7F-37BAEFDCD536}"/>
          </ac:spMkLst>
        </pc:spChg>
      </pc:sldChg>
    </pc:docChg>
  </pc:docChgLst>
  <pc:docChgLst>
    <pc:chgData name="Kisters, Johannes" userId="b9e26215-194d-4e13-a308-3cb2345cb0d9" providerId="ADAL" clId="{C14B62E4-E066-4212-BDDE-3B11262920F4}"/>
    <pc:docChg chg="custSel modSld">
      <pc:chgData name="Kisters, Johannes" userId="b9e26215-194d-4e13-a308-3cb2345cb0d9" providerId="ADAL" clId="{C14B62E4-E066-4212-BDDE-3B11262920F4}" dt="2020-03-27T09:42:00.331" v="1995"/>
      <pc:docMkLst>
        <pc:docMk/>
      </pc:docMkLst>
      <pc:sldChg chg="modSp">
        <pc:chgData name="Kisters, Johannes" userId="b9e26215-194d-4e13-a308-3cb2345cb0d9" providerId="ADAL" clId="{C14B62E4-E066-4212-BDDE-3B11262920F4}" dt="2020-03-25T05:40:09.212" v="922" actId="20577"/>
        <pc:sldMkLst>
          <pc:docMk/>
          <pc:sldMk cId="246665529" sldId="268"/>
        </pc:sldMkLst>
        <pc:spChg chg="mod">
          <ac:chgData name="Kisters, Johannes" userId="b9e26215-194d-4e13-a308-3cb2345cb0d9" providerId="ADAL" clId="{C14B62E4-E066-4212-BDDE-3B11262920F4}" dt="2020-03-25T05:40:09.212" v="922" actId="20577"/>
          <ac:spMkLst>
            <pc:docMk/>
            <pc:sldMk cId="246665529" sldId="268"/>
            <ac:spMk id="12" creationId="{A47288C7-DE5B-4E58-9F4F-1C4EC9B974FB}"/>
          </ac:spMkLst>
        </pc:spChg>
      </pc:sldChg>
      <pc:sldChg chg="modSp">
        <pc:chgData name="Kisters, Johannes" userId="b9e26215-194d-4e13-a308-3cb2345cb0d9" providerId="ADAL" clId="{C14B62E4-E066-4212-BDDE-3B11262920F4}" dt="2020-03-25T06:03:16.509" v="1635" actId="108"/>
        <pc:sldMkLst>
          <pc:docMk/>
          <pc:sldMk cId="1277583217" sldId="269"/>
        </pc:sldMkLst>
        <pc:spChg chg="mod">
          <ac:chgData name="Kisters, Johannes" userId="b9e26215-194d-4e13-a308-3cb2345cb0d9" providerId="ADAL" clId="{C14B62E4-E066-4212-BDDE-3B11262920F4}" dt="2020-03-25T05:42:53.775" v="927"/>
          <ac:spMkLst>
            <pc:docMk/>
            <pc:sldMk cId="1277583217" sldId="269"/>
            <ac:spMk id="7" creationId="{29615763-FA75-478C-804B-A0D1B86E6F3B}"/>
          </ac:spMkLst>
        </pc:spChg>
        <pc:spChg chg="mod">
          <ac:chgData name="Kisters, Johannes" userId="b9e26215-194d-4e13-a308-3cb2345cb0d9" providerId="ADAL" clId="{C14B62E4-E066-4212-BDDE-3B11262920F4}" dt="2020-03-25T05:44:32.844" v="1008" actId="20577"/>
          <ac:spMkLst>
            <pc:docMk/>
            <pc:sldMk cId="1277583217" sldId="269"/>
            <ac:spMk id="8" creationId="{6D35C01B-EDEA-4FEA-8CB2-EE277EEC68F9}"/>
          </ac:spMkLst>
        </pc:spChg>
        <pc:spChg chg="mod">
          <ac:chgData name="Kisters, Johannes" userId="b9e26215-194d-4e13-a308-3cb2345cb0d9" providerId="ADAL" clId="{C14B62E4-E066-4212-BDDE-3B11262920F4}" dt="2020-03-25T05:47:46.998" v="1009" actId="20577"/>
          <ac:spMkLst>
            <pc:docMk/>
            <pc:sldMk cId="1277583217" sldId="269"/>
            <ac:spMk id="10" creationId="{04031BA4-56D9-4526-9F79-C829E377B362}"/>
          </ac:spMkLst>
        </pc:spChg>
        <pc:spChg chg="mod">
          <ac:chgData name="Kisters, Johannes" userId="b9e26215-194d-4e13-a308-3cb2345cb0d9" providerId="ADAL" clId="{C14B62E4-E066-4212-BDDE-3B11262920F4}" dt="2020-03-25T06:03:13.022" v="1634" actId="108"/>
          <ac:spMkLst>
            <pc:docMk/>
            <pc:sldMk cId="1277583217" sldId="269"/>
            <ac:spMk id="11" creationId="{1948DB4B-30AD-4B6E-BDD8-A31613D0E2D7}"/>
          </ac:spMkLst>
        </pc:spChg>
        <pc:spChg chg="mod">
          <ac:chgData name="Kisters, Johannes" userId="b9e26215-194d-4e13-a308-3cb2345cb0d9" providerId="ADAL" clId="{C14B62E4-E066-4212-BDDE-3B11262920F4}" dt="2020-03-25T06:03:08.666" v="1633" actId="108"/>
          <ac:spMkLst>
            <pc:docMk/>
            <pc:sldMk cId="1277583217" sldId="269"/>
            <ac:spMk id="12" creationId="{04F373BB-5EC9-4D09-AA7F-37BAEFDCD536}"/>
          </ac:spMkLst>
        </pc:spChg>
        <pc:spChg chg="mod">
          <ac:chgData name="Kisters, Johannes" userId="b9e26215-194d-4e13-a308-3cb2345cb0d9" providerId="ADAL" clId="{C14B62E4-E066-4212-BDDE-3B11262920F4}" dt="2020-03-25T06:02:41.773" v="1630" actId="108"/>
          <ac:spMkLst>
            <pc:docMk/>
            <pc:sldMk cId="1277583217" sldId="269"/>
            <ac:spMk id="15" creationId="{1948DB4B-30AD-4B6E-BDD8-A31613D0E2D7}"/>
          </ac:spMkLst>
        </pc:spChg>
        <pc:spChg chg="mod">
          <ac:chgData name="Kisters, Johannes" userId="b9e26215-194d-4e13-a308-3cb2345cb0d9" providerId="ADAL" clId="{C14B62E4-E066-4212-BDDE-3B11262920F4}" dt="2020-03-25T06:02:45.559" v="1631" actId="108"/>
          <ac:spMkLst>
            <pc:docMk/>
            <pc:sldMk cId="1277583217" sldId="269"/>
            <ac:spMk id="16" creationId="{1948DB4B-30AD-4B6E-BDD8-A31613D0E2D7}"/>
          </ac:spMkLst>
        </pc:spChg>
        <pc:spChg chg="mod">
          <ac:chgData name="Kisters, Johannes" userId="b9e26215-194d-4e13-a308-3cb2345cb0d9" providerId="ADAL" clId="{C14B62E4-E066-4212-BDDE-3B11262920F4}" dt="2020-03-25T06:02:55.146" v="1632" actId="1076"/>
          <ac:spMkLst>
            <pc:docMk/>
            <pc:sldMk cId="1277583217" sldId="269"/>
            <ac:spMk id="18" creationId="{1948DB4B-30AD-4B6E-BDD8-A31613D0E2D7}"/>
          </ac:spMkLst>
        </pc:spChg>
        <pc:spChg chg="mod">
          <ac:chgData name="Kisters, Johannes" userId="b9e26215-194d-4e13-a308-3cb2345cb0d9" providerId="ADAL" clId="{C14B62E4-E066-4212-BDDE-3B11262920F4}" dt="2020-03-25T06:03:16.509" v="1635" actId="108"/>
          <ac:spMkLst>
            <pc:docMk/>
            <pc:sldMk cId="1277583217" sldId="269"/>
            <ac:spMk id="20" creationId="{04F373BB-5EC9-4D09-AA7F-37BAEFDCD536}"/>
          </ac:spMkLst>
        </pc:spChg>
      </pc:sldChg>
      <pc:sldChg chg="modSp">
        <pc:chgData name="Kisters, Johannes" userId="b9e26215-194d-4e13-a308-3cb2345cb0d9" providerId="ADAL" clId="{C14B62E4-E066-4212-BDDE-3B11262920F4}" dt="2020-03-25T06:09:44.422" v="1679" actId="20577"/>
        <pc:sldMkLst>
          <pc:docMk/>
          <pc:sldMk cId="1334049147" sldId="270"/>
        </pc:sldMkLst>
        <pc:graphicFrameChg chg="modGraphic">
          <ac:chgData name="Kisters, Johannes" userId="b9e26215-194d-4e13-a308-3cb2345cb0d9" providerId="ADAL" clId="{C14B62E4-E066-4212-BDDE-3B11262920F4}" dt="2020-03-25T06:09:44.422" v="1679" actId="20577"/>
          <ac:graphicFrameMkLst>
            <pc:docMk/>
            <pc:sldMk cId="1334049147" sldId="270"/>
            <ac:graphicFrameMk id="3" creationId="{00000000-0000-0000-0000-000000000000}"/>
          </ac:graphicFrameMkLst>
        </pc:graphicFrameChg>
      </pc:sldChg>
      <pc:sldChg chg="modSp">
        <pc:chgData name="Kisters, Johannes" userId="b9e26215-194d-4e13-a308-3cb2345cb0d9" providerId="ADAL" clId="{C14B62E4-E066-4212-BDDE-3B11262920F4}" dt="2020-03-25T05:39:52.149" v="901" actId="20577"/>
        <pc:sldMkLst>
          <pc:docMk/>
          <pc:sldMk cId="898876661" sldId="271"/>
        </pc:sldMkLst>
        <pc:spChg chg="mod">
          <ac:chgData name="Kisters, Johannes" userId="b9e26215-194d-4e13-a308-3cb2345cb0d9" providerId="ADAL" clId="{C14B62E4-E066-4212-BDDE-3B11262920F4}" dt="2020-03-24T10:29:34.809" v="389" actId="20577"/>
          <ac:spMkLst>
            <pc:docMk/>
            <pc:sldMk cId="898876661" sldId="271"/>
            <ac:spMk id="13" creationId="{5A846D3E-94DF-4F13-85D7-84F30FFC6C7F}"/>
          </ac:spMkLst>
        </pc:spChg>
        <pc:spChg chg="mod">
          <ac:chgData name="Kisters, Johannes" userId="b9e26215-194d-4e13-a308-3cb2345cb0d9" providerId="ADAL" clId="{C14B62E4-E066-4212-BDDE-3B11262920F4}" dt="2020-03-25T05:38:32.854" v="828" actId="20577"/>
          <ac:spMkLst>
            <pc:docMk/>
            <pc:sldMk cId="898876661" sldId="271"/>
            <ac:spMk id="28" creationId="{C2A3740F-699E-44CB-87AC-C4D8D53CF4B8}"/>
          </ac:spMkLst>
        </pc:spChg>
        <pc:spChg chg="mod">
          <ac:chgData name="Kisters, Johannes" userId="b9e26215-194d-4e13-a308-3cb2345cb0d9" providerId="ADAL" clId="{C14B62E4-E066-4212-BDDE-3B11262920F4}" dt="2020-03-25T05:39:35.102" v="875" actId="20577"/>
          <ac:spMkLst>
            <pc:docMk/>
            <pc:sldMk cId="898876661" sldId="271"/>
            <ac:spMk id="30" creationId="{482C7258-AD85-4CB3-B448-F3D0717768B8}"/>
          </ac:spMkLst>
        </pc:spChg>
        <pc:spChg chg="mod">
          <ac:chgData name="Kisters, Johannes" userId="b9e26215-194d-4e13-a308-3cb2345cb0d9" providerId="ADAL" clId="{C14B62E4-E066-4212-BDDE-3B11262920F4}" dt="2020-03-25T05:39:52.149" v="901" actId="20577"/>
          <ac:spMkLst>
            <pc:docMk/>
            <pc:sldMk cId="898876661" sldId="271"/>
            <ac:spMk id="32" creationId="{BE0CF0DE-62E9-4B4C-9F3F-7DB10345DDF4}"/>
          </ac:spMkLst>
        </pc:spChg>
      </pc:sldChg>
      <pc:sldChg chg="modSp">
        <pc:chgData name="Kisters, Johannes" userId="b9e26215-194d-4e13-a308-3cb2345cb0d9" providerId="ADAL" clId="{C14B62E4-E066-4212-BDDE-3B11262920F4}" dt="2020-03-27T09:42:00.331" v="1995"/>
        <pc:sldMkLst>
          <pc:docMk/>
          <pc:sldMk cId="2252346682" sldId="275"/>
        </pc:sldMkLst>
        <pc:spChg chg="mod">
          <ac:chgData name="Kisters, Johannes" userId="b9e26215-194d-4e13-a308-3cb2345cb0d9" providerId="ADAL" clId="{C14B62E4-E066-4212-BDDE-3B11262920F4}" dt="2020-03-27T09:42:00.331" v="1995"/>
          <ac:spMkLst>
            <pc:docMk/>
            <pc:sldMk cId="2252346682" sldId="275"/>
            <ac:spMk id="12" creationId="{04F373BB-5EC9-4D09-AA7F-37BAEFDCD536}"/>
          </ac:spMkLst>
        </pc:spChg>
        <pc:spChg chg="mod">
          <ac:chgData name="Kisters, Johannes" userId="b9e26215-194d-4e13-a308-3cb2345cb0d9" providerId="ADAL" clId="{C14B62E4-E066-4212-BDDE-3B11262920F4}" dt="2020-03-25T06:13:58.442" v="1994" actId="20577"/>
          <ac:spMkLst>
            <pc:docMk/>
            <pc:sldMk cId="2252346682" sldId="275"/>
            <ac:spMk id="18" creationId="{1948DB4B-30AD-4B6E-BDD8-A31613D0E2D7}"/>
          </ac:spMkLst>
        </pc:spChg>
        <pc:spChg chg="mod">
          <ac:chgData name="Kisters, Johannes" userId="b9e26215-194d-4e13-a308-3cb2345cb0d9" providerId="ADAL" clId="{C14B62E4-E066-4212-BDDE-3B11262920F4}" dt="2020-03-25T06:12:22.544" v="1814" actId="20577"/>
          <ac:spMkLst>
            <pc:docMk/>
            <pc:sldMk cId="2252346682" sldId="275"/>
            <ac:spMk id="19" creationId="{1948DB4B-30AD-4B6E-BDD8-A31613D0E2D7}"/>
          </ac:spMkLst>
        </pc:spChg>
      </pc:sldChg>
      <pc:sldChg chg="modSp">
        <pc:chgData name="Kisters, Johannes" userId="b9e26215-194d-4e13-a308-3cb2345cb0d9" providerId="ADAL" clId="{C14B62E4-E066-4212-BDDE-3B11262920F4}" dt="2020-03-24T10:25:38.184" v="274" actId="790"/>
        <pc:sldMkLst>
          <pc:docMk/>
          <pc:sldMk cId="1085453797" sldId="276"/>
        </pc:sldMkLst>
        <pc:spChg chg="mod">
          <ac:chgData name="Kisters, Johannes" userId="b9e26215-194d-4e13-a308-3cb2345cb0d9" providerId="ADAL" clId="{C14B62E4-E066-4212-BDDE-3B11262920F4}" dt="2020-03-24T10:25:38.184" v="274" actId="790"/>
          <ac:spMkLst>
            <pc:docMk/>
            <pc:sldMk cId="1085453797" sldId="276"/>
            <ac:spMk id="4" creationId="{38750EF1-470C-E04C-9CA3-D41EF1796442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3T15:07:20.05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2490F5DC-A59F-B641-9886-B0F880DC0713}" type="datetimeFigureOut">
              <a:rPr lang="de-DE" smtClean="0"/>
              <a:pPr/>
              <a:t>27.03.2020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AEE062D7-3D4C-C148-9061-3F5D7B6B88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85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62D7-3D4C-C148-9061-3F5D7B6B888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65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2FF7F996-B5A4-E841-B98E-EC81627C3604}"/>
              </a:ext>
            </a:extLst>
          </p:cNvPr>
          <p:cNvSpPr/>
          <p:nvPr userDrawn="1"/>
        </p:nvSpPr>
        <p:spPr>
          <a:xfrm>
            <a:off x="332081" y="1039619"/>
            <a:ext cx="11515789" cy="53193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5BCCFB1-A342-D047-ACEC-A7E35F4877D5}"/>
              </a:ext>
            </a:extLst>
          </p:cNvPr>
          <p:cNvSpPr/>
          <p:nvPr userDrawn="1"/>
        </p:nvSpPr>
        <p:spPr>
          <a:xfrm>
            <a:off x="333957" y="1039619"/>
            <a:ext cx="11523538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F0143D0-3730-7B46-B9E1-EB759D3D5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193377"/>
            <a:ext cx="965200" cy="5842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99A34B8-DE22-F84B-9DD0-20DF28C75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78747"/>
            <a:ext cx="6357366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Inhalt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FF12C778-F643-F445-A3EB-9082392290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2604090"/>
            <a:ext cx="10918675" cy="3445580"/>
          </a:xfrm>
          <a:prstGeom prst="rect">
            <a:avLst/>
          </a:prstGeom>
        </p:spPr>
        <p:txBody>
          <a:bodyPr wrap="square" lIns="0" tIns="0" rIns="0" bIns="0"/>
          <a:lstStyle>
            <a:lvl1pPr marL="0" indent="-198900">
              <a:lnSpc>
                <a:spcPts val="2040"/>
              </a:lnSpc>
              <a:buFont typeface="+mj-lt"/>
              <a:buAutoNum type="arabicPeriod"/>
              <a:defRPr sz="1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kzidenz-Grotesk Next" panose="02000503000000020003" pitchFamily="2" charset="77"/>
              </a:defRPr>
            </a:lvl3pPr>
            <a:lvl4pPr marL="17145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kzidenz-Grotesk Next" panose="02000503000000020003" pitchFamily="2" charset="77"/>
              </a:defRPr>
            </a:lvl4pPr>
            <a:lvl5pPr marL="21717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kzidenz-Grotesk Next" panose="02000503000000020003" pitchFamily="2" charset="77"/>
              </a:defRPr>
            </a:lvl5pPr>
            <a:lvl6pPr marL="2628900" indent="-342900">
              <a:buFont typeface="+mj-lt"/>
              <a:buAutoNum type="arabicPeriod"/>
              <a:defRPr sz="1700"/>
            </a:lvl6pPr>
          </a:lstStyle>
          <a:p>
            <a:pPr lvl="0"/>
            <a:r>
              <a:rPr lang="de-DE"/>
              <a:t>Inhaltspunkt</a:t>
            </a:r>
          </a:p>
          <a:p>
            <a:pPr lvl="0"/>
            <a:r>
              <a:rPr lang="de-DE"/>
              <a:t>Inhaltspunkt</a:t>
            </a:r>
          </a:p>
          <a:p>
            <a:pPr lvl="1"/>
            <a:r>
              <a:rPr lang="de-DE"/>
              <a:t>Inhaltspunkt</a:t>
            </a:r>
          </a:p>
          <a:p>
            <a:pPr lvl="2"/>
            <a:r>
              <a:rPr lang="de-DE"/>
              <a:t>Inhaltspunkt</a:t>
            </a:r>
          </a:p>
          <a:p>
            <a:pPr lvl="3"/>
            <a:r>
              <a:rPr lang="de-DE"/>
              <a:t>Inhaltspunkt</a:t>
            </a:r>
          </a:p>
          <a:p>
            <a:pPr lvl="4"/>
            <a:r>
              <a:rPr lang="de-DE"/>
              <a:t>Inhaltspunkt</a:t>
            </a:r>
          </a:p>
          <a:p>
            <a:pPr lvl="5"/>
            <a:r>
              <a:rPr lang="de-DE"/>
              <a:t>Inhaltspunkt</a:t>
            </a:r>
          </a:p>
          <a:p>
            <a:pPr lvl="0"/>
            <a:r>
              <a:rPr lang="de-DE"/>
              <a:t>Inhaltspunkt</a:t>
            </a:r>
          </a:p>
          <a:p>
            <a:pPr lvl="0"/>
            <a:r>
              <a:rPr lang="de-DE"/>
              <a:t>Inhaltspunkt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E08E317D-13F6-0B4A-8EE3-74D713E92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94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PACKAGES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07914EE-8ECF-E949-B0B6-DFD7AAFA8062}"/>
              </a:ext>
            </a:extLst>
          </p:cNvPr>
          <p:cNvSpPr/>
          <p:nvPr userDrawn="1"/>
        </p:nvSpPr>
        <p:spPr>
          <a:xfrm>
            <a:off x="329188" y="1036321"/>
            <a:ext cx="11526114" cy="530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47926CB-1B69-8446-AFF0-C4D99170D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6357366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PACKAGE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E3AC76F1-7A95-2F47-840E-1F92A06C02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BC56A9A-6F8A-BF46-96C8-A901A348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262F4F50-30B5-1244-BE79-1DD8FCC4D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93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PP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17D82EB-743A-5444-AF55-7ED903206108}"/>
              </a:ext>
            </a:extLst>
          </p:cNvPr>
          <p:cNvSpPr/>
          <p:nvPr userDrawn="1"/>
        </p:nvSpPr>
        <p:spPr>
          <a:xfrm>
            <a:off x="329188" y="1026161"/>
            <a:ext cx="11526114" cy="531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AEB7935-BB21-E04B-9A75-FFEBF87E2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961263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APP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0BC000F0-890A-CF45-AEC1-A3B61E8037D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59B5B57-6801-6F4F-B9B4-A88A173BB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7A7A3EB-46C7-B448-8118-F727A9C52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3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SERVICE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1EC44F-D80A-F240-8F09-1C827C4B0135}"/>
              </a:ext>
            </a:extLst>
          </p:cNvPr>
          <p:cNvSpPr/>
          <p:nvPr userDrawn="1"/>
        </p:nvSpPr>
        <p:spPr>
          <a:xfrm>
            <a:off x="329189" y="1036321"/>
            <a:ext cx="11526114" cy="53086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34B6302-AA3C-5D46-8D0E-8D03B81A5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933831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SERVICE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2222D2D5-3F4D-E44B-BCCB-F0DD364F70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0CC9039-BEF0-4B4E-8B32-A3D289D49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C049F731-275C-784A-AFAA-02C7A4CE9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38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übergreifend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67B0C62D-DA7A-FC44-96EC-AA2C9AC75806}"/>
              </a:ext>
            </a:extLst>
          </p:cNvPr>
          <p:cNvSpPr/>
          <p:nvPr userDrawn="1"/>
        </p:nvSpPr>
        <p:spPr>
          <a:xfrm>
            <a:off x="329188" y="1036321"/>
            <a:ext cx="11504849" cy="530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34D886D3-8D51-7E48-8BF6-7BC2211767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So sieht eine Subheadline aus.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8E6973-ECEF-1942-8AFE-CCBFDF8152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6557" y="4389121"/>
            <a:ext cx="4328470" cy="1955827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C9EFD7A-0530-EF41-975F-CBC1197A8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8608483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accent6"/>
                </a:solidFill>
                <a:latin typeface="Arial Regular"/>
              </a:defRPr>
            </a:lvl1pPr>
          </a:lstStyle>
          <a:p>
            <a:r>
              <a:rPr lang="de-DE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err="1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err="1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Farming</a:t>
            </a:r>
            <a:r>
              <a:rPr lang="de-DE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 übergreifend.</a:t>
            </a:r>
            <a:endParaRPr lang="de-DE">
              <a:solidFill>
                <a:schemeClr val="accent1"/>
              </a:solidFill>
              <a:latin typeface="Akzidenz-Grotesk Next" panose="02000503000000020003" pitchFamily="2" charset="77"/>
            </a:endParaRP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42E1F2EF-9E55-5040-8BFC-7190D76A1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24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VE oder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D2B72EA-C878-594C-8A08-8F8ED33ED1EF}"/>
              </a:ext>
            </a:extLst>
          </p:cNvPr>
          <p:cNvSpPr/>
          <p:nvPr userDrawn="1"/>
        </p:nvSpPr>
        <p:spPr>
          <a:xfrm>
            <a:off x="332081" y="1053065"/>
            <a:ext cx="11515789" cy="53058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AE7738F-00D5-9249-BA59-E62D09BA24F0}"/>
              </a:ext>
            </a:extLst>
          </p:cNvPr>
          <p:cNvSpPr/>
          <p:nvPr userDrawn="1"/>
        </p:nvSpPr>
        <p:spPr>
          <a:xfrm>
            <a:off x="333957" y="1053065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chemeClr val="accent1"/>
              </a:solidFill>
              <a:latin typeface="Arial Regular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61B3B6-2895-0E4C-802E-239ED9FBB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06823"/>
            <a:ext cx="965200" cy="5842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53547D9-4367-FF45-BC27-49D37BEFB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92193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LIVE</a:t>
            </a:r>
            <a:r>
              <a:rPr lang="de-DE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8E303475-9EF2-604E-8A8A-AB378AD368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2006442"/>
            <a:ext cx="5821363" cy="4568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Ich bin eine Subheadline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38D0AD5-9877-284E-B846-0A374C383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8650" y="4495800"/>
            <a:ext cx="10882032" cy="146526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stemschrift"/>
              <a:buChar char="&gt;"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>
                <a:effectLst/>
                <a:latin typeface="Arial" panose="020B0604020202020204" pitchFamily="34" charset="0"/>
              </a:rPr>
              <a:t>Aufzählungspunk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F4E2CF3-877A-B34B-A304-EE9152DA9C2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" y="2643910"/>
            <a:ext cx="10882032" cy="1592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err="1">
                <a:effectLst/>
                <a:latin typeface="Arial Regular"/>
              </a:rPr>
              <a:t>Nim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que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incit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invelestrum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ullabore</a:t>
            </a:r>
            <a:r>
              <a:rPr lang="de-DE" sz="1800" b="0" i="0">
                <a:effectLst/>
                <a:latin typeface="Arial Regular"/>
              </a:rPr>
              <a:t> dem </a:t>
            </a:r>
            <a:r>
              <a:rPr lang="de-DE" sz="1800" b="0" i="0" err="1">
                <a:effectLst/>
                <a:latin typeface="Arial Regular"/>
              </a:rPr>
              <a:t>eossumquia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dolor</a:t>
            </a:r>
            <a:r>
              <a:rPr lang="de-DE" sz="1800" b="0" i="0">
                <a:effectLst/>
                <a:latin typeface="Arial Regular"/>
              </a:rPr>
              <a:t> sam </a:t>
            </a:r>
            <a:r>
              <a:rPr lang="de-DE" sz="1800" b="0" i="0" err="1">
                <a:effectLst/>
                <a:latin typeface="Arial Regular"/>
              </a:rPr>
              <a:t>eum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fugitio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nsequunt</a:t>
            </a:r>
            <a:r>
              <a:rPr lang="de-DE" sz="1800" b="0" i="0">
                <a:effectLst/>
                <a:latin typeface="Arial Regular"/>
              </a:rPr>
              <a:t>. Um in et </a:t>
            </a:r>
            <a:r>
              <a:rPr lang="de-DE" sz="1800" b="0" i="0" err="1">
                <a:effectLst/>
                <a:latin typeface="Arial Regular"/>
              </a:rPr>
              <a:t>fuga</a:t>
            </a:r>
            <a:r>
              <a:rPr lang="de-DE" sz="1800" b="0" i="0">
                <a:effectLst/>
                <a:latin typeface="Arial Regular"/>
              </a:rPr>
              <a:t>. </a:t>
            </a:r>
            <a:r>
              <a:rPr lang="de-DE" sz="1800" b="0" i="0" err="1">
                <a:effectLst/>
                <a:latin typeface="Arial Regular"/>
              </a:rPr>
              <a:t>Ut</a:t>
            </a:r>
            <a:r>
              <a:rPr lang="de-DE" sz="1800" b="0" i="0">
                <a:effectLst/>
                <a:latin typeface="Arial Regular"/>
              </a:rPr>
              <a:t> et </a:t>
            </a:r>
            <a:r>
              <a:rPr lang="de-DE" sz="1800" b="0" i="0" err="1">
                <a:effectLst/>
                <a:latin typeface="Arial Regular"/>
              </a:rPr>
              <a:t>etur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aut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fuga</a:t>
            </a:r>
            <a:r>
              <a:rPr lang="de-DE" sz="1800" b="0" i="0">
                <a:effectLst/>
                <a:latin typeface="Arial Regular"/>
              </a:rPr>
              <a:t>. Ur </a:t>
            </a:r>
            <a:r>
              <a:rPr lang="de-DE" sz="1800" b="0" i="0" err="1">
                <a:effectLst/>
                <a:latin typeface="Arial Regular"/>
              </a:rPr>
              <a:t>sum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eaque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vit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illit</a:t>
            </a:r>
            <a:r>
              <a:rPr lang="de-DE" sz="1800" b="0" i="0">
                <a:effectLst/>
                <a:latin typeface="Arial Regular"/>
              </a:rPr>
              <a:t>, </a:t>
            </a:r>
            <a:r>
              <a:rPr lang="de-DE" sz="1800" b="0" i="0" err="1">
                <a:effectLst/>
                <a:latin typeface="Arial Regular"/>
              </a:rPr>
              <a:t>omnihil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maio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iundit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lam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necatur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adiostis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inciisseque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volectur</a:t>
            </a:r>
            <a:r>
              <a:rPr lang="de-DE" sz="1800" b="0" i="0">
                <a:effectLst/>
                <a:latin typeface="Arial Regular"/>
              </a:rPr>
              <a:t>. </a:t>
            </a:r>
            <a:r>
              <a:rPr lang="de-DE" sz="1800" b="0" i="0" err="1">
                <a:effectLst/>
                <a:latin typeface="Arial Regular"/>
              </a:rPr>
              <a:t>Laque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incit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invelestrum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ullabore</a:t>
            </a:r>
            <a:r>
              <a:rPr lang="de-DE" sz="1800" b="0" i="0">
                <a:effectLst/>
                <a:latin typeface="Arial Regular"/>
              </a:rPr>
              <a:t> dem </a:t>
            </a:r>
            <a:r>
              <a:rPr lang="de-DE" sz="1800" b="0" i="0" err="1">
                <a:effectLst/>
                <a:latin typeface="Arial Regular"/>
              </a:rPr>
              <a:t>eossumquia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dolor</a:t>
            </a:r>
            <a:r>
              <a:rPr lang="de-DE" sz="1800" b="0" i="0">
                <a:effectLst/>
                <a:latin typeface="Arial Regular"/>
              </a:rPr>
              <a:t> sam </a:t>
            </a:r>
            <a:r>
              <a:rPr lang="de-DE" sz="1800" b="0" i="0" err="1">
                <a:effectLst/>
                <a:latin typeface="Arial Regular"/>
              </a:rPr>
              <a:t>eum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fugitio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nsequunt</a:t>
            </a:r>
            <a:r>
              <a:rPr lang="de-DE" sz="1800" b="0" i="0">
                <a:effectLst/>
                <a:latin typeface="Arial Regular"/>
              </a:rPr>
              <a:t>. Um in et </a:t>
            </a:r>
            <a:r>
              <a:rPr lang="de-DE" sz="1800" b="0" i="0" err="1">
                <a:effectLst/>
                <a:latin typeface="Arial Regular"/>
              </a:rPr>
              <a:t>fuga</a:t>
            </a:r>
            <a:endParaRPr lang="de-DE" sz="1800" b="0" i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4C8178B2-41F3-BA4F-BA7B-6C8D7EFC4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241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VE oder übergreifend mit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14A5C99-98BC-264E-94AE-278EA2508B2D}"/>
              </a:ext>
            </a:extLst>
          </p:cNvPr>
          <p:cNvSpPr/>
          <p:nvPr userDrawn="1"/>
        </p:nvSpPr>
        <p:spPr>
          <a:xfrm>
            <a:off x="332081" y="1053065"/>
            <a:ext cx="11515789" cy="53058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2D77E87-AC6E-F246-A028-D2AE976AA7FB}"/>
              </a:ext>
            </a:extLst>
          </p:cNvPr>
          <p:cNvSpPr/>
          <p:nvPr userDrawn="1"/>
        </p:nvSpPr>
        <p:spPr>
          <a:xfrm>
            <a:off x="333957" y="1053065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7B58FB9-BA37-6D41-9C1D-D95A87B62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06823"/>
            <a:ext cx="965200" cy="58420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B5BDD30-833D-574E-802D-8E3651F20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92193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LIVE</a:t>
            </a:r>
            <a:r>
              <a:rPr lang="de-DE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3007D41E-985C-554E-B99B-239C02D0D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5982" y="2343624"/>
            <a:ext cx="4891344" cy="1847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/>
          </a:p>
        </p:txBody>
      </p:sp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E2D326FA-878D-9B43-813D-3DCC404781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55982" y="4424897"/>
            <a:ext cx="2340000" cy="155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/>
          </a:p>
        </p:txBody>
      </p:sp>
      <p:sp>
        <p:nvSpPr>
          <p:cNvPr id="14" name="Bildplatzhalter 19">
            <a:extLst>
              <a:ext uri="{FF2B5EF4-FFF2-40B4-BE49-F238E27FC236}">
                <a16:creationId xmlns:a16="http://schemas.microsoft.com/office/drawing/2014/main" id="{80F2035A-518F-1046-996A-69931730BC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7325" y="4424898"/>
            <a:ext cx="2340000" cy="155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C9C482-81EC-D941-B15B-1C54ABDAF3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102" y="2084706"/>
            <a:ext cx="5730335" cy="4568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Ich bin eine Subheadline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7D6C7004-664A-7C4C-95F2-B6DAE3490B4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8650" y="4495800"/>
            <a:ext cx="5726787" cy="146526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stemschrift"/>
              <a:buChar char="&gt;"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>
                <a:effectLst/>
                <a:latin typeface="Arial" panose="020B0604020202020204" pitchFamily="34" charset="0"/>
              </a:rPr>
              <a:t>Aufzählungspunk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450E89A-0C0F-CC46-A8FE-D7633D363F4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" y="2643910"/>
            <a:ext cx="5726787" cy="1592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err="1">
                <a:effectLst/>
                <a:latin typeface="Arial Regular"/>
              </a:rPr>
              <a:t>Nim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que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incit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invelestrum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ullabore</a:t>
            </a:r>
            <a:r>
              <a:rPr lang="de-DE" sz="1800" b="0" i="0">
                <a:effectLst/>
                <a:latin typeface="Arial Regular"/>
              </a:rPr>
              <a:t> dem </a:t>
            </a:r>
            <a:r>
              <a:rPr lang="de-DE" sz="1800" b="0" i="0" err="1">
                <a:effectLst/>
                <a:latin typeface="Arial Regular"/>
              </a:rPr>
              <a:t>eossumquia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dolor</a:t>
            </a:r>
            <a:r>
              <a:rPr lang="de-DE" sz="1800" b="0" i="0">
                <a:effectLst/>
                <a:latin typeface="Arial Regular"/>
              </a:rPr>
              <a:t> sam </a:t>
            </a:r>
            <a:r>
              <a:rPr lang="de-DE" sz="1800" b="0" i="0" err="1">
                <a:effectLst/>
                <a:latin typeface="Arial Regular"/>
              </a:rPr>
              <a:t>eum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fugitio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nsequunt</a:t>
            </a:r>
            <a:r>
              <a:rPr lang="de-DE" sz="1800" b="0" i="0">
                <a:effectLst/>
                <a:latin typeface="Arial Regular"/>
              </a:rPr>
              <a:t>. Um in et </a:t>
            </a:r>
            <a:r>
              <a:rPr lang="de-DE" sz="1800" b="0" i="0" err="1">
                <a:effectLst/>
                <a:latin typeface="Arial Regular"/>
              </a:rPr>
              <a:t>fuga</a:t>
            </a:r>
            <a:r>
              <a:rPr lang="de-DE" sz="1800" b="0" i="0">
                <a:effectLst/>
                <a:latin typeface="Arial Regular"/>
              </a:rPr>
              <a:t>. </a:t>
            </a:r>
            <a:r>
              <a:rPr lang="de-DE" sz="1800" b="0" i="0" err="1">
                <a:effectLst/>
                <a:latin typeface="Arial Regular"/>
              </a:rPr>
              <a:t>Ut</a:t>
            </a:r>
            <a:r>
              <a:rPr lang="de-DE" sz="1800" b="0" i="0">
                <a:effectLst/>
                <a:latin typeface="Arial Regular"/>
              </a:rPr>
              <a:t> et </a:t>
            </a:r>
            <a:r>
              <a:rPr lang="de-DE" sz="1800" b="0" i="0" err="1">
                <a:effectLst/>
                <a:latin typeface="Arial Regular"/>
              </a:rPr>
              <a:t>etur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aut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fuga</a:t>
            </a:r>
            <a:r>
              <a:rPr lang="de-DE" sz="1800" b="0" i="0">
                <a:effectLst/>
                <a:latin typeface="Arial Regular"/>
              </a:rPr>
              <a:t>. Ur </a:t>
            </a:r>
            <a:r>
              <a:rPr lang="de-DE" sz="1800" b="0" i="0" err="1">
                <a:effectLst/>
                <a:latin typeface="Arial Regular"/>
              </a:rPr>
              <a:t>sum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eaque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vit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illit</a:t>
            </a:r>
            <a:r>
              <a:rPr lang="de-DE" sz="1800" b="0" i="0">
                <a:effectLst/>
                <a:latin typeface="Arial Regular"/>
              </a:rPr>
              <a:t>, </a:t>
            </a:r>
            <a:r>
              <a:rPr lang="de-DE" sz="1800" b="0" i="0" err="1">
                <a:effectLst/>
                <a:latin typeface="Arial Regular"/>
              </a:rPr>
              <a:t>omnihil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maio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iundit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lam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necatur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adiostis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inciisseque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volectur</a:t>
            </a:r>
            <a:r>
              <a:rPr lang="de-DE" sz="1800" b="0" i="0">
                <a:effectLst/>
                <a:latin typeface="Arial Regular"/>
              </a:rPr>
              <a:t>. </a:t>
            </a:r>
            <a:r>
              <a:rPr lang="de-DE" sz="1800" b="0" i="0" err="1">
                <a:effectLst/>
                <a:latin typeface="Arial Regular"/>
              </a:rPr>
              <a:t>Laque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incit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invelestrum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ullabore</a:t>
            </a:r>
            <a:r>
              <a:rPr lang="de-DE" sz="1800" b="0" i="0">
                <a:effectLst/>
                <a:latin typeface="Arial Regular"/>
              </a:rPr>
              <a:t> dem </a:t>
            </a:r>
            <a:r>
              <a:rPr lang="de-DE" sz="1800" b="0" i="0" err="1">
                <a:effectLst/>
                <a:latin typeface="Arial Regular"/>
              </a:rPr>
              <a:t>eossumquia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dolor</a:t>
            </a:r>
            <a:r>
              <a:rPr lang="de-DE" sz="1800" b="0" i="0">
                <a:effectLst/>
                <a:latin typeface="Arial Regular"/>
              </a:rPr>
              <a:t> sam </a:t>
            </a:r>
            <a:r>
              <a:rPr lang="de-DE" sz="1800" b="0" i="0" err="1">
                <a:effectLst/>
                <a:latin typeface="Arial Regular"/>
              </a:rPr>
              <a:t>eum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fugitio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nsequunt</a:t>
            </a:r>
            <a:r>
              <a:rPr lang="de-DE" sz="1800" b="0" i="0">
                <a:effectLst/>
                <a:latin typeface="Arial Regular"/>
              </a:rPr>
              <a:t>. Um in et </a:t>
            </a:r>
            <a:r>
              <a:rPr lang="de-DE" sz="1800" b="0" i="0" err="1">
                <a:effectLst/>
                <a:latin typeface="Arial Regular"/>
              </a:rPr>
              <a:t>fuga</a:t>
            </a:r>
            <a:endParaRPr lang="de-DE" sz="1800" b="0" i="0">
              <a:effectLst/>
              <a:latin typeface="Arial" panose="020B0604020202020204" pitchFamily="34" charset="0"/>
            </a:endParaRPr>
          </a:p>
        </p:txBody>
      </p: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87A74C0E-058A-7542-8632-A1D44B898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81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VE oder übergreifend mit 1 Bild /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94BAF40-3947-6D47-802C-92F86C00D713}"/>
              </a:ext>
            </a:extLst>
          </p:cNvPr>
          <p:cNvSpPr/>
          <p:nvPr userDrawn="1"/>
        </p:nvSpPr>
        <p:spPr>
          <a:xfrm>
            <a:off x="332081" y="1053065"/>
            <a:ext cx="11515789" cy="53058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E037F3C-5B66-A64D-81AE-FE4E571860C8}"/>
              </a:ext>
            </a:extLst>
          </p:cNvPr>
          <p:cNvSpPr/>
          <p:nvPr userDrawn="1"/>
        </p:nvSpPr>
        <p:spPr>
          <a:xfrm>
            <a:off x="333957" y="1053065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005E08-6887-8C4E-9601-4835797FA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06823"/>
            <a:ext cx="965200" cy="5842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1731C4B-4D8A-6A49-91A2-B0E96D640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92193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LIVE</a:t>
            </a:r>
            <a:r>
              <a:rPr lang="de-DE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B43EA9D3-FAB1-9D47-BD57-E944542541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649" y="4352544"/>
            <a:ext cx="10918676" cy="174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/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5AEC41A2-122F-A241-B220-792B2F5BF22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49" y="2070695"/>
            <a:ext cx="1075493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Ich bin eine Subheadline.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5F68178-40EA-D04B-820B-6F67C2017C0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55437" y="2621986"/>
            <a:ext cx="5191888" cy="146526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stemschrift"/>
              <a:buChar char="&gt;"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>
                <a:effectLst/>
                <a:latin typeface="Arial" panose="020B0604020202020204" pitchFamily="34" charset="0"/>
              </a:rPr>
              <a:t>Aufzählungspunk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83156B8-301E-D747-85EB-B6C2C74A910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49" y="2603942"/>
            <a:ext cx="5277298" cy="1592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err="1">
                <a:effectLst/>
                <a:latin typeface="Arial Regular"/>
              </a:rPr>
              <a:t>Nim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que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incit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invelestrum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ullabore</a:t>
            </a:r>
            <a:r>
              <a:rPr lang="de-DE" sz="1800" b="0" i="0">
                <a:effectLst/>
                <a:latin typeface="Arial Regular"/>
              </a:rPr>
              <a:t> dem </a:t>
            </a:r>
            <a:r>
              <a:rPr lang="de-DE" sz="1800" b="0" i="0" err="1">
                <a:effectLst/>
                <a:latin typeface="Arial Regular"/>
              </a:rPr>
              <a:t>eossumquia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dolor</a:t>
            </a:r>
            <a:r>
              <a:rPr lang="de-DE" sz="1800" b="0" i="0">
                <a:effectLst/>
                <a:latin typeface="Arial Regular"/>
              </a:rPr>
              <a:t> sam </a:t>
            </a:r>
            <a:r>
              <a:rPr lang="de-DE" sz="1800" b="0" i="0" err="1">
                <a:effectLst/>
                <a:latin typeface="Arial Regular"/>
              </a:rPr>
              <a:t>eum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fugitio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nsequunt</a:t>
            </a:r>
            <a:r>
              <a:rPr lang="de-DE" sz="1800" b="0" i="0">
                <a:effectLst/>
                <a:latin typeface="Arial Regular"/>
              </a:rPr>
              <a:t>. Um in et </a:t>
            </a:r>
            <a:r>
              <a:rPr lang="de-DE" sz="1800" b="0" i="0" err="1">
                <a:effectLst/>
                <a:latin typeface="Arial Regular"/>
              </a:rPr>
              <a:t>fuga</a:t>
            </a:r>
            <a:r>
              <a:rPr lang="de-DE" sz="1800" b="0" i="0">
                <a:effectLst/>
                <a:latin typeface="Arial Regular"/>
              </a:rPr>
              <a:t>. </a:t>
            </a:r>
            <a:r>
              <a:rPr lang="de-DE" sz="1800" b="0" i="0" err="1">
                <a:effectLst/>
                <a:latin typeface="Arial Regular"/>
              </a:rPr>
              <a:t>Ut</a:t>
            </a:r>
            <a:r>
              <a:rPr lang="de-DE" sz="1800" b="0" i="0">
                <a:effectLst/>
                <a:latin typeface="Arial Regular"/>
              </a:rPr>
              <a:t> et </a:t>
            </a:r>
            <a:r>
              <a:rPr lang="de-DE" sz="1800" b="0" i="0" err="1">
                <a:effectLst/>
                <a:latin typeface="Arial Regular"/>
              </a:rPr>
              <a:t>etur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aut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fuga</a:t>
            </a:r>
            <a:r>
              <a:rPr lang="de-DE" sz="1800" b="0" i="0">
                <a:effectLst/>
                <a:latin typeface="Arial Regular"/>
              </a:rPr>
              <a:t>. Ur </a:t>
            </a:r>
            <a:r>
              <a:rPr lang="de-DE" sz="1800" b="0" i="0" err="1">
                <a:effectLst/>
                <a:latin typeface="Arial Regular"/>
              </a:rPr>
              <a:t>sum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eaque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vit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illit</a:t>
            </a:r>
            <a:r>
              <a:rPr lang="de-DE" sz="1800" b="0" i="0">
                <a:effectLst/>
                <a:latin typeface="Arial Regular"/>
              </a:rPr>
              <a:t>, </a:t>
            </a:r>
            <a:r>
              <a:rPr lang="de-DE" sz="1800" b="0" i="0" err="1">
                <a:effectLst/>
                <a:latin typeface="Arial Regular"/>
              </a:rPr>
              <a:t>omnihil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maio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iundit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lam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necatur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adiostis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inciisseque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volectur</a:t>
            </a:r>
            <a:r>
              <a:rPr lang="de-DE" sz="1800" b="0" i="0">
                <a:effectLst/>
                <a:latin typeface="Arial Regular"/>
              </a:rPr>
              <a:t>. </a:t>
            </a:r>
            <a:r>
              <a:rPr lang="de-DE" sz="1800" b="0" i="0" err="1">
                <a:effectLst/>
                <a:latin typeface="Arial Regular"/>
              </a:rPr>
              <a:t>Laque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num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incit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invelestrum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ullabore</a:t>
            </a:r>
            <a:r>
              <a:rPr lang="de-DE" sz="1800" b="0" i="0">
                <a:effectLst/>
                <a:latin typeface="Arial Regular"/>
              </a:rPr>
              <a:t> dem </a:t>
            </a:r>
            <a:r>
              <a:rPr lang="de-DE" sz="1800" b="0" i="0" err="1">
                <a:effectLst/>
                <a:latin typeface="Arial Regular"/>
              </a:rPr>
              <a:t>eossumquia</a:t>
            </a:r>
            <a:r>
              <a:rPr lang="de-DE" sz="1800" b="0" i="0">
                <a:effectLst/>
                <a:latin typeface="Arial Regular"/>
              </a:rPr>
              <a:t> </a:t>
            </a:r>
            <a:r>
              <a:rPr lang="de-DE" sz="1800" b="0" i="0" err="1">
                <a:effectLst/>
                <a:latin typeface="Arial Regular"/>
              </a:rPr>
              <a:t>dolo</a:t>
            </a:r>
            <a:r>
              <a:rPr lang="de-DE" sz="1800" b="0" i="0">
                <a:effectLst/>
                <a:latin typeface="Arial Regular"/>
              </a:rPr>
              <a:t>.</a:t>
            </a:r>
            <a:endParaRPr lang="de-DE" sz="1800" b="0" i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Fußzeilenplatzhalter 2">
            <a:extLst>
              <a:ext uri="{FF2B5EF4-FFF2-40B4-BE49-F238E27FC236}">
                <a16:creationId xmlns:a16="http://schemas.microsoft.com/office/drawing/2014/main" id="{6145B3AA-07EF-EE41-AE40-6917DBF46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02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LIVE oder übergreif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0C2F4A1-6608-D14B-A75B-EE793B693250}"/>
              </a:ext>
            </a:extLst>
          </p:cNvPr>
          <p:cNvSpPr/>
          <p:nvPr userDrawn="1"/>
        </p:nvSpPr>
        <p:spPr>
          <a:xfrm>
            <a:off x="332081" y="1057643"/>
            <a:ext cx="11515789" cy="53013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933AB6-5C97-EC45-B65C-26ECAFF7F286}"/>
              </a:ext>
            </a:extLst>
          </p:cNvPr>
          <p:cNvSpPr/>
          <p:nvPr userDrawn="1"/>
        </p:nvSpPr>
        <p:spPr>
          <a:xfrm>
            <a:off x="332081" y="1057643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BE84BF0-F67D-C64D-B10B-6F0BC0E66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73" y="1296771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LIVE</a:t>
            </a:r>
            <a:r>
              <a:rPr lang="de-DE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B070F8DA-20F8-C34C-A94E-3887CFEC6DE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77477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>
                <a:effectLst/>
                <a:latin typeface="Akzidenz-Grotesk Next" panose="02000503000000020003" pitchFamily="2" charset="77"/>
              </a:rPr>
              <a:t> im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CAF566D1-A9C5-1F46-BB44-F512B1444D0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877477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Fazitbox</a:t>
            </a:r>
            <a:endParaRPr lang="de-DE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5" name="Inhaltsplatzhalter 13">
            <a:extLst>
              <a:ext uri="{FF2B5EF4-FFF2-40B4-BE49-F238E27FC236}">
                <a16:creationId xmlns:a16="http://schemas.microsoft.com/office/drawing/2014/main" id="{6A4BA393-3BD4-6844-9126-D1E6AD9AA92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4905201"/>
            <a:ext cx="10268406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2E7062A-D8F6-254B-8FE0-56F42F153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466" y="1211401"/>
            <a:ext cx="965200" cy="584200"/>
          </a:xfrm>
          <a:prstGeom prst="rect">
            <a:avLst/>
          </a:prstGeom>
        </p:spPr>
      </p:pic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3BE1DDC1-0273-4243-854C-78584DB53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828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C4992AC-73FF-464F-B725-74AE3CF2FEBE}"/>
              </a:ext>
            </a:extLst>
          </p:cNvPr>
          <p:cNvSpPr/>
          <p:nvPr userDrawn="1"/>
        </p:nvSpPr>
        <p:spPr>
          <a:xfrm>
            <a:off x="332081" y="1061288"/>
            <a:ext cx="11521251" cy="52976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2E071E8-A419-6846-BB17-217CC58C2AE9}"/>
              </a:ext>
            </a:extLst>
          </p:cNvPr>
          <p:cNvSpPr/>
          <p:nvPr userDrawn="1"/>
        </p:nvSpPr>
        <p:spPr>
          <a:xfrm>
            <a:off x="334492" y="1061288"/>
            <a:ext cx="11522923" cy="714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E8D793-628A-EB47-B66F-845D3EE0E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53922"/>
            <a:ext cx="10284640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D720C86D-0B49-904C-81A4-8B896A0660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77477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>
                <a:effectLst/>
                <a:latin typeface="Akzidenz-Grotesk Next" panose="02000503000000020003" pitchFamily="2" charset="77"/>
              </a:rPr>
              <a:t> im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234BF9DB-619B-1A4E-A04A-2BBC2F7D7DC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660727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Fazitbox</a:t>
            </a:r>
            <a:endParaRPr lang="de-DE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507B93A2-B25B-6047-B22C-9A354E64D4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5026100"/>
            <a:ext cx="10268407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3C1575-07BA-234E-A924-773356005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59F40092-756B-604E-88DD-BAADC3A32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88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ED347CB-E874-AB4D-957E-39E10DED9893}"/>
              </a:ext>
            </a:extLst>
          </p:cNvPr>
          <p:cNvSpPr/>
          <p:nvPr userDrawn="1"/>
        </p:nvSpPr>
        <p:spPr>
          <a:xfrm>
            <a:off x="332082" y="1071448"/>
            <a:ext cx="11512588" cy="528751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8B93E26-B5BB-C64B-9406-07993CE913CA}"/>
              </a:ext>
            </a:extLst>
          </p:cNvPr>
          <p:cNvSpPr/>
          <p:nvPr userDrawn="1"/>
        </p:nvSpPr>
        <p:spPr>
          <a:xfrm>
            <a:off x="333957" y="1071448"/>
            <a:ext cx="11514259" cy="714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DEC7538-8779-F34C-BE9B-F7D802BC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64082"/>
            <a:ext cx="10276907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23D39ABF-1174-DE47-B0CA-6591DF1EBD8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80" y="2201135"/>
            <a:ext cx="10877478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>
                <a:effectLst/>
                <a:latin typeface="Akzidenz-Grotesk Next" panose="02000503000000020003" pitchFamily="2" charset="77"/>
              </a:rPr>
              <a:t> im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C2B92C8C-9ABF-514A-AFEF-7DFECDAD09B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7" y="4430787"/>
            <a:ext cx="10652711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Fazitbox</a:t>
            </a:r>
            <a:endParaRPr lang="de-DE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075E070A-CC9C-0C40-9763-A0DD8F7B35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5026100"/>
            <a:ext cx="10268407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01A887E-5F2A-514F-94AF-A35B9FDEE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25206"/>
            <a:ext cx="965200" cy="584200"/>
          </a:xfrm>
          <a:prstGeom prst="rect">
            <a:avLst/>
          </a:prstGeom>
        </p:spPr>
      </p:pic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8A0D5FC7-C140-9048-9F15-DA7E68CE5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6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9C3ED89-84BE-AD42-A56F-569C85CB52CF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B86F59-C068-D643-BF52-676401AD0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C0C59B4-30E9-6949-944C-E63237425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>
                <a:effectLst/>
                <a:latin typeface="Akzidenz-Grotesk Next" panose="02000503000000020003" pitchFamily="2" charset="77"/>
              </a:rPr>
              <a:t> übergreifend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F782DE19-0CD6-E747-AE8F-64764A34E3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0FD1F9DC-CC35-CF4F-B14F-BFA1D4426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484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1BFE33-F00B-BD47-9E0E-C37CDE7FE08A}"/>
              </a:ext>
            </a:extLst>
          </p:cNvPr>
          <p:cNvSpPr/>
          <p:nvPr userDrawn="1"/>
        </p:nvSpPr>
        <p:spPr>
          <a:xfrm>
            <a:off x="332082" y="1061288"/>
            <a:ext cx="11512588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C7F318E-EAF6-AA45-94EA-A23EDEAB0E2F}"/>
              </a:ext>
            </a:extLst>
          </p:cNvPr>
          <p:cNvSpPr/>
          <p:nvPr userDrawn="1"/>
        </p:nvSpPr>
        <p:spPr>
          <a:xfrm>
            <a:off x="333957" y="1061288"/>
            <a:ext cx="11514259" cy="714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373FF2E-D590-554F-8CF5-BF6E35028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53922"/>
            <a:ext cx="10276907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APP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EFC0654F-C03C-5C4B-B457-5A11090DF43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85417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>
                <a:effectLst/>
                <a:latin typeface="Akzidenz-Grotesk Next" panose="02000503000000020003" pitchFamily="2" charset="77"/>
              </a:rPr>
              <a:t> im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F578DED9-076D-DA4E-B4BD-D0EF9877DEF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652711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Fazitbox</a:t>
            </a:r>
            <a:endParaRPr lang="de-DE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6D2BC8E6-EAA8-4D4A-8362-A77CE7A8D89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7" y="5026100"/>
            <a:ext cx="10275902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B9B473D-7013-BF44-9B4A-5AB4C1366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2C873CB8-150C-F34B-AD77-1E98B9291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136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5E7FCBF-B4ED-E04A-94BD-7D2CBD53B62C}"/>
              </a:ext>
            </a:extLst>
          </p:cNvPr>
          <p:cNvSpPr/>
          <p:nvPr userDrawn="1"/>
        </p:nvSpPr>
        <p:spPr>
          <a:xfrm>
            <a:off x="332082" y="1061288"/>
            <a:ext cx="11512588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8905A0A-2532-C24A-9F3C-F45B4EAD0DA0}"/>
              </a:ext>
            </a:extLst>
          </p:cNvPr>
          <p:cNvSpPr/>
          <p:nvPr userDrawn="1"/>
        </p:nvSpPr>
        <p:spPr>
          <a:xfrm>
            <a:off x="333957" y="1061288"/>
            <a:ext cx="11514259" cy="7142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618C530-1973-1143-960E-CCA5005DD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53922"/>
            <a:ext cx="10276907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88CEB5CC-FB0C-354E-81CA-ABCE5B5FDA7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77478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>
                <a:effectLst/>
                <a:latin typeface="Akzidenz-Grotesk Next" panose="02000503000000020003" pitchFamily="2" charset="77"/>
              </a:rPr>
              <a:t> im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B99BF9B9-86D5-D24C-AE58-FFA41DC3C66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652711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Fazitbox</a:t>
            </a:r>
            <a:endParaRPr lang="de-DE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0EBE648B-1DA4-864B-8EBC-9753BD2A04E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5026100"/>
            <a:ext cx="10268407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Ur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D201E17-787C-AD41-8ED1-C759E36E1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C63C9725-9AD1-314D-8991-E6750451B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21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LIVE oder übergreif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61288"/>
            <a:ext cx="11515789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3957" y="1061288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30041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LIVE</a:t>
            </a:r>
            <a:r>
              <a:rPr lang="de-DE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>
                <a:effectLst/>
                <a:latin typeface="Akzidenz-Grotesk Next" panose="02000503000000020003" pitchFamily="2" charset="77"/>
              </a:rPr>
              <a:t> im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12F7E0D-CFEC-E440-A557-43CA9D535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323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61288"/>
            <a:ext cx="11515789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3957" y="1061288"/>
            <a:ext cx="11517461" cy="714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30041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>
                <a:effectLst/>
                <a:latin typeface="Akzidenz-Grotesk Next" panose="02000503000000020003" pitchFamily="2" charset="77"/>
              </a:rPr>
              <a:t> im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93BA6E31-ABC3-5B4D-876E-C39C5CCE9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369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40968"/>
            <a:ext cx="11515789" cy="531799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0409" y="1040968"/>
            <a:ext cx="11517461" cy="714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01" y="128009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0794" y="119472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>
                <a:effectLst/>
                <a:latin typeface="Akzidenz-Grotesk Next" panose="02000503000000020003" pitchFamily="2" charset="77"/>
              </a:rPr>
              <a:t> im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B3F3122-76C7-5743-B1B0-E04D561ED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139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51128"/>
            <a:ext cx="11515789" cy="530783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2081" y="1051128"/>
            <a:ext cx="11517461" cy="714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148" y="129025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APP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2841" y="120488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>
                <a:effectLst/>
                <a:latin typeface="Akzidenz-Grotesk Next" panose="02000503000000020003" pitchFamily="2" charset="77"/>
              </a:rPr>
              <a:t> im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4D42263A-5B19-084E-B897-6B84B2458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59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61288"/>
            <a:ext cx="11515789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2081" y="1061288"/>
            <a:ext cx="11517461" cy="7142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73" y="130041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466" y="121504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>
                <a:effectLst/>
                <a:latin typeface="Akzidenz-Grotesk Next" panose="02000503000000020003" pitchFamily="2" charset="77"/>
              </a:rPr>
              <a:t>,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>
                <a:effectLst/>
                <a:latin typeface="Akzidenz-Grotesk Next" panose="02000503000000020003" pitchFamily="2" charset="77"/>
              </a:rPr>
              <a:t> im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>
                <a:effectLst/>
                <a:latin typeface="Akzidenz-Grotesk Next" panose="02000503000000020003" pitchFamily="2" charset="77"/>
              </a:rPr>
              <a:t> et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>
                <a:effectLst/>
                <a:latin typeface="Akzidenz-Grotesk Next" panose="02000503000000020003" pitchFamily="2" charset="77"/>
              </a:rPr>
              <a:t> dem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>
                <a:effectLst/>
                <a:latin typeface="Akzidenz-Grotesk Next" panose="02000503000000020003" pitchFamily="2" charset="77"/>
              </a:rPr>
              <a:t> sam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77E8A7D-F6CB-DB45-9388-CF0910F96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979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08F48C8-BE3C-6546-B987-6116D271B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222" y="1026160"/>
            <a:ext cx="11471016" cy="5301447"/>
          </a:xfrm>
          <a:prstGeom prst="rect">
            <a:avLst/>
          </a:prstGeom>
        </p:spPr>
      </p:pic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20D4405C-F5D4-D24B-AB0F-A33724F83B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822753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So sieht eine Subheadline aus.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AEE8558-70E1-2640-99AD-0EC449AFF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396567"/>
            <a:ext cx="10162918" cy="3323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4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der Titel der Präsentation mit langer Headline.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B7B7A4EA-855D-EC4F-97CA-9552D8D5E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63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9C3ED89-84BE-AD42-A56F-569C85CB52CF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B86F59-C068-D643-BF52-676401AD0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6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C0C59B4-30E9-6949-944C-E63237425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LIVE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F782DE19-0CD6-E747-AE8F-64764A34E3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99F90BAE-8962-0340-883F-2D093F60C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40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7493813-3305-2742-9A8C-94956EE88FAB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D3760C-DA5F-5D45-B382-CCE98E8C4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404735-E747-1C4E-B631-F1F1AF5BE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26DFF2EE-08A0-6141-940D-221A6D9B56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705313BB-3EB0-A14C-94FF-F0A331041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13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358A38B-8CC7-CA46-8D85-D7F162B26B56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9F6047-91BF-A94B-A984-877F2F548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C5BFA60-0FEF-9D48-B7FE-E7C1A7FCC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4E7FD24C-E352-3B40-AFE1-609AA7B279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So sieht eine Subheadline aus.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53FA20C8-696E-8844-BE3E-62F2A3E0B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1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8C6AD24-69B3-864F-97F2-591AA50889DD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9984F1-E26B-8342-B16A-72B8ED5AC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498B8C5-0F69-644B-86FE-287B09AA7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APP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F21EFE93-8380-8541-8A8B-107E55A374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BB650A7B-2F96-814A-B161-CB60B3D14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81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68C0B03-66D0-E440-8FCE-4D20B9217D7C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CB1D76-1A43-FB4A-B253-9B1C6A11D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4C3A41C-1359-5E45-AA50-74F078F0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18548B9B-E65B-354E-BF50-38B2EAA959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So sieht eine Subheadline aus.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EF509221-BCBC-C441-B103-C41F4F839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9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VE oder übergreifend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8FF8BD0-0AC9-B34F-9470-959AA600C997}"/>
              </a:ext>
            </a:extLst>
          </p:cNvPr>
          <p:cNvSpPr/>
          <p:nvPr userDrawn="1"/>
        </p:nvSpPr>
        <p:spPr>
          <a:xfrm>
            <a:off x="329188" y="1036321"/>
            <a:ext cx="11536747" cy="530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4183382-847F-BE49-BC39-8061EFCC3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9D42B6D-CF8C-364D-BB20-F939A35B0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951103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LIVE</a:t>
            </a:r>
            <a:r>
              <a:rPr lang="de-DE">
                <a:effectLst/>
                <a:latin typeface="Akzidenz-Grotesk Next" panose="02000503000000020003" pitchFamily="2" charset="77"/>
              </a:rPr>
              <a:t> oder übergreifend.</a:t>
            </a:r>
          </a:p>
        </p:txBody>
      </p:sp>
      <p:sp>
        <p:nvSpPr>
          <p:cNvPr id="16" name="Inhaltsplatzhalter 13">
            <a:extLst>
              <a:ext uri="{FF2B5EF4-FFF2-40B4-BE49-F238E27FC236}">
                <a16:creationId xmlns:a16="http://schemas.microsoft.com/office/drawing/2014/main" id="{D36ACC53-E0DD-DA41-BA83-3AADDF1078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So sieht eine Subheadline aus.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58A6E7A-422C-5743-B41A-705DE86C3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35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FFICE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DE9E01-6951-1D49-8C6B-201F5DE8D33B}"/>
              </a:ext>
            </a:extLst>
          </p:cNvPr>
          <p:cNvSpPr/>
          <p:nvPr userDrawn="1"/>
        </p:nvSpPr>
        <p:spPr>
          <a:xfrm>
            <a:off x="329189" y="1036320"/>
            <a:ext cx="11526114" cy="5308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n>
                <a:noFill/>
              </a:ln>
              <a:latin typeface="Arial Regular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1A3FEDF-32A2-1142-ACBA-35E16461DC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6357366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>
                <a:effectLst/>
                <a:latin typeface="Akzidenz-Grotesk Next" panose="02000503000000020003" pitchFamily="2" charset="77"/>
              </a:rPr>
              <a:t>OFFICE</a:t>
            </a:r>
            <a:r>
              <a:rPr lang="de-DE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15D64FAB-DD7D-304F-9B33-4DB4B569FF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/>
              <a:t>So sieht eine Subheadline aus.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9316F03-7B8B-DA41-8748-8CE522EF5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549CB43A-F070-764C-919F-EB5FC7359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51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4CDB163-6F98-414D-8077-870587A0BA43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324000" y="396000"/>
            <a:ext cx="2149474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0888F26-1131-5842-ABDC-79F8C371C06F}"/>
              </a:ext>
            </a:extLst>
          </p:cNvPr>
          <p:cNvSpPr txBox="1"/>
          <p:nvPr userDrawn="1"/>
        </p:nvSpPr>
        <p:spPr>
          <a:xfrm>
            <a:off x="10896927" y="6450890"/>
            <a:ext cx="95094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B4D6CE-264B-0545-B7F3-7921210B2648}" type="slidenum">
              <a:rPr lang="de-DE" sz="1050" b="0" i="0" smtClean="0">
                <a:solidFill>
                  <a:schemeClr val="accent1"/>
                </a:solidFill>
                <a:latin typeface="Arial Regular"/>
              </a:rPr>
              <a:pPr algn="r"/>
              <a:t>‹#›</a:t>
            </a:fld>
            <a:endParaRPr lang="de-DE" b="0" i="0">
              <a:solidFill>
                <a:schemeClr val="accent1"/>
              </a:solidFill>
              <a:latin typeface="Arial Regular"/>
            </a:endParaRP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0060928A-2C82-9948-B6F8-9BD3053B7419}"/>
              </a:ext>
            </a:extLst>
          </p:cNvPr>
          <p:cNvSpPr txBox="1">
            <a:spLocks/>
          </p:cNvSpPr>
          <p:nvPr userDrawn="1"/>
        </p:nvSpPr>
        <p:spPr>
          <a:xfrm>
            <a:off x="7257448" y="6458585"/>
            <a:ext cx="35088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i="0">
                <a:latin typeface="Arial Regular"/>
              </a:rPr>
              <a:t>11.03.2020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75A01150-E036-1842-A0FC-13C42BD5B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25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7" r:id="rId2"/>
    <p:sldLayoutId id="2147483652" r:id="rId3"/>
    <p:sldLayoutId id="2147483673" r:id="rId4"/>
    <p:sldLayoutId id="2147483676" r:id="rId5"/>
    <p:sldLayoutId id="2147483675" r:id="rId6"/>
    <p:sldLayoutId id="2147483674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8" r:id="rId2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to9aiEzFf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750EF1-470C-E04C-9CA3-D41EF17964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49" y="1822753"/>
            <a:ext cx="8624408" cy="235449"/>
          </a:xfrm>
        </p:spPr>
        <p:txBody>
          <a:bodyPr/>
          <a:lstStyle/>
          <a:p>
            <a:r>
              <a:rPr lang="de-DE"/>
              <a:t>Template </a:t>
            </a:r>
            <a:r>
              <a:rPr lang="en-GB"/>
              <a:t>for</a:t>
            </a:r>
            <a:r>
              <a:rPr lang="de-DE"/>
              <a:t> </a:t>
            </a:r>
            <a:r>
              <a:rPr lang="de-DE" err="1"/>
              <a:t>structuring</a:t>
            </a: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9EC7A9-0CC7-664E-9C36-D4882C7F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Developing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NEXT </a:t>
            </a:r>
            <a:r>
              <a:rPr lang="de-DE" err="1"/>
              <a:t>Machine</a:t>
            </a:r>
            <a:r>
              <a:rPr lang="de-DE"/>
              <a:t> Management </a:t>
            </a:r>
            <a:r>
              <a:rPr lang="de-DE" err="1"/>
              <a:t>story</a:t>
            </a:r>
            <a:endParaRPr lang="de-DE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25AE64AB-AE7A-AC4F-B4AF-AC4CDFE0B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04774" y="190776"/>
            <a:ext cx="568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Deadline: </a:t>
            </a:r>
          </a:p>
          <a:p>
            <a:r>
              <a:rPr lang="de-DE">
                <a:solidFill>
                  <a:srgbClr val="FF0000"/>
                </a:solidFill>
              </a:rPr>
              <a:t>March, 27th </a:t>
            </a:r>
            <a:r>
              <a:rPr lang="de-DE" err="1">
                <a:solidFill>
                  <a:srgbClr val="FF0000"/>
                </a:solidFill>
              </a:rPr>
              <a:t>for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rPr lang="de-DE" err="1">
                <a:solidFill>
                  <a:srgbClr val="FF0000"/>
                </a:solidFill>
              </a:rPr>
              <a:t>returning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rPr lang="de-DE" err="1">
                <a:solidFill>
                  <a:srgbClr val="FF0000"/>
                </a:solidFill>
              </a:rPr>
              <a:t>to</a:t>
            </a:r>
            <a:r>
              <a:rPr lang="de-DE">
                <a:solidFill>
                  <a:srgbClr val="FF0000"/>
                </a:solidFill>
              </a:rPr>
              <a:t> Hannes </a:t>
            </a:r>
            <a:r>
              <a:rPr lang="de-DE" err="1">
                <a:solidFill>
                  <a:srgbClr val="FF0000"/>
                </a:solidFill>
              </a:rPr>
              <a:t>and</a:t>
            </a:r>
            <a:r>
              <a:rPr lang="de-DE">
                <a:solidFill>
                  <a:srgbClr val="FF0000"/>
                </a:solidFill>
              </a:rPr>
              <a:t> Helmut</a:t>
            </a:r>
          </a:p>
        </p:txBody>
      </p:sp>
    </p:spTree>
    <p:extLst>
      <p:ext uri="{BB962C8B-B14F-4D97-AF65-F5344CB8AC3E}">
        <p14:creationId xmlns:p14="http://schemas.microsoft.com/office/powerpoint/2010/main" val="108545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9F2F73-4767-5E4B-B399-582A7554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Story </a:t>
            </a:r>
            <a:r>
              <a:rPr lang="de-DE" err="1"/>
              <a:t>name</a:t>
            </a:r>
            <a:r>
              <a:rPr lang="de-DE"/>
              <a:t>: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117245E-F9C7-EB4B-99FC-B2F7DAD01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19BD400-2FD7-4FAE-9071-5B0AB5B4ECD8}"/>
              </a:ext>
            </a:extLst>
          </p:cNvPr>
          <p:cNvSpPr/>
          <p:nvPr/>
        </p:nvSpPr>
        <p:spPr>
          <a:xfrm>
            <a:off x="376979" y="1816494"/>
            <a:ext cx="6168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accent1"/>
                </a:solidFill>
              </a:rPr>
              <a:t>Tbd.: </a:t>
            </a:r>
            <a:r>
              <a:rPr lang="de-DE" b="1" err="1">
                <a:solidFill>
                  <a:schemeClr val="accent1"/>
                </a:solidFill>
              </a:rPr>
              <a:t>farmer</a:t>
            </a:r>
            <a:r>
              <a:rPr lang="de-DE" b="1">
                <a:solidFill>
                  <a:schemeClr val="accent1"/>
                </a:solidFill>
              </a:rPr>
              <a:t> </a:t>
            </a:r>
            <a:r>
              <a:rPr lang="de-DE" b="1" err="1">
                <a:solidFill>
                  <a:schemeClr val="accent1"/>
                </a:solidFill>
              </a:rPr>
              <a:t>or</a:t>
            </a:r>
            <a:r>
              <a:rPr lang="de-DE" b="1">
                <a:solidFill>
                  <a:schemeClr val="accent1"/>
                </a:solidFill>
              </a:rPr>
              <a:t> </a:t>
            </a:r>
            <a:r>
              <a:rPr lang="de-DE" b="1" err="1">
                <a:solidFill>
                  <a:schemeClr val="accent1"/>
                </a:solidFill>
              </a:rPr>
              <a:t>contractor</a:t>
            </a:r>
            <a:r>
              <a:rPr lang="de-DE" b="1">
                <a:solidFill>
                  <a:schemeClr val="accent1"/>
                </a:solidFill>
              </a:rPr>
              <a:t> </a:t>
            </a:r>
            <a:r>
              <a:rPr lang="de-DE" b="1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b="1" err="1">
                <a:solidFill>
                  <a:schemeClr val="accent1"/>
                </a:solidFill>
                <a:sym typeface="Wingdings" panose="05000000000000000000" pitchFamily="2" charset="2"/>
              </a:rPr>
              <a:t>as</a:t>
            </a:r>
            <a:r>
              <a:rPr lang="de-DE" b="1">
                <a:solidFill>
                  <a:schemeClr val="accent1"/>
                </a:solidFill>
                <a:sym typeface="Wingdings" panose="05000000000000000000" pitchFamily="2" charset="2"/>
              </a:rPr>
              <a:t> a </a:t>
            </a:r>
            <a:r>
              <a:rPr lang="de-DE" b="1" err="1">
                <a:solidFill>
                  <a:schemeClr val="accent1"/>
                </a:solidFill>
              </a:rPr>
              <a:t>farmer</a:t>
            </a:r>
            <a:r>
              <a:rPr lang="de-DE" b="1">
                <a:solidFill>
                  <a:schemeClr val="accent1"/>
                </a:solidFill>
              </a:rPr>
              <a:t>/</a:t>
            </a:r>
            <a:r>
              <a:rPr lang="de-DE" b="1" err="1">
                <a:solidFill>
                  <a:schemeClr val="accent1"/>
                </a:solidFill>
              </a:rPr>
              <a:t>contractor</a:t>
            </a:r>
            <a:r>
              <a:rPr lang="de-DE" b="1">
                <a:solidFill>
                  <a:schemeClr val="accent1"/>
                </a:solidFill>
              </a:rPr>
              <a:t> …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A846D3E-94DF-4F13-85D7-84F30FFC6C7F}"/>
              </a:ext>
            </a:extLst>
          </p:cNvPr>
          <p:cNvSpPr txBox="1"/>
          <p:nvPr/>
        </p:nvSpPr>
        <p:spPr>
          <a:xfrm>
            <a:off x="376979" y="2185826"/>
            <a:ext cx="11300496" cy="951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/>
              <a:t>&lt;&lt;</a:t>
            </a:r>
            <a:r>
              <a:rPr lang="de-DE" sz="1000" b="1" i="1"/>
              <a:t>Who: </a:t>
            </a:r>
            <a:r>
              <a:rPr lang="en-US" sz="1000" i="1"/>
              <a:t>What type of farmer/contractor I want to touch? </a:t>
            </a:r>
            <a:r>
              <a:rPr lang="de-DE" sz="1000" i="1"/>
              <a:t>&gt;&gt; //&lt;&lt; Description </a:t>
            </a:r>
            <a:r>
              <a:rPr lang="de-DE" sz="1000" i="1" err="1"/>
              <a:t>of</a:t>
            </a:r>
            <a:r>
              <a:rPr lang="de-DE" sz="1000" i="1"/>
              <a:t> </a:t>
            </a:r>
            <a:r>
              <a:rPr lang="de-DE" sz="1000" i="1" err="1"/>
              <a:t>business</a:t>
            </a:r>
            <a:r>
              <a:rPr lang="de-DE" sz="1000" i="1"/>
              <a:t>/</a:t>
            </a:r>
            <a:r>
              <a:rPr lang="de-DE" sz="1000" i="1" err="1"/>
              <a:t>farm</a:t>
            </a:r>
            <a:r>
              <a:rPr lang="de-DE" sz="1000" i="1"/>
              <a:t>: ha, </a:t>
            </a:r>
            <a:r>
              <a:rPr lang="de-DE" sz="1000" i="1" err="1"/>
              <a:t>Number</a:t>
            </a:r>
            <a:r>
              <a:rPr lang="de-DE" sz="1000" i="1"/>
              <a:t> </a:t>
            </a:r>
            <a:r>
              <a:rPr lang="de-DE" sz="1000" i="1" err="1"/>
              <a:t>of</a:t>
            </a:r>
            <a:r>
              <a:rPr lang="de-DE" sz="1000" i="1"/>
              <a:t> </a:t>
            </a:r>
            <a:r>
              <a:rPr lang="de-DE" sz="1000" i="1" err="1"/>
              <a:t>animals</a:t>
            </a:r>
            <a:r>
              <a:rPr lang="de-DE" sz="1000" i="1"/>
              <a:t>; </a:t>
            </a:r>
            <a:r>
              <a:rPr lang="de-DE" sz="1000" i="1" err="1"/>
              <a:t>main</a:t>
            </a:r>
            <a:r>
              <a:rPr lang="de-DE" sz="1000" i="1"/>
              <a:t> </a:t>
            </a:r>
            <a:r>
              <a:rPr lang="de-DE" sz="1000" i="1" err="1"/>
              <a:t>or</a:t>
            </a:r>
            <a:r>
              <a:rPr lang="de-DE" sz="1000" i="1"/>
              <a:t> </a:t>
            </a:r>
            <a:r>
              <a:rPr lang="de-DE" sz="1000" i="1" err="1"/>
              <a:t>sideline</a:t>
            </a:r>
            <a:r>
              <a:rPr lang="de-DE" sz="1000" i="1"/>
              <a:t> ; etc.&gt;&gt;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/>
              <a:t>Family </a:t>
            </a:r>
            <a:r>
              <a:rPr lang="de-DE" sz="1000" i="1" err="1"/>
              <a:t>farm</a:t>
            </a:r>
            <a:r>
              <a:rPr lang="de-DE" sz="1000" i="1"/>
              <a:t> </a:t>
            </a:r>
            <a:r>
              <a:rPr lang="de-DE" sz="1000" i="1" err="1"/>
              <a:t>with</a:t>
            </a:r>
            <a:r>
              <a:rPr lang="de-DE" sz="1000" i="1"/>
              <a:t> </a:t>
            </a:r>
            <a:r>
              <a:rPr lang="de-DE" sz="1000" i="1" err="1"/>
              <a:t>animals</a:t>
            </a:r>
            <a:r>
              <a:rPr lang="de-DE" sz="1000" i="1"/>
              <a:t> // not </a:t>
            </a:r>
            <a:r>
              <a:rPr lang="de-DE" sz="1000" i="1" err="1"/>
              <a:t>using</a:t>
            </a:r>
            <a:r>
              <a:rPr lang="de-DE" sz="1000" i="1"/>
              <a:t> a </a:t>
            </a:r>
            <a:r>
              <a:rPr lang="de-DE" sz="1000" i="1" err="1"/>
              <a:t>farm</a:t>
            </a:r>
            <a:r>
              <a:rPr lang="de-DE" sz="1000" i="1"/>
              <a:t> </a:t>
            </a:r>
            <a:r>
              <a:rPr lang="de-DE" sz="1000" i="1" err="1"/>
              <a:t>management</a:t>
            </a:r>
            <a:r>
              <a:rPr lang="de-DE" sz="1000" i="1"/>
              <a:t> </a:t>
            </a:r>
            <a:r>
              <a:rPr lang="de-DE" sz="1000" i="1" err="1"/>
              <a:t>tool</a:t>
            </a:r>
            <a:r>
              <a:rPr lang="de-DE" sz="1000" i="1"/>
              <a:t> </a:t>
            </a:r>
            <a:r>
              <a:rPr lang="de-DE" sz="1000" i="1" err="1"/>
              <a:t>right</a:t>
            </a:r>
            <a:r>
              <a:rPr lang="de-DE" sz="1000" i="1"/>
              <a:t> </a:t>
            </a:r>
            <a:r>
              <a:rPr lang="de-DE" sz="1000" i="1" err="1"/>
              <a:t>now</a:t>
            </a:r>
            <a:r>
              <a:rPr lang="de-DE" sz="1000" i="1"/>
              <a:t> //  50-200 ha </a:t>
            </a:r>
            <a:r>
              <a:rPr lang="de-DE" sz="1000" i="1" err="1"/>
              <a:t>feed</a:t>
            </a:r>
            <a:r>
              <a:rPr lang="de-DE" sz="1000" i="1"/>
              <a:t> </a:t>
            </a:r>
            <a:r>
              <a:rPr lang="de-DE" sz="1000" i="1" err="1"/>
              <a:t>production</a:t>
            </a:r>
            <a:r>
              <a:rPr lang="de-DE" sz="1000" i="1"/>
              <a:t> //  </a:t>
            </a:r>
            <a:r>
              <a:rPr lang="de-DE" sz="1000" i="1" err="1"/>
              <a:t>every</a:t>
            </a:r>
            <a:r>
              <a:rPr lang="de-DE" sz="1000" i="1"/>
              <a:t> </a:t>
            </a:r>
            <a:r>
              <a:rPr lang="de-DE" sz="1000" i="1" err="1"/>
              <a:t>day</a:t>
            </a:r>
            <a:r>
              <a:rPr lang="de-DE" sz="1000" i="1"/>
              <a:t> a </a:t>
            </a:r>
            <a:r>
              <a:rPr lang="de-DE" sz="1000" i="1" err="1"/>
              <a:t>lot</a:t>
            </a:r>
            <a:r>
              <a:rPr lang="de-DE" sz="1000" i="1"/>
              <a:t> </a:t>
            </a:r>
            <a:r>
              <a:rPr lang="de-DE" sz="1000" i="1" err="1"/>
              <a:t>of</a:t>
            </a:r>
            <a:r>
              <a:rPr lang="de-DE" sz="1000" i="1"/>
              <a:t> </a:t>
            </a:r>
            <a:r>
              <a:rPr lang="de-DE" sz="1000" i="1" err="1"/>
              <a:t>work</a:t>
            </a:r>
            <a:r>
              <a:rPr lang="de-DE" sz="1000" i="1"/>
              <a:t> in </a:t>
            </a:r>
            <a:r>
              <a:rPr lang="de-DE" sz="1000" i="1" err="1"/>
              <a:t>the</a:t>
            </a:r>
            <a:r>
              <a:rPr lang="de-DE" sz="1000" i="1"/>
              <a:t> </a:t>
            </a:r>
            <a:r>
              <a:rPr lang="de-DE" sz="1000" i="1" err="1"/>
              <a:t>stable</a:t>
            </a:r>
            <a:r>
              <a:rPr lang="de-DE" sz="1000" i="1"/>
              <a:t> 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7223B93-400C-4423-9998-FDAD4014283C}"/>
              </a:ext>
            </a:extLst>
          </p:cNvPr>
          <p:cNvSpPr/>
          <p:nvPr/>
        </p:nvSpPr>
        <p:spPr>
          <a:xfrm>
            <a:off x="376979" y="3209855"/>
            <a:ext cx="3926322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de-DE" sz="1400" b="1">
                <a:solidFill>
                  <a:schemeClr val="accent1"/>
                </a:solidFill>
              </a:rPr>
              <a:t>… I </a:t>
            </a:r>
            <a:r>
              <a:rPr lang="de-DE" sz="1400" b="1" err="1">
                <a:solidFill>
                  <a:schemeClr val="accent1"/>
                </a:solidFill>
              </a:rPr>
              <a:t>have</a:t>
            </a:r>
            <a:r>
              <a:rPr lang="de-DE" sz="1400" b="1">
                <a:solidFill>
                  <a:schemeClr val="accent1"/>
                </a:solidFill>
              </a:rPr>
              <a:t> </a:t>
            </a:r>
            <a:r>
              <a:rPr lang="de-DE" sz="1400" b="1" err="1">
                <a:solidFill>
                  <a:schemeClr val="accent1"/>
                </a:solidFill>
              </a:rPr>
              <a:t>the</a:t>
            </a:r>
            <a:r>
              <a:rPr lang="de-DE" sz="1400" b="1">
                <a:solidFill>
                  <a:schemeClr val="accent1"/>
                </a:solidFill>
              </a:rPr>
              <a:t> </a:t>
            </a:r>
            <a:r>
              <a:rPr lang="de-DE" sz="1400" b="1" err="1">
                <a:solidFill>
                  <a:schemeClr val="accent1"/>
                </a:solidFill>
              </a:rPr>
              <a:t>challenge</a:t>
            </a:r>
            <a:r>
              <a:rPr lang="de-DE" sz="1400" b="1">
                <a:solidFill>
                  <a:schemeClr val="accent1"/>
                </a:solidFill>
              </a:rPr>
              <a:t> … (emotional </a:t>
            </a:r>
            <a:r>
              <a:rPr lang="de-DE" sz="1400" b="1" err="1">
                <a:solidFill>
                  <a:schemeClr val="accent1"/>
                </a:solidFill>
              </a:rPr>
              <a:t>benefit</a:t>
            </a:r>
            <a:r>
              <a:rPr lang="de-DE" sz="1400" b="1">
                <a:solidFill>
                  <a:schemeClr val="accent1"/>
                </a:solidFill>
              </a:rPr>
              <a:t>)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2A3740F-699E-44CB-87AC-C4D8D53CF4B8}"/>
              </a:ext>
            </a:extLst>
          </p:cNvPr>
          <p:cNvSpPr txBox="1"/>
          <p:nvPr/>
        </p:nvSpPr>
        <p:spPr>
          <a:xfrm>
            <a:off x="376979" y="3498002"/>
            <a:ext cx="5536997" cy="1149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/>
              <a:t>&lt;&lt; </a:t>
            </a:r>
            <a:r>
              <a:rPr lang="en-US" sz="1000" b="1" i="1"/>
              <a:t>What</a:t>
            </a:r>
            <a:r>
              <a:rPr lang="en-US" sz="1000" i="1"/>
              <a:t> is my personal impetus, what kind of problem do I have to solve</a:t>
            </a:r>
            <a:r>
              <a:rPr lang="de-DE" sz="1000" i="1"/>
              <a:t>, … &gt;&gt;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err="1"/>
              <a:t>Documentation</a:t>
            </a:r>
            <a:r>
              <a:rPr lang="de-DE" sz="1000" i="1"/>
              <a:t> </a:t>
            </a:r>
            <a:r>
              <a:rPr lang="de-DE" sz="1000" i="1" err="1"/>
              <a:t>becomes</a:t>
            </a:r>
            <a:r>
              <a:rPr lang="de-DE" sz="1000" i="1"/>
              <a:t> </a:t>
            </a:r>
            <a:r>
              <a:rPr lang="de-DE" sz="1000" i="1" err="1"/>
              <a:t>more</a:t>
            </a:r>
            <a:r>
              <a:rPr lang="de-DE" sz="1000" i="1"/>
              <a:t> </a:t>
            </a:r>
            <a:r>
              <a:rPr lang="de-DE" sz="1000" i="1" err="1"/>
              <a:t>inportant</a:t>
            </a:r>
            <a:r>
              <a:rPr lang="de-DE" sz="1000" i="1"/>
              <a:t> // I </a:t>
            </a:r>
            <a:r>
              <a:rPr lang="de-DE" sz="1000" i="1" err="1"/>
              <a:t>want</a:t>
            </a:r>
            <a:r>
              <a:rPr lang="de-DE" sz="1000" i="1"/>
              <a:t> </a:t>
            </a:r>
            <a:r>
              <a:rPr lang="de-DE" sz="1000" i="1" err="1"/>
              <a:t>to</a:t>
            </a:r>
            <a:r>
              <a:rPr lang="de-DE" sz="1000" i="1"/>
              <a:t> </a:t>
            </a:r>
            <a:r>
              <a:rPr lang="de-DE" sz="1000" i="1" err="1"/>
              <a:t>have</a:t>
            </a:r>
            <a:r>
              <a:rPr lang="de-DE" sz="1000" i="1"/>
              <a:t> </a:t>
            </a:r>
            <a:r>
              <a:rPr lang="de-DE" sz="1000" i="1" err="1"/>
              <a:t>more</a:t>
            </a:r>
            <a:r>
              <a:rPr lang="de-DE" sz="1000" i="1"/>
              <a:t> time in </a:t>
            </a:r>
            <a:r>
              <a:rPr lang="de-DE" sz="1000" i="1" err="1"/>
              <a:t>the</a:t>
            </a:r>
            <a:r>
              <a:rPr lang="de-DE" sz="1000" i="1"/>
              <a:t> </a:t>
            </a:r>
            <a:r>
              <a:rPr lang="de-DE" sz="1000" i="1" err="1"/>
              <a:t>field</a:t>
            </a:r>
            <a:r>
              <a:rPr lang="de-DE" sz="1000" i="1"/>
              <a:t> and </a:t>
            </a:r>
            <a:r>
              <a:rPr lang="de-DE" sz="1000" i="1" err="1"/>
              <a:t>the</a:t>
            </a:r>
            <a:r>
              <a:rPr lang="de-DE" sz="1000" i="1"/>
              <a:t> </a:t>
            </a:r>
            <a:r>
              <a:rPr lang="de-DE" sz="1000" i="1" err="1"/>
              <a:t>stable</a:t>
            </a:r>
            <a:r>
              <a:rPr lang="de-DE" sz="1000" i="1"/>
              <a:t> //  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en-US" sz="1000" i="1"/>
              <a:t>because that's where I earn my money // I don’t have fun to work with a computer //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en-US" sz="1000" i="1"/>
              <a:t>Difficult time to earn money with field production</a:t>
            </a:r>
            <a:endParaRPr lang="de-DE" sz="1000" i="1"/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400"/>
              <a:t>	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0E78411-5A2E-494E-ADA0-84C0366DE0C8}"/>
              </a:ext>
            </a:extLst>
          </p:cNvPr>
          <p:cNvSpPr/>
          <p:nvPr/>
        </p:nvSpPr>
        <p:spPr>
          <a:xfrm>
            <a:off x="5913976" y="3209855"/>
            <a:ext cx="2880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accent1"/>
                </a:solidFill>
              </a:rPr>
              <a:t>… </a:t>
            </a:r>
            <a:r>
              <a:rPr lang="de-DE" sz="1400" b="1" err="1">
                <a:solidFill>
                  <a:schemeClr val="accent1"/>
                </a:solidFill>
              </a:rPr>
              <a:t>therefore</a:t>
            </a:r>
            <a:r>
              <a:rPr lang="de-DE" sz="1400" b="1">
                <a:solidFill>
                  <a:schemeClr val="accent1"/>
                </a:solidFill>
              </a:rPr>
              <a:t> I </a:t>
            </a:r>
            <a:r>
              <a:rPr lang="de-DE" sz="1400" b="1" err="1">
                <a:solidFill>
                  <a:schemeClr val="accent1"/>
                </a:solidFill>
              </a:rPr>
              <a:t>want</a:t>
            </a:r>
            <a:r>
              <a:rPr lang="de-DE" sz="1400" b="1">
                <a:solidFill>
                  <a:schemeClr val="accent1"/>
                </a:solidFill>
              </a:rPr>
              <a:t> </a:t>
            </a:r>
            <a:r>
              <a:rPr lang="de-DE" sz="1400" b="1" err="1">
                <a:solidFill>
                  <a:schemeClr val="accent1"/>
                </a:solidFill>
              </a:rPr>
              <a:t>to</a:t>
            </a:r>
            <a:r>
              <a:rPr lang="de-DE" sz="1400" b="1">
                <a:solidFill>
                  <a:schemeClr val="accent1"/>
                </a:solidFill>
              </a:rPr>
              <a:t> … (USPs)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82C7258-AD85-4CB3-B448-F3D0717768B8}"/>
              </a:ext>
            </a:extLst>
          </p:cNvPr>
          <p:cNvSpPr txBox="1"/>
          <p:nvPr/>
        </p:nvSpPr>
        <p:spPr>
          <a:xfrm>
            <a:off x="5913976" y="3498002"/>
            <a:ext cx="5763499" cy="1149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/>
              <a:t>&lt;&lt;</a:t>
            </a:r>
            <a:r>
              <a:rPr lang="de-DE" sz="1000" b="1" i="1" err="1"/>
              <a:t>What</a:t>
            </a:r>
            <a:r>
              <a:rPr lang="de-DE" sz="1000" b="1" i="1"/>
              <a:t>: </a:t>
            </a:r>
            <a:r>
              <a:rPr lang="de-DE" sz="1000" i="1" err="1"/>
              <a:t>application</a:t>
            </a:r>
            <a:r>
              <a:rPr lang="de-DE" sz="1000" i="1"/>
              <a:t> </a:t>
            </a:r>
            <a:r>
              <a:rPr lang="de-DE" sz="1000" i="1" err="1"/>
              <a:t>requirements</a:t>
            </a:r>
            <a:r>
              <a:rPr lang="de-DE" sz="1000" i="1"/>
              <a:t>, </a:t>
            </a:r>
            <a:r>
              <a:rPr lang="de-DE" sz="1000" i="1" err="1"/>
              <a:t>features</a:t>
            </a:r>
            <a:r>
              <a:rPr lang="de-DE" sz="1000" i="1"/>
              <a:t>, </a:t>
            </a:r>
            <a:r>
              <a:rPr lang="de-DE" sz="1000" i="1" err="1"/>
              <a:t>problem</a:t>
            </a:r>
            <a:r>
              <a:rPr lang="de-DE" sz="1000" i="1"/>
              <a:t> </a:t>
            </a:r>
            <a:r>
              <a:rPr lang="de-DE" sz="1000" i="1" err="1"/>
              <a:t>solver</a:t>
            </a:r>
            <a:r>
              <a:rPr lang="de-DE" sz="1000" i="1"/>
              <a:t> &gt;&gt;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/>
              <a:t>Easy </a:t>
            </a:r>
            <a:r>
              <a:rPr lang="en-GB" sz="1000" i="1"/>
              <a:t>tool</a:t>
            </a:r>
            <a:r>
              <a:rPr lang="de-DE" sz="1000" i="1"/>
              <a:t> </a:t>
            </a:r>
            <a:r>
              <a:rPr lang="de-DE" sz="1000" i="1" err="1"/>
              <a:t>for</a:t>
            </a:r>
            <a:r>
              <a:rPr lang="de-DE" sz="1000" i="1"/>
              <a:t> </a:t>
            </a:r>
            <a:r>
              <a:rPr lang="de-DE" sz="1000" i="1" err="1"/>
              <a:t>documentation</a:t>
            </a:r>
            <a:r>
              <a:rPr lang="de-DE" sz="1000" i="1"/>
              <a:t> // fully </a:t>
            </a:r>
            <a:r>
              <a:rPr lang="en-GB" sz="1000" i="1"/>
              <a:t>automatically</a:t>
            </a:r>
            <a:r>
              <a:rPr lang="de-DE" sz="1000" i="1"/>
              <a:t>  //  </a:t>
            </a:r>
            <a:r>
              <a:rPr lang="de-DE" sz="1000" i="1" err="1"/>
              <a:t>usable</a:t>
            </a:r>
            <a:r>
              <a:rPr lang="de-DE" sz="1000" i="1"/>
              <a:t> on mobile </a:t>
            </a:r>
            <a:r>
              <a:rPr lang="de-DE" sz="1000" i="1" err="1"/>
              <a:t>device</a:t>
            </a:r>
            <a:r>
              <a:rPr lang="de-DE" sz="1000" i="1"/>
              <a:t> //  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err="1"/>
              <a:t>tool</a:t>
            </a:r>
            <a:r>
              <a:rPr lang="de-DE" sz="1000" i="1"/>
              <a:t> </a:t>
            </a:r>
            <a:r>
              <a:rPr lang="de-DE" sz="1000" i="1" err="1"/>
              <a:t>to</a:t>
            </a:r>
            <a:r>
              <a:rPr lang="de-DE" sz="1000" i="1"/>
              <a:t> </a:t>
            </a:r>
            <a:r>
              <a:rPr lang="de-DE" sz="1000" i="1" err="1"/>
              <a:t>analyse</a:t>
            </a:r>
            <a:r>
              <a:rPr lang="de-DE" sz="1000" i="1"/>
              <a:t> Input/Output 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C055E49-A556-4E88-8332-037457B64FF3}"/>
              </a:ext>
            </a:extLst>
          </p:cNvPr>
          <p:cNvSpPr/>
          <p:nvPr/>
        </p:nvSpPr>
        <p:spPr>
          <a:xfrm>
            <a:off x="376979" y="4702259"/>
            <a:ext cx="2902004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de-DE" sz="1400" b="1">
                <a:solidFill>
                  <a:schemeClr val="accent1"/>
                </a:solidFill>
              </a:rPr>
              <a:t>… </a:t>
            </a:r>
            <a:r>
              <a:rPr lang="de-DE" sz="1400" b="1" err="1">
                <a:solidFill>
                  <a:schemeClr val="accent1"/>
                </a:solidFill>
              </a:rPr>
              <a:t>because</a:t>
            </a:r>
            <a:r>
              <a:rPr lang="de-DE" sz="1400" b="1">
                <a:solidFill>
                  <a:schemeClr val="accent1"/>
                </a:solidFill>
              </a:rPr>
              <a:t> … (</a:t>
            </a:r>
            <a:r>
              <a:rPr lang="de-DE" sz="1400" b="1" err="1">
                <a:solidFill>
                  <a:schemeClr val="accent1"/>
                </a:solidFill>
              </a:rPr>
              <a:t>functional</a:t>
            </a:r>
            <a:r>
              <a:rPr lang="de-DE" sz="1400" b="1">
                <a:solidFill>
                  <a:schemeClr val="accent1"/>
                </a:solidFill>
              </a:rPr>
              <a:t> </a:t>
            </a:r>
            <a:r>
              <a:rPr lang="de-DE" sz="1400" b="1" err="1">
                <a:solidFill>
                  <a:schemeClr val="accent1"/>
                </a:solidFill>
              </a:rPr>
              <a:t>benefit</a:t>
            </a:r>
            <a:r>
              <a:rPr lang="de-DE" sz="1400" b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E0CF0DE-62E9-4B4C-9F3F-7DB10345DDF4}"/>
              </a:ext>
            </a:extLst>
          </p:cNvPr>
          <p:cNvSpPr txBox="1"/>
          <p:nvPr/>
        </p:nvSpPr>
        <p:spPr>
          <a:xfrm>
            <a:off x="376980" y="4990406"/>
            <a:ext cx="11300496" cy="1149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/>
              <a:t>&lt;&lt;</a:t>
            </a:r>
            <a:r>
              <a:rPr lang="de-DE" sz="1000" b="1" i="1"/>
              <a:t> </a:t>
            </a:r>
            <a:r>
              <a:rPr lang="en-GB" sz="1000" b="1" i="1"/>
              <a:t>Why</a:t>
            </a:r>
            <a:r>
              <a:rPr lang="de-DE" sz="1000" b="1" i="1"/>
              <a:t> : </a:t>
            </a:r>
            <a:r>
              <a:rPr lang="en-US" sz="1000" i="1"/>
              <a:t>what's the benefit of it for me </a:t>
            </a:r>
            <a:r>
              <a:rPr lang="de-DE" sz="1000" i="1"/>
              <a:t>… &gt;&gt;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/>
              <a:t>More time </a:t>
            </a:r>
            <a:r>
              <a:rPr lang="de-DE" sz="1000" i="1" err="1"/>
              <a:t>for</a:t>
            </a:r>
            <a:r>
              <a:rPr lang="de-DE" sz="1000" i="1"/>
              <a:t> </a:t>
            </a:r>
            <a:r>
              <a:rPr lang="de-DE" sz="1000" i="1" err="1"/>
              <a:t>hobbies</a:t>
            </a:r>
            <a:r>
              <a:rPr lang="de-DE" sz="1000" i="1"/>
              <a:t> // </a:t>
            </a:r>
            <a:r>
              <a:rPr lang="de-DE" sz="1000" i="1" err="1"/>
              <a:t>more</a:t>
            </a:r>
            <a:r>
              <a:rPr lang="de-DE" sz="1000" i="1"/>
              <a:t> time </a:t>
            </a:r>
            <a:r>
              <a:rPr lang="de-DE" sz="1000" i="1" err="1"/>
              <a:t>for</a:t>
            </a:r>
            <a:r>
              <a:rPr lang="de-DE" sz="1000" i="1"/>
              <a:t> </a:t>
            </a:r>
            <a:r>
              <a:rPr lang="de-DE" sz="1000" i="1" err="1"/>
              <a:t>family</a:t>
            </a:r>
            <a:r>
              <a:rPr lang="de-DE" sz="1000" i="1"/>
              <a:t> // easy </a:t>
            </a:r>
            <a:r>
              <a:rPr lang="de-DE" sz="1000" i="1" err="1"/>
              <a:t>documentation</a:t>
            </a:r>
            <a:r>
              <a:rPr lang="de-DE" sz="1000" i="1"/>
              <a:t> </a:t>
            </a:r>
            <a:r>
              <a:rPr lang="de-DE" sz="1000" i="1" err="1"/>
              <a:t>for</a:t>
            </a:r>
            <a:r>
              <a:rPr lang="de-DE" sz="1000" i="1"/>
              <a:t> </a:t>
            </a:r>
            <a:r>
              <a:rPr lang="de-DE" sz="1000" i="1" err="1"/>
              <a:t>subsidies</a:t>
            </a:r>
            <a:r>
              <a:rPr lang="de-DE" sz="1000" i="1"/>
              <a:t> //  easy </a:t>
            </a:r>
            <a:r>
              <a:rPr lang="de-DE" sz="1000" i="1" err="1"/>
              <a:t>documentation</a:t>
            </a:r>
            <a:r>
              <a:rPr lang="de-DE" sz="1000" i="1"/>
              <a:t> </a:t>
            </a:r>
            <a:r>
              <a:rPr lang="de-DE" sz="1000" i="1" err="1"/>
              <a:t>for</a:t>
            </a:r>
            <a:r>
              <a:rPr lang="de-DE" sz="1000" i="1"/>
              <a:t> </a:t>
            </a:r>
            <a:r>
              <a:rPr lang="de-DE" sz="1000" i="1" err="1"/>
              <a:t>fertilization</a:t>
            </a:r>
            <a:r>
              <a:rPr lang="de-DE" sz="1000" i="1"/>
              <a:t> // </a:t>
            </a:r>
            <a:r>
              <a:rPr lang="de-DE" sz="1000" i="1" err="1"/>
              <a:t>efficient</a:t>
            </a:r>
            <a:r>
              <a:rPr lang="de-DE" sz="1000" i="1"/>
              <a:t> </a:t>
            </a:r>
            <a:r>
              <a:rPr lang="de-DE" sz="1000" i="1" err="1"/>
              <a:t>production</a:t>
            </a:r>
            <a:endParaRPr lang="de-DE" sz="1000" i="1"/>
          </a:p>
          <a:p>
            <a:pPr>
              <a:spcBef>
                <a:spcPts val="800"/>
              </a:spcBef>
              <a:buClr>
                <a:schemeClr val="accent1"/>
              </a:buClr>
            </a:pPr>
            <a:endParaRPr lang="de-DE" sz="1000" i="1"/>
          </a:p>
          <a:p>
            <a:pPr>
              <a:spcBef>
                <a:spcPts val="800"/>
              </a:spcBef>
              <a:buClr>
                <a:schemeClr val="accent1"/>
              </a:buClr>
            </a:pPr>
            <a:endParaRPr lang="de-DE" sz="1000" i="1"/>
          </a:p>
          <a:p>
            <a:pPr>
              <a:spcBef>
                <a:spcPts val="800"/>
              </a:spcBef>
              <a:buClr>
                <a:schemeClr val="accent1"/>
              </a:buClr>
            </a:pPr>
            <a:endParaRPr lang="de-DE" sz="1000" i="1"/>
          </a:p>
        </p:txBody>
      </p:sp>
    </p:spTree>
    <p:extLst>
      <p:ext uri="{BB962C8B-B14F-4D97-AF65-F5344CB8AC3E}">
        <p14:creationId xmlns:p14="http://schemas.microsoft.com/office/powerpoint/2010/main" val="89887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743733-ED53-4A4D-9C49-6A684D2F1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aag</a:t>
            </a:r>
            <a:r>
              <a:rPr lang="en-US"/>
              <a:t> Marketing-Workshop, Munich, Dr. Helmut </a:t>
            </a:r>
            <a:r>
              <a:rPr lang="en-US" err="1"/>
              <a:t>Stöberl</a:t>
            </a:r>
            <a:r>
              <a:rPr lang="en-US"/>
              <a:t> (</a:t>
            </a:r>
            <a:r>
              <a:rPr lang="en-US" err="1"/>
              <a:t>FarmFacts</a:t>
            </a:r>
            <a:r>
              <a:rPr lang="en-US"/>
              <a:t>) </a:t>
            </a:r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AB63EE3-DEF4-4C3A-B640-BDFC9CD3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9525"/>
            <a:ext cx="6357938" cy="317500"/>
          </a:xfrm>
        </p:spPr>
        <p:txBody>
          <a:bodyPr/>
          <a:lstStyle/>
          <a:p>
            <a:r>
              <a:rPr lang="de-DE"/>
              <a:t>Story </a:t>
            </a:r>
            <a:r>
              <a:rPr lang="de-DE" err="1"/>
              <a:t>name</a:t>
            </a:r>
            <a:r>
              <a:rPr lang="de-DE"/>
              <a:t>: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8FF7E54-79CE-4EC4-AD9B-98029FBFC53B}"/>
              </a:ext>
            </a:extLst>
          </p:cNvPr>
          <p:cNvSpPr/>
          <p:nvPr/>
        </p:nvSpPr>
        <p:spPr>
          <a:xfrm>
            <a:off x="453006" y="1952312"/>
            <a:ext cx="1837188" cy="28814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de-DE" sz="1400" b="1" err="1">
                <a:solidFill>
                  <a:schemeClr val="accent1"/>
                </a:solidFill>
              </a:rPr>
              <a:t>Reason</a:t>
            </a:r>
            <a:r>
              <a:rPr lang="de-DE" sz="1400" b="1">
                <a:solidFill>
                  <a:schemeClr val="accent1"/>
                </a:solidFill>
              </a:rPr>
              <a:t> </a:t>
            </a:r>
            <a:r>
              <a:rPr lang="de-DE" sz="1400" b="1" err="1">
                <a:solidFill>
                  <a:schemeClr val="accent1"/>
                </a:solidFill>
              </a:rPr>
              <a:t>why</a:t>
            </a:r>
            <a:endParaRPr lang="de-DE" sz="1400" b="1">
              <a:solidFill>
                <a:schemeClr val="accent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728FF0-18D3-4E53-8600-5AF91E5B4C04}"/>
              </a:ext>
            </a:extLst>
          </p:cNvPr>
          <p:cNvSpPr txBox="1"/>
          <p:nvPr/>
        </p:nvSpPr>
        <p:spPr>
          <a:xfrm>
            <a:off x="453006" y="2240459"/>
            <a:ext cx="10964411" cy="18603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/>
              <a:t>&lt;&lt; H</a:t>
            </a:r>
            <a:r>
              <a:rPr lang="en-US" sz="1000" i="1"/>
              <a:t>ow can be proved, that the story was implemented as expected by clear examples </a:t>
            </a:r>
            <a:r>
              <a:rPr lang="de-DE" sz="1000" i="1"/>
              <a:t>&gt;&gt;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en-US" sz="1400"/>
              <a:t>Compare the time spent on office work with and without the system.</a:t>
            </a:r>
            <a:endParaRPr lang="de-DE" sz="140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72A273-F548-4F2A-8922-C53EE8E6679F}"/>
              </a:ext>
            </a:extLst>
          </p:cNvPr>
          <p:cNvSpPr/>
          <p:nvPr/>
        </p:nvSpPr>
        <p:spPr>
          <a:xfrm>
            <a:off x="453006" y="4190831"/>
            <a:ext cx="2246375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de-DE" sz="1400" b="1">
                <a:solidFill>
                  <a:schemeClr val="accent1"/>
                </a:solidFill>
              </a:rPr>
              <a:t>Feeling </a:t>
            </a:r>
            <a:r>
              <a:rPr lang="de-DE" sz="1400" b="1" err="1">
                <a:solidFill>
                  <a:schemeClr val="accent1"/>
                </a:solidFill>
              </a:rPr>
              <a:t>of</a:t>
            </a:r>
            <a:r>
              <a:rPr lang="de-DE" sz="1400" b="1">
                <a:solidFill>
                  <a:schemeClr val="accent1"/>
                </a:solidFill>
              </a:rPr>
              <a:t> </a:t>
            </a:r>
            <a:r>
              <a:rPr lang="de-DE" sz="1400" b="1" err="1">
                <a:solidFill>
                  <a:schemeClr val="accent1"/>
                </a:solidFill>
              </a:rPr>
              <a:t>being</a:t>
            </a:r>
            <a:r>
              <a:rPr lang="de-DE" sz="1400" b="1">
                <a:solidFill>
                  <a:schemeClr val="accent1"/>
                </a:solidFill>
              </a:rPr>
              <a:t> happy 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7288C7-DE5B-4E58-9F4F-1C4EC9B974FB}"/>
              </a:ext>
            </a:extLst>
          </p:cNvPr>
          <p:cNvSpPr txBox="1"/>
          <p:nvPr/>
        </p:nvSpPr>
        <p:spPr>
          <a:xfrm>
            <a:off x="453006" y="4496016"/>
            <a:ext cx="10964411" cy="15860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/>
              <a:t>&lt;&lt; optional &gt;&gt;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/>
              <a:t>Relaxed // time </a:t>
            </a:r>
            <a:r>
              <a:rPr lang="de-DE" sz="1000" i="1" err="1"/>
              <a:t>with</a:t>
            </a:r>
            <a:r>
              <a:rPr lang="de-DE" sz="1000" i="1"/>
              <a:t> </a:t>
            </a:r>
            <a:r>
              <a:rPr lang="de-DE" sz="1000" i="1" err="1"/>
              <a:t>the</a:t>
            </a:r>
            <a:r>
              <a:rPr lang="de-DE" sz="1000" i="1"/>
              <a:t> </a:t>
            </a:r>
            <a:r>
              <a:rPr lang="de-DE" sz="1000" i="1" err="1"/>
              <a:t>family</a:t>
            </a:r>
            <a:r>
              <a:rPr lang="de-DE" sz="1000" i="1"/>
              <a:t> // time </a:t>
            </a:r>
            <a:r>
              <a:rPr lang="de-DE" sz="1000" i="1" err="1"/>
              <a:t>for</a:t>
            </a:r>
            <a:r>
              <a:rPr lang="de-DE" sz="1000" i="1"/>
              <a:t> </a:t>
            </a:r>
            <a:r>
              <a:rPr lang="de-DE" sz="1000" i="1" err="1"/>
              <a:t>hobbies</a:t>
            </a:r>
            <a:r>
              <a:rPr lang="de-DE" sz="1000" i="1"/>
              <a:t> // </a:t>
            </a:r>
            <a:r>
              <a:rPr lang="de-DE" sz="1000" i="1" err="1"/>
              <a:t>proofing</a:t>
            </a:r>
            <a:r>
              <a:rPr lang="de-DE" sz="1000" i="1"/>
              <a:t> </a:t>
            </a:r>
            <a:r>
              <a:rPr lang="de-DE" sz="1000" i="1" err="1"/>
              <a:t>his</a:t>
            </a:r>
            <a:r>
              <a:rPr lang="de-DE" sz="1000" i="1"/>
              <a:t> </a:t>
            </a:r>
            <a:r>
              <a:rPr lang="de-DE" sz="1000" i="1" err="1"/>
              <a:t>stable</a:t>
            </a:r>
            <a:r>
              <a:rPr lang="de-DE" sz="1000" i="1"/>
              <a:t> and </a:t>
            </a:r>
            <a:r>
              <a:rPr lang="de-DE" sz="1000" i="1" err="1"/>
              <a:t>fields</a:t>
            </a:r>
            <a:r>
              <a:rPr lang="de-DE" sz="1000" i="1"/>
              <a:t> // </a:t>
            </a:r>
            <a:r>
              <a:rPr lang="de-DE" sz="1000" i="1" err="1"/>
              <a:t>laughing</a:t>
            </a:r>
            <a:r>
              <a:rPr lang="de-DE" sz="1000" i="1"/>
              <a:t> //  </a:t>
            </a:r>
            <a:r>
              <a:rPr lang="de-DE" sz="1000" i="1" err="1"/>
              <a:t>maybe</a:t>
            </a:r>
            <a:r>
              <a:rPr lang="de-DE" sz="1000" i="1"/>
              <a:t> </a:t>
            </a:r>
            <a:r>
              <a:rPr lang="de-DE" sz="1000" i="1" err="1"/>
              <a:t>more</a:t>
            </a:r>
            <a:r>
              <a:rPr lang="de-DE" sz="1000" i="1"/>
              <a:t> </a:t>
            </a:r>
            <a:r>
              <a:rPr lang="de-DE" sz="1000" i="1" err="1"/>
              <a:t>money</a:t>
            </a:r>
            <a:r>
              <a:rPr lang="de-DE" sz="1000" i="1"/>
              <a:t> 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endParaRPr lang="de-DE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C9E6D7-3DFC-48A2-8F72-F1DCD2C6B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782" y="6356350"/>
            <a:ext cx="9150338" cy="365125"/>
          </a:xfrm>
        </p:spPr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FE6D9C-A3B2-4D0E-A519-36EBCA38D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279000"/>
            <a:ext cx="1586973" cy="318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/>
              <a:t>Story </a:t>
            </a:r>
            <a:r>
              <a:rPr lang="de-DE" err="1"/>
              <a:t>name</a:t>
            </a:r>
            <a:r>
              <a:rPr lang="de-DE"/>
              <a:t>:</a:t>
            </a:r>
            <a:endParaRPr lang="de-DE" sz="2000">
              <a:solidFill>
                <a:schemeClr val="accent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615763-FA75-478C-804B-A0D1B86E6F3B}"/>
              </a:ext>
            </a:extLst>
          </p:cNvPr>
          <p:cNvSpPr/>
          <p:nvPr/>
        </p:nvSpPr>
        <p:spPr>
          <a:xfrm>
            <a:off x="628651" y="1937856"/>
            <a:ext cx="2187954" cy="3514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err="1">
                <a:solidFill>
                  <a:srgbClr val="44A12C"/>
                </a:solidFill>
              </a:rPr>
              <a:t>Recipient</a:t>
            </a:r>
            <a:br>
              <a:rPr lang="de-DE" sz="1200" b="1" u="sng">
                <a:solidFill>
                  <a:srgbClr val="44A12C"/>
                </a:solidFill>
              </a:rPr>
            </a:br>
            <a:r>
              <a:rPr lang="en-US" sz="1000" i="1">
                <a:solidFill>
                  <a:schemeClr val="tx1"/>
                </a:solidFill>
              </a:rPr>
              <a:t>&lt;&lt; How to describe the </a:t>
            </a:r>
            <a:br>
              <a:rPr lang="en-US" sz="1000" i="1">
                <a:solidFill>
                  <a:schemeClr val="tx1"/>
                </a:solidFill>
              </a:rPr>
            </a:br>
            <a:r>
              <a:rPr lang="en-US" sz="1000" i="1">
                <a:solidFill>
                  <a:schemeClr val="tx1"/>
                </a:solidFill>
              </a:rPr>
              <a:t>customer &gt;&gt;</a:t>
            </a:r>
          </a:p>
          <a:p>
            <a:pPr lvl="0">
              <a:spcBef>
                <a:spcPts val="800"/>
              </a:spcBef>
              <a:buClr>
                <a:srgbClr val="44A12C"/>
              </a:buClr>
            </a:pPr>
            <a:r>
              <a:rPr lang="de-DE" sz="1000" i="1">
                <a:solidFill>
                  <a:srgbClr val="000000"/>
                </a:solidFill>
              </a:rPr>
              <a:t>Family </a:t>
            </a:r>
            <a:r>
              <a:rPr lang="de-DE" sz="1000" i="1" err="1">
                <a:solidFill>
                  <a:srgbClr val="000000"/>
                </a:solidFill>
              </a:rPr>
              <a:t>farm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with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animals</a:t>
            </a:r>
            <a:r>
              <a:rPr lang="de-DE" sz="1000" i="1">
                <a:solidFill>
                  <a:srgbClr val="000000"/>
                </a:solidFill>
              </a:rPr>
              <a:t> // not </a:t>
            </a:r>
            <a:r>
              <a:rPr lang="de-DE" sz="1000" i="1" err="1">
                <a:solidFill>
                  <a:srgbClr val="000000"/>
                </a:solidFill>
              </a:rPr>
              <a:t>using</a:t>
            </a:r>
            <a:r>
              <a:rPr lang="de-DE" sz="1000" i="1">
                <a:solidFill>
                  <a:srgbClr val="000000"/>
                </a:solidFill>
              </a:rPr>
              <a:t> a </a:t>
            </a:r>
            <a:r>
              <a:rPr lang="de-DE" sz="1000" i="1" err="1">
                <a:solidFill>
                  <a:srgbClr val="000000"/>
                </a:solidFill>
              </a:rPr>
              <a:t>farm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management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tool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right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now</a:t>
            </a:r>
            <a:r>
              <a:rPr lang="de-DE" sz="1000" i="1">
                <a:solidFill>
                  <a:srgbClr val="000000"/>
                </a:solidFill>
              </a:rPr>
              <a:t> //  50-200 ha </a:t>
            </a:r>
            <a:r>
              <a:rPr lang="de-DE" sz="1000" i="1" err="1">
                <a:solidFill>
                  <a:srgbClr val="000000"/>
                </a:solidFill>
              </a:rPr>
              <a:t>feed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production</a:t>
            </a:r>
            <a:r>
              <a:rPr lang="de-DE" sz="1000" i="1">
                <a:solidFill>
                  <a:srgbClr val="000000"/>
                </a:solidFill>
              </a:rPr>
              <a:t> //  </a:t>
            </a:r>
            <a:r>
              <a:rPr lang="de-DE" sz="1000" i="1" err="1">
                <a:solidFill>
                  <a:srgbClr val="000000"/>
                </a:solidFill>
              </a:rPr>
              <a:t>every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day</a:t>
            </a:r>
            <a:r>
              <a:rPr lang="de-DE" sz="1000" i="1">
                <a:solidFill>
                  <a:srgbClr val="000000"/>
                </a:solidFill>
              </a:rPr>
              <a:t> a </a:t>
            </a:r>
            <a:r>
              <a:rPr lang="de-DE" sz="1000" i="1" err="1">
                <a:solidFill>
                  <a:srgbClr val="000000"/>
                </a:solidFill>
              </a:rPr>
              <a:t>lot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of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work</a:t>
            </a:r>
            <a:r>
              <a:rPr lang="de-DE" sz="1000" i="1">
                <a:solidFill>
                  <a:srgbClr val="000000"/>
                </a:solidFill>
              </a:rPr>
              <a:t> in </a:t>
            </a:r>
            <a:r>
              <a:rPr lang="de-DE" sz="1000" i="1" err="1">
                <a:solidFill>
                  <a:srgbClr val="000000"/>
                </a:solidFill>
              </a:rPr>
              <a:t>the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stable</a:t>
            </a:r>
            <a:r>
              <a:rPr lang="de-DE" sz="1000" i="1">
                <a:solidFill>
                  <a:srgbClr val="000000"/>
                </a:solidFill>
              </a:rPr>
              <a:t> </a:t>
            </a:r>
          </a:p>
          <a:p>
            <a:pPr lvl="0">
              <a:spcBef>
                <a:spcPts val="800"/>
              </a:spcBef>
            </a:pPr>
            <a:endParaRPr lang="de-DE" sz="1000" b="1" i="1" u="sng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D35C01B-EDEA-4FEA-8CB2-EE277EEC68F9}"/>
              </a:ext>
            </a:extLst>
          </p:cNvPr>
          <p:cNvSpPr/>
          <p:nvPr/>
        </p:nvSpPr>
        <p:spPr>
          <a:xfrm>
            <a:off x="2816605" y="1937855"/>
            <a:ext cx="2187954" cy="35140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t"/>
          <a:lstStyle/>
          <a:p>
            <a:pPr lvl="0">
              <a:spcBef>
                <a:spcPts val="800"/>
              </a:spcBef>
            </a:pPr>
            <a:r>
              <a:rPr lang="de-DE" sz="1200" b="1" u="sng" err="1">
                <a:solidFill>
                  <a:srgbClr val="44A12C"/>
                </a:solidFill>
              </a:rPr>
              <a:t>Reason</a:t>
            </a:r>
            <a:r>
              <a:rPr lang="de-DE" sz="1200" b="1" u="sng">
                <a:solidFill>
                  <a:srgbClr val="44A12C"/>
                </a:solidFill>
              </a:rPr>
              <a:t> </a:t>
            </a:r>
            <a:r>
              <a:rPr lang="de-DE" sz="1200" b="1" u="sng" err="1">
                <a:solidFill>
                  <a:srgbClr val="44A12C"/>
                </a:solidFill>
              </a:rPr>
              <a:t>why</a:t>
            </a:r>
            <a:br>
              <a:rPr lang="de-DE" sz="1200" b="1" u="sng">
                <a:solidFill>
                  <a:srgbClr val="44A12C"/>
                </a:solidFill>
              </a:rPr>
            </a:br>
            <a:r>
              <a:rPr lang="de-DE" sz="1000" i="1">
                <a:solidFill>
                  <a:schemeClr val="tx1"/>
                </a:solidFill>
              </a:rPr>
              <a:t>&lt;&lt;The 3 </a:t>
            </a:r>
            <a:r>
              <a:rPr lang="de-DE" sz="1000" i="1" err="1">
                <a:solidFill>
                  <a:schemeClr val="tx1"/>
                </a:solidFill>
              </a:rPr>
              <a:t>main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characteristics</a:t>
            </a:r>
            <a:r>
              <a:rPr lang="de-DE" sz="1000" i="1">
                <a:solidFill>
                  <a:schemeClr val="tx1"/>
                </a:solidFill>
              </a:rPr>
              <a:t>&gt;&gt;</a:t>
            </a:r>
          </a:p>
          <a:p>
            <a:pPr lvl="0">
              <a:spcBef>
                <a:spcPts val="800"/>
              </a:spcBef>
              <a:buClr>
                <a:srgbClr val="44A12C"/>
              </a:buClr>
            </a:pPr>
            <a:r>
              <a:rPr lang="de-DE" sz="1000" i="1" err="1">
                <a:solidFill>
                  <a:srgbClr val="000000"/>
                </a:solidFill>
              </a:rPr>
              <a:t>Frustrated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about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documentation</a:t>
            </a:r>
            <a:endParaRPr lang="de-DE" sz="1000" i="1">
              <a:solidFill>
                <a:srgbClr val="000000"/>
              </a:solidFill>
            </a:endParaRPr>
          </a:p>
          <a:p>
            <a:pPr lvl="0">
              <a:spcBef>
                <a:spcPts val="800"/>
              </a:spcBef>
              <a:buClr>
                <a:srgbClr val="44A12C"/>
              </a:buClr>
            </a:pPr>
            <a:r>
              <a:rPr lang="de-DE" sz="1000" i="1" err="1">
                <a:solidFill>
                  <a:srgbClr val="000000"/>
                </a:solidFill>
              </a:rPr>
              <a:t>Searching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for</a:t>
            </a:r>
            <a:r>
              <a:rPr lang="de-DE" sz="1000" i="1">
                <a:solidFill>
                  <a:srgbClr val="000000"/>
                </a:solidFill>
              </a:rPr>
              <a:t> an easy </a:t>
            </a:r>
            <a:r>
              <a:rPr lang="de-DE" sz="1000" i="1" err="1">
                <a:solidFill>
                  <a:srgbClr val="000000"/>
                </a:solidFill>
              </a:rPr>
              <a:t>tool</a:t>
            </a:r>
            <a:endParaRPr lang="de-DE" sz="1000" i="1">
              <a:solidFill>
                <a:srgbClr val="000000"/>
              </a:solidFill>
            </a:endParaRPr>
          </a:p>
          <a:p>
            <a:pPr lvl="0">
              <a:spcBef>
                <a:spcPts val="800"/>
              </a:spcBef>
              <a:buClr>
                <a:srgbClr val="44A12C"/>
              </a:buClr>
            </a:pPr>
            <a:endParaRPr lang="de-DE" sz="1000" i="1">
              <a:solidFill>
                <a:srgbClr val="000000"/>
              </a:solidFill>
            </a:endParaRPr>
          </a:p>
          <a:p>
            <a:pPr lvl="0">
              <a:spcBef>
                <a:spcPts val="800"/>
              </a:spcBef>
            </a:pPr>
            <a:endParaRPr lang="de-DE" sz="1000" b="1" i="1" u="sng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4031BA4-56D9-4526-9F79-C829E377B362}"/>
              </a:ext>
            </a:extLst>
          </p:cNvPr>
          <p:cNvSpPr/>
          <p:nvPr/>
        </p:nvSpPr>
        <p:spPr>
          <a:xfrm>
            <a:off x="5004558" y="1937856"/>
            <a:ext cx="2187954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>
                <a:solidFill>
                  <a:srgbClr val="44A12C"/>
                </a:solidFill>
              </a:rPr>
              <a:t>Solution </a:t>
            </a:r>
            <a:r>
              <a:rPr lang="de-DE" sz="1200" b="1" u="sng" err="1">
                <a:solidFill>
                  <a:srgbClr val="44A12C"/>
                </a:solidFill>
              </a:rPr>
              <a:t>as</a:t>
            </a:r>
            <a:r>
              <a:rPr lang="de-DE" sz="1200" b="1" u="sng">
                <a:solidFill>
                  <a:srgbClr val="44A12C"/>
                </a:solidFill>
              </a:rPr>
              <a:t> USP</a:t>
            </a:r>
            <a:br>
              <a:rPr lang="de-DE" sz="1200" b="1" u="sng">
                <a:solidFill>
                  <a:srgbClr val="44A12C"/>
                </a:solidFill>
              </a:rPr>
            </a:br>
            <a:r>
              <a:rPr lang="en-US" sz="1000" i="1">
                <a:solidFill>
                  <a:schemeClr val="tx1"/>
                </a:solidFill>
              </a:rPr>
              <a:t>&lt;&lt;The 3 most important properties&gt;&gt;</a:t>
            </a:r>
          </a:p>
          <a:p>
            <a:pPr lvl="0">
              <a:spcBef>
                <a:spcPts val="800"/>
              </a:spcBef>
            </a:pPr>
            <a:endParaRPr lang="de-DE" sz="1000" b="1" i="1" u="sng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5004558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>
                <a:solidFill>
                  <a:schemeClr val="accent1"/>
                </a:solidFill>
              </a:rPr>
              <a:t>WOW </a:t>
            </a:r>
            <a:r>
              <a:rPr lang="de-DE" sz="1200" b="1" u="sng" err="1">
                <a:solidFill>
                  <a:schemeClr val="accent1"/>
                </a:solidFill>
              </a:rPr>
              <a:t>Effect</a:t>
            </a:r>
            <a:br>
              <a:rPr lang="de-DE" sz="1200" b="1" u="sng">
                <a:solidFill>
                  <a:schemeClr val="accent1"/>
                </a:solidFill>
              </a:rPr>
            </a:br>
            <a:r>
              <a:rPr lang="en-US" sz="1000" i="1">
                <a:solidFill>
                  <a:schemeClr val="tx1"/>
                </a:solidFill>
              </a:rPr>
              <a:t>&lt;&lt;Why am I feeling happy&gt;&gt;</a:t>
            </a:r>
          </a:p>
          <a:p>
            <a:pPr>
              <a:spcBef>
                <a:spcPts val="800"/>
              </a:spcBef>
            </a:pPr>
            <a:r>
              <a:rPr lang="en-US" sz="1000" i="1">
                <a:solidFill>
                  <a:srgbClr val="000000"/>
                </a:solidFill>
              </a:rPr>
              <a:t>The system is very easy to use no </a:t>
            </a:r>
            <a:r>
              <a:rPr lang="en-US" sz="1000" i="1" err="1">
                <a:solidFill>
                  <a:srgbClr val="000000"/>
                </a:solidFill>
              </a:rPr>
              <a:t>calender</a:t>
            </a:r>
            <a:r>
              <a:rPr lang="en-US" sz="1000" i="1">
                <a:solidFill>
                  <a:srgbClr val="000000"/>
                </a:solidFill>
              </a:rPr>
              <a:t> in the tractor needed</a:t>
            </a:r>
            <a:endParaRPr lang="de-DE" sz="1000" i="1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F373BB-5EC9-4D09-AA7F-37BAEFDCD536}"/>
              </a:ext>
            </a:extLst>
          </p:cNvPr>
          <p:cNvSpPr/>
          <p:nvPr/>
        </p:nvSpPr>
        <p:spPr>
          <a:xfrm>
            <a:off x="7192511" y="1937856"/>
            <a:ext cx="2187955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err="1">
                <a:solidFill>
                  <a:srgbClr val="44A12C"/>
                </a:solidFill>
              </a:rPr>
              <a:t>Introduction</a:t>
            </a:r>
            <a:br>
              <a:rPr lang="de-DE" sz="1200" b="1" u="sng">
                <a:solidFill>
                  <a:srgbClr val="44A12C"/>
                </a:solidFill>
              </a:rPr>
            </a:br>
            <a:r>
              <a:rPr lang="de-DE" sz="1000" i="1">
                <a:solidFill>
                  <a:schemeClr val="tx1"/>
                </a:solidFill>
              </a:rPr>
              <a:t>&lt;&lt;</a:t>
            </a:r>
            <a:r>
              <a:rPr lang="de-DE" sz="1000" i="1" err="1">
                <a:solidFill>
                  <a:schemeClr val="tx1"/>
                </a:solidFill>
              </a:rPr>
              <a:t>What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kind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of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situation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has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to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introduced</a:t>
            </a:r>
            <a:r>
              <a:rPr lang="de-DE" sz="1000" i="1">
                <a:solidFill>
                  <a:schemeClr val="tx1"/>
                </a:solidFill>
              </a:rPr>
              <a:t> (</a:t>
            </a:r>
            <a:r>
              <a:rPr lang="de-DE" sz="1000" i="1" err="1">
                <a:solidFill>
                  <a:schemeClr val="tx1"/>
                </a:solidFill>
              </a:rPr>
              <a:t>well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known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of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recipient</a:t>
            </a:r>
            <a:r>
              <a:rPr lang="de-DE" sz="1000" i="1">
                <a:solidFill>
                  <a:schemeClr val="tx1"/>
                </a:solidFill>
              </a:rPr>
              <a:t>)&gt;&gt;</a:t>
            </a:r>
          </a:p>
          <a:p>
            <a:pPr lvl="0">
              <a:spcBef>
                <a:spcPts val="800"/>
              </a:spcBef>
            </a:pPr>
            <a:r>
              <a:rPr lang="de-DE" sz="1000" i="1">
                <a:solidFill>
                  <a:srgbClr val="000000"/>
                </a:solidFill>
              </a:rPr>
              <a:t>Situation in </a:t>
            </a:r>
            <a:r>
              <a:rPr lang="de-DE" sz="1000" i="1" err="1">
                <a:solidFill>
                  <a:srgbClr val="000000"/>
                </a:solidFill>
              </a:rPr>
              <a:t>the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office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with</a:t>
            </a:r>
            <a:r>
              <a:rPr lang="de-DE" sz="1000" i="1">
                <a:solidFill>
                  <a:srgbClr val="000000"/>
                </a:solidFill>
              </a:rPr>
              <a:t> a </a:t>
            </a:r>
            <a:r>
              <a:rPr lang="de-DE" sz="1000" i="1" err="1">
                <a:solidFill>
                  <a:srgbClr val="000000"/>
                </a:solidFill>
              </a:rPr>
              <a:t>lot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of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paperwork</a:t>
            </a:r>
            <a:r>
              <a:rPr lang="de-DE" sz="1000" i="1">
                <a:solidFill>
                  <a:srgbClr val="000000"/>
                </a:solidFill>
              </a:rPr>
              <a:t> on </a:t>
            </a:r>
            <a:r>
              <a:rPr lang="de-DE" sz="1000" i="1" err="1">
                <a:solidFill>
                  <a:srgbClr val="000000"/>
                </a:solidFill>
              </a:rPr>
              <a:t>his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table</a:t>
            </a:r>
            <a:r>
              <a:rPr lang="de-DE" sz="1000" i="1">
                <a:solidFill>
                  <a:srgbClr val="000000"/>
                </a:solidFill>
              </a:rPr>
              <a:t> and an </a:t>
            </a:r>
            <a:r>
              <a:rPr lang="de-DE" sz="1000" i="1" err="1">
                <a:solidFill>
                  <a:srgbClr val="000000"/>
                </a:solidFill>
              </a:rPr>
              <a:t>unorganized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old</a:t>
            </a:r>
            <a:r>
              <a:rPr lang="de-DE" sz="1000" i="1">
                <a:solidFill>
                  <a:srgbClr val="000000"/>
                </a:solidFill>
              </a:rPr>
              <a:t> </a:t>
            </a:r>
            <a:r>
              <a:rPr lang="de-DE" sz="1000" i="1" err="1">
                <a:solidFill>
                  <a:srgbClr val="000000"/>
                </a:solidFill>
              </a:rPr>
              <a:t>calendar</a:t>
            </a:r>
            <a:endParaRPr lang="de-DE" sz="1000" i="1">
              <a:solidFill>
                <a:srgbClr val="000000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1D36CC7-DE95-4827-81F2-BCC0538FE774}"/>
              </a:ext>
            </a:extLst>
          </p:cNvPr>
          <p:cNvSpPr/>
          <p:nvPr/>
        </p:nvSpPr>
        <p:spPr>
          <a:xfrm>
            <a:off x="628651" y="5451948"/>
            <a:ext cx="10938371" cy="7391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err="1">
                <a:solidFill>
                  <a:schemeClr val="accent1"/>
                </a:solidFill>
              </a:rPr>
              <a:t>Organization</a:t>
            </a:r>
            <a:br>
              <a:rPr lang="de-DE" sz="1200" b="1" u="sng">
                <a:solidFill>
                  <a:schemeClr val="accent1"/>
                </a:solidFill>
              </a:rPr>
            </a:br>
            <a:r>
              <a:rPr lang="en-US" sz="1000" i="1">
                <a:solidFill>
                  <a:schemeClr val="tx1"/>
                </a:solidFill>
              </a:rPr>
              <a:t>&lt;&lt;Who has to process the idea, who has to contribute what kind of matter&gt;&gt;</a:t>
            </a:r>
            <a:endParaRPr lang="de-DE" sz="1000" b="1" i="1" u="sng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628651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err="1">
                <a:solidFill>
                  <a:schemeClr val="accent1"/>
                </a:solidFill>
              </a:rPr>
              <a:t>Functional</a:t>
            </a:r>
            <a:r>
              <a:rPr lang="de-DE" sz="1200" b="1" u="sng">
                <a:solidFill>
                  <a:schemeClr val="accent1"/>
                </a:solidFill>
              </a:rPr>
              <a:t> </a:t>
            </a:r>
            <a:r>
              <a:rPr lang="de-DE" sz="1200" b="1" u="sng" err="1">
                <a:solidFill>
                  <a:schemeClr val="accent1"/>
                </a:solidFill>
              </a:rPr>
              <a:t>benefit</a:t>
            </a:r>
            <a:br>
              <a:rPr lang="de-DE" sz="1200" b="1" u="sng">
                <a:solidFill>
                  <a:schemeClr val="accent1"/>
                </a:solidFill>
              </a:rPr>
            </a:br>
            <a:r>
              <a:rPr lang="en-US" sz="1000" i="1">
                <a:solidFill>
                  <a:schemeClr val="tx1"/>
                </a:solidFill>
              </a:rPr>
              <a:t>&lt;&lt;The 3 most important benefits&gt;&gt;</a:t>
            </a:r>
          </a:p>
          <a:p>
            <a:pPr>
              <a:spcBef>
                <a:spcPts val="800"/>
              </a:spcBef>
              <a:buClr>
                <a:srgbClr val="44A12C"/>
              </a:buClr>
            </a:pPr>
            <a:r>
              <a:rPr lang="en-US" sz="1000" i="1">
                <a:solidFill>
                  <a:srgbClr val="000000"/>
                </a:solidFill>
              </a:rPr>
              <a:t>Documentation with mobile device</a:t>
            </a:r>
          </a:p>
          <a:p>
            <a:pPr>
              <a:spcBef>
                <a:spcPts val="800"/>
              </a:spcBef>
              <a:buClr>
                <a:srgbClr val="44A12C"/>
              </a:buClr>
            </a:pPr>
            <a:r>
              <a:rPr lang="en-US" sz="1000" i="1">
                <a:solidFill>
                  <a:srgbClr val="000000"/>
                </a:solidFill>
              </a:rPr>
              <a:t>Easy transfer of data from the machine to the FMS</a:t>
            </a:r>
          </a:p>
          <a:p>
            <a:pPr>
              <a:spcBef>
                <a:spcPts val="800"/>
              </a:spcBef>
            </a:pPr>
            <a:endParaRPr lang="de-DE" sz="1000" b="1" i="1" u="sng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2816605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>
                <a:solidFill>
                  <a:schemeClr val="accent1"/>
                </a:solidFill>
              </a:rPr>
              <a:t>Emotional </a:t>
            </a:r>
            <a:r>
              <a:rPr lang="de-DE" sz="1200" b="1" u="sng" err="1">
                <a:solidFill>
                  <a:schemeClr val="accent1"/>
                </a:solidFill>
              </a:rPr>
              <a:t>benefit</a:t>
            </a:r>
            <a:br>
              <a:rPr lang="de-DE" sz="1200" b="1" u="sng">
                <a:solidFill>
                  <a:schemeClr val="accent1"/>
                </a:solidFill>
              </a:rPr>
            </a:br>
            <a:r>
              <a:rPr lang="en-US" sz="1000" i="1">
                <a:solidFill>
                  <a:schemeClr val="tx1"/>
                </a:solidFill>
              </a:rPr>
              <a:t>&lt;&lt;The 3 most important benefits&gt;&gt;</a:t>
            </a:r>
          </a:p>
          <a:p>
            <a:pPr>
              <a:spcBef>
                <a:spcPts val="800"/>
              </a:spcBef>
              <a:buClr>
                <a:srgbClr val="44A12C"/>
              </a:buClr>
            </a:pPr>
            <a:r>
              <a:rPr lang="en-US" sz="1000" i="1">
                <a:solidFill>
                  <a:srgbClr val="000000"/>
                </a:solidFill>
              </a:rPr>
              <a:t>Easy to use</a:t>
            </a:r>
          </a:p>
          <a:p>
            <a:pPr>
              <a:spcBef>
                <a:spcPts val="800"/>
              </a:spcBef>
              <a:buClr>
                <a:srgbClr val="44A12C"/>
              </a:buClr>
            </a:pPr>
            <a:r>
              <a:rPr lang="en-US" sz="1000" i="1">
                <a:solidFill>
                  <a:srgbClr val="000000"/>
                </a:solidFill>
              </a:rPr>
              <a:t>More time in field and stable</a:t>
            </a:r>
          </a:p>
          <a:p>
            <a:pPr>
              <a:spcBef>
                <a:spcPts val="800"/>
              </a:spcBef>
              <a:buClr>
                <a:srgbClr val="44A12C"/>
              </a:buClr>
            </a:pPr>
            <a:r>
              <a:rPr lang="en-US" sz="1000" i="1">
                <a:solidFill>
                  <a:srgbClr val="000000"/>
                </a:solidFill>
              </a:rPr>
              <a:t>Less paperwork</a:t>
            </a:r>
            <a:endParaRPr lang="de-DE" sz="1000" i="1">
              <a:solidFill>
                <a:srgbClr val="000000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7187441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err="1">
                <a:solidFill>
                  <a:srgbClr val="44A12C"/>
                </a:solidFill>
              </a:rPr>
              <a:t>Turning</a:t>
            </a:r>
            <a:r>
              <a:rPr lang="de-DE" sz="1200" b="1" u="sng">
                <a:solidFill>
                  <a:srgbClr val="44A12C"/>
                </a:solidFill>
              </a:rPr>
              <a:t> </a:t>
            </a:r>
            <a:r>
              <a:rPr lang="de-DE" sz="1200" b="1" u="sng" err="1">
                <a:solidFill>
                  <a:srgbClr val="44A12C"/>
                </a:solidFill>
              </a:rPr>
              <a:t>points</a:t>
            </a:r>
            <a:r>
              <a:rPr lang="de-DE" sz="1200" b="1" u="sng">
                <a:solidFill>
                  <a:srgbClr val="44A12C"/>
                </a:solidFill>
              </a:rPr>
              <a:t> </a:t>
            </a:r>
            <a:r>
              <a:rPr lang="de-DE" sz="1200" b="1" u="sng" err="1">
                <a:solidFill>
                  <a:srgbClr val="44A12C"/>
                </a:solidFill>
              </a:rPr>
              <a:t>of</a:t>
            </a:r>
            <a:r>
              <a:rPr lang="de-DE" sz="1200" b="1" u="sng">
                <a:solidFill>
                  <a:srgbClr val="44A12C"/>
                </a:solidFill>
              </a:rPr>
              <a:t> </a:t>
            </a:r>
            <a:r>
              <a:rPr lang="de-DE" sz="1200" b="1" u="sng" err="1">
                <a:solidFill>
                  <a:srgbClr val="44A12C"/>
                </a:solidFill>
              </a:rPr>
              <a:t>story</a:t>
            </a:r>
            <a:r>
              <a:rPr lang="de-DE" sz="1200" b="1" u="sng">
                <a:solidFill>
                  <a:srgbClr val="44A12C"/>
                </a:solidFill>
              </a:rPr>
              <a:t> </a:t>
            </a:r>
            <a:r>
              <a:rPr lang="de-DE" sz="1200" b="1" u="sng" err="1">
                <a:solidFill>
                  <a:srgbClr val="44A12C"/>
                </a:solidFill>
              </a:rPr>
              <a:t>line</a:t>
            </a:r>
            <a:br>
              <a:rPr lang="de-DE" sz="1200" b="1" u="sng">
                <a:solidFill>
                  <a:srgbClr val="44A12C"/>
                </a:solidFill>
              </a:rPr>
            </a:br>
            <a:r>
              <a:rPr lang="en-US" sz="1000" i="1">
                <a:solidFill>
                  <a:schemeClr val="tx1"/>
                </a:solidFill>
              </a:rPr>
              <a:t>&lt;&lt;What situation is changing the dramaturgy (part 1 and part 2)&gt;&gt;</a:t>
            </a:r>
            <a:endParaRPr lang="de-DE" sz="1000" b="1" i="1" u="sng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9380465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>
                <a:solidFill>
                  <a:schemeClr val="accent1"/>
                </a:solidFill>
              </a:rPr>
              <a:t>Hero </a:t>
            </a:r>
            <a:r>
              <a:rPr lang="de-DE" sz="1200" b="1" u="sng" err="1">
                <a:solidFill>
                  <a:schemeClr val="accent1"/>
                </a:solidFill>
              </a:rPr>
              <a:t>of</a:t>
            </a:r>
            <a:r>
              <a:rPr lang="de-DE" sz="1200" b="1" u="sng">
                <a:solidFill>
                  <a:schemeClr val="accent1"/>
                </a:solidFill>
              </a:rPr>
              <a:t> </a:t>
            </a:r>
            <a:r>
              <a:rPr lang="de-DE" sz="1200" b="1" u="sng" err="1">
                <a:solidFill>
                  <a:schemeClr val="accent1"/>
                </a:solidFill>
              </a:rPr>
              <a:t>story</a:t>
            </a:r>
            <a:r>
              <a:rPr lang="de-DE" sz="1200" b="1" u="sng">
                <a:solidFill>
                  <a:schemeClr val="accent1"/>
                </a:solidFill>
              </a:rPr>
              <a:t> </a:t>
            </a:r>
            <a:r>
              <a:rPr lang="de-DE" sz="1200" b="1" u="sng" err="1">
                <a:solidFill>
                  <a:schemeClr val="accent1"/>
                </a:solidFill>
              </a:rPr>
              <a:t>line</a:t>
            </a:r>
            <a:br>
              <a:rPr lang="de-DE" sz="1200" b="1" u="sng">
                <a:solidFill>
                  <a:schemeClr val="accent1"/>
                </a:solidFill>
              </a:rPr>
            </a:br>
            <a:r>
              <a:rPr lang="en-US" sz="1000" i="1">
                <a:solidFill>
                  <a:schemeClr val="tx1"/>
                </a:solidFill>
              </a:rPr>
              <a:t>&lt;&lt;Who is the hero and how is he solving the conflict&gt;&gt;</a:t>
            </a:r>
            <a:endParaRPr lang="de-DE" sz="1000" b="1" i="1" u="sng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4F373BB-5EC9-4D09-AA7F-37BAEFDCD536}"/>
              </a:ext>
            </a:extLst>
          </p:cNvPr>
          <p:cNvSpPr/>
          <p:nvPr/>
        </p:nvSpPr>
        <p:spPr>
          <a:xfrm>
            <a:off x="9380465" y="1937856"/>
            <a:ext cx="2187955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>
                <a:solidFill>
                  <a:srgbClr val="44A12C"/>
                </a:solidFill>
              </a:rPr>
              <a:t>Potential </a:t>
            </a:r>
            <a:r>
              <a:rPr lang="de-DE" sz="1200" b="1" u="sng" err="1">
                <a:solidFill>
                  <a:srgbClr val="44A12C"/>
                </a:solidFill>
              </a:rPr>
              <a:t>for</a:t>
            </a:r>
            <a:r>
              <a:rPr lang="de-DE" sz="1200" b="1" u="sng">
                <a:solidFill>
                  <a:srgbClr val="44A12C"/>
                </a:solidFill>
              </a:rPr>
              <a:t> </a:t>
            </a:r>
            <a:r>
              <a:rPr lang="de-DE" sz="1200" b="1" u="sng" err="1">
                <a:solidFill>
                  <a:srgbClr val="44A12C"/>
                </a:solidFill>
              </a:rPr>
              <a:t>conflict</a:t>
            </a:r>
            <a:br>
              <a:rPr lang="de-DE" sz="1200" b="1" u="sng">
                <a:solidFill>
                  <a:srgbClr val="44A12C"/>
                </a:solidFill>
              </a:rPr>
            </a:br>
            <a:r>
              <a:rPr lang="en-US" sz="1000" i="1">
                <a:solidFill>
                  <a:schemeClr val="tx1"/>
                </a:solidFill>
              </a:rPr>
              <a:t>&lt;&lt;What relevant conflict has to be solved </a:t>
            </a:r>
            <a:r>
              <a:rPr lang="de-DE" sz="1000" i="1">
                <a:solidFill>
                  <a:schemeClr val="tx1"/>
                </a:solidFill>
              </a:rPr>
              <a:t>(</a:t>
            </a:r>
            <a:r>
              <a:rPr lang="de-DE" sz="1000" i="1" err="1">
                <a:solidFill>
                  <a:schemeClr val="tx1"/>
                </a:solidFill>
              </a:rPr>
              <a:t>well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known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of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recipient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en-US" sz="1000" i="1">
                <a:solidFill>
                  <a:schemeClr val="tx1"/>
                </a:solidFill>
              </a:rPr>
              <a:t>&gt;&gt;</a:t>
            </a:r>
          </a:p>
          <a:p>
            <a:pPr lvl="0">
              <a:spcBef>
                <a:spcPts val="800"/>
              </a:spcBef>
            </a:pPr>
            <a:r>
              <a:rPr lang="en-US" sz="1000" i="1">
                <a:solidFill>
                  <a:srgbClr val="000000"/>
                </a:solidFill>
              </a:rPr>
              <a:t>Farmer can’t read his notes in the calendar // doesn’t know what he has done on the field some </a:t>
            </a:r>
            <a:r>
              <a:rPr lang="en-US" sz="1000" i="1" err="1">
                <a:solidFill>
                  <a:srgbClr val="000000"/>
                </a:solidFill>
              </a:rPr>
              <a:t>weeke</a:t>
            </a:r>
            <a:r>
              <a:rPr lang="en-US" sz="1000" i="1">
                <a:solidFill>
                  <a:srgbClr val="000000"/>
                </a:solidFill>
              </a:rPr>
              <a:t> ago </a:t>
            </a:r>
            <a:endParaRPr lang="de-DE" sz="10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8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C9E6D7-3DFC-48A2-8F72-F1DCD2C6B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782" y="6356350"/>
            <a:ext cx="9150338" cy="365125"/>
          </a:xfrm>
        </p:spPr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FE6D9C-A3B2-4D0E-A519-36EBCA38D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279000"/>
            <a:ext cx="1586973" cy="318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/>
              <a:t>Story </a:t>
            </a:r>
            <a:r>
              <a:rPr lang="de-DE" err="1"/>
              <a:t>name</a:t>
            </a:r>
            <a:r>
              <a:rPr lang="de-DE"/>
              <a:t>:</a:t>
            </a:r>
            <a:endParaRPr lang="de-DE" sz="2000">
              <a:solidFill>
                <a:schemeClr val="accent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F373BB-5EC9-4D09-AA7F-37BAEFDCD536}"/>
              </a:ext>
            </a:extLst>
          </p:cNvPr>
          <p:cNvSpPr/>
          <p:nvPr/>
        </p:nvSpPr>
        <p:spPr>
          <a:xfrm>
            <a:off x="628651" y="1937856"/>
            <a:ext cx="8751815" cy="3514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>
                <a:solidFill>
                  <a:srgbClr val="44A12C"/>
                </a:solidFill>
              </a:rPr>
              <a:t>Story </a:t>
            </a:r>
            <a:r>
              <a:rPr lang="de-DE" sz="1200" b="1" u="sng" err="1">
                <a:solidFill>
                  <a:srgbClr val="44A12C"/>
                </a:solidFill>
              </a:rPr>
              <a:t>line</a:t>
            </a:r>
            <a:r>
              <a:rPr lang="de-DE" sz="1200" b="1" u="sng">
                <a:solidFill>
                  <a:srgbClr val="44A12C"/>
                </a:solidFill>
              </a:rPr>
              <a:t> &amp; </a:t>
            </a:r>
            <a:r>
              <a:rPr lang="de-DE" sz="1200" b="1" u="sng" err="1">
                <a:solidFill>
                  <a:srgbClr val="44A12C"/>
                </a:solidFill>
              </a:rPr>
              <a:t>dramaturgy</a:t>
            </a:r>
            <a:br>
              <a:rPr lang="de-DE" sz="1200" b="1" u="sng">
                <a:solidFill>
                  <a:srgbClr val="44A12C"/>
                </a:solidFill>
              </a:rPr>
            </a:br>
            <a:r>
              <a:rPr lang="de-DE" sz="1000" i="1">
                <a:solidFill>
                  <a:schemeClr val="tx1"/>
                </a:solidFill>
              </a:rPr>
              <a:t>&lt;&lt; </a:t>
            </a:r>
            <a:r>
              <a:rPr lang="de-DE" sz="1000" i="1" err="1">
                <a:solidFill>
                  <a:schemeClr val="tx1"/>
                </a:solidFill>
              </a:rPr>
              <a:t>introduction</a:t>
            </a:r>
            <a:r>
              <a:rPr lang="de-DE" sz="1000" i="1">
                <a:solidFill>
                  <a:schemeClr val="tx1"/>
                </a:solidFill>
              </a:rPr>
              <a:t> – </a:t>
            </a:r>
            <a:r>
              <a:rPr lang="de-DE" sz="1000" i="1" err="1">
                <a:solidFill>
                  <a:schemeClr val="tx1"/>
                </a:solidFill>
              </a:rPr>
              <a:t>the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conflict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begins</a:t>
            </a:r>
            <a:r>
              <a:rPr lang="de-DE" sz="1000" i="1">
                <a:solidFill>
                  <a:schemeClr val="tx1"/>
                </a:solidFill>
              </a:rPr>
              <a:t> – </a:t>
            </a:r>
            <a:r>
              <a:rPr lang="de-DE" sz="1000" i="1" err="1">
                <a:solidFill>
                  <a:schemeClr val="tx1"/>
                </a:solidFill>
              </a:rPr>
              <a:t>turning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point</a:t>
            </a:r>
            <a:r>
              <a:rPr lang="de-DE" sz="1000" i="1">
                <a:solidFill>
                  <a:schemeClr val="tx1"/>
                </a:solidFill>
              </a:rPr>
              <a:t> 1 – </a:t>
            </a:r>
            <a:r>
              <a:rPr lang="de-DE" sz="1000" i="1" err="1">
                <a:solidFill>
                  <a:schemeClr val="tx1"/>
                </a:solidFill>
              </a:rPr>
              <a:t>the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conflict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escalates</a:t>
            </a:r>
            <a:r>
              <a:rPr lang="de-DE" sz="1000" i="1">
                <a:solidFill>
                  <a:schemeClr val="tx1"/>
                </a:solidFill>
              </a:rPr>
              <a:t> – </a:t>
            </a:r>
            <a:r>
              <a:rPr lang="de-DE" sz="1000" i="1" err="1">
                <a:solidFill>
                  <a:schemeClr val="tx1"/>
                </a:solidFill>
              </a:rPr>
              <a:t>turning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point</a:t>
            </a:r>
            <a:r>
              <a:rPr lang="de-DE" sz="1000" i="1">
                <a:solidFill>
                  <a:schemeClr val="tx1"/>
                </a:solidFill>
              </a:rPr>
              <a:t> 2 – </a:t>
            </a:r>
            <a:r>
              <a:rPr lang="de-DE" sz="1000" i="1" err="1">
                <a:solidFill>
                  <a:schemeClr val="tx1"/>
                </a:solidFill>
              </a:rPr>
              <a:t>the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hero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is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coming</a:t>
            </a:r>
            <a:r>
              <a:rPr lang="de-DE" sz="1000" i="1">
                <a:solidFill>
                  <a:schemeClr val="tx1"/>
                </a:solidFill>
              </a:rPr>
              <a:t> and </a:t>
            </a:r>
            <a:r>
              <a:rPr lang="de-DE" sz="1000" i="1" err="1">
                <a:solidFill>
                  <a:schemeClr val="tx1"/>
                </a:solidFill>
              </a:rPr>
              <a:t>acting</a:t>
            </a:r>
            <a:r>
              <a:rPr lang="de-DE" sz="1000" i="1">
                <a:solidFill>
                  <a:schemeClr val="tx1"/>
                </a:solidFill>
              </a:rPr>
              <a:t> – </a:t>
            </a:r>
            <a:r>
              <a:rPr lang="de-DE" sz="1000" i="1" err="1">
                <a:solidFill>
                  <a:schemeClr val="tx1"/>
                </a:solidFill>
              </a:rPr>
              <a:t>conflict</a:t>
            </a:r>
            <a:r>
              <a:rPr lang="de-DE" sz="1000" i="1">
                <a:solidFill>
                  <a:schemeClr val="tx1"/>
                </a:solidFill>
              </a:rPr>
              <a:t> and </a:t>
            </a:r>
            <a:r>
              <a:rPr lang="de-DE" sz="1000" i="1" err="1">
                <a:solidFill>
                  <a:schemeClr val="tx1"/>
                </a:solidFill>
              </a:rPr>
              <a:t>problem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solved</a:t>
            </a:r>
            <a:r>
              <a:rPr lang="de-DE" sz="1000" i="1">
                <a:solidFill>
                  <a:schemeClr val="tx1"/>
                </a:solidFill>
              </a:rPr>
              <a:t> – </a:t>
            </a:r>
            <a:r>
              <a:rPr lang="de-DE" sz="1000" i="1" err="1">
                <a:solidFill>
                  <a:schemeClr val="tx1"/>
                </a:solidFill>
              </a:rPr>
              <a:t>everybody</a:t>
            </a:r>
            <a:r>
              <a:rPr lang="de-DE" sz="1000" i="1">
                <a:solidFill>
                  <a:schemeClr val="tx1"/>
                </a:solidFill>
              </a:rPr>
              <a:t> </a:t>
            </a:r>
            <a:r>
              <a:rPr lang="de-DE" sz="1000" i="1" err="1">
                <a:solidFill>
                  <a:schemeClr val="tx1"/>
                </a:solidFill>
              </a:rPr>
              <a:t>is</a:t>
            </a:r>
            <a:r>
              <a:rPr lang="de-DE" sz="1000" i="1">
                <a:solidFill>
                  <a:schemeClr val="tx1"/>
                </a:solidFill>
              </a:rPr>
              <a:t> happy &gt;&gt;</a:t>
            </a:r>
            <a:endParaRPr lang="de-DE" sz="1000" b="1" i="1" u="sng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endParaRPr lang="de-DE" sz="1000" b="1" i="1" u="sng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200">
                <a:hlinkClick r:id="rId2"/>
              </a:rPr>
              <a:t>https://www.youtube.com/watch?v=Sto9aiEzFfs</a:t>
            </a:r>
            <a:endParaRPr lang="de-DE" sz="1200">
              <a:solidFill>
                <a:srgbClr val="00B0F0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1D36CC7-DE95-4827-81F2-BCC0538FE774}"/>
              </a:ext>
            </a:extLst>
          </p:cNvPr>
          <p:cNvSpPr/>
          <p:nvPr/>
        </p:nvSpPr>
        <p:spPr>
          <a:xfrm>
            <a:off x="628651" y="5451948"/>
            <a:ext cx="8750417" cy="7391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>
                <a:solidFill>
                  <a:schemeClr val="accent1"/>
                </a:solidFill>
              </a:rPr>
              <a:t>Open </a:t>
            </a:r>
            <a:r>
              <a:rPr lang="de-DE" sz="1200" b="1" u="sng" err="1">
                <a:solidFill>
                  <a:schemeClr val="accent1"/>
                </a:solidFill>
              </a:rPr>
              <a:t>items</a:t>
            </a:r>
            <a:br>
              <a:rPr lang="de-DE" sz="1200" b="1" u="sng">
                <a:solidFill>
                  <a:schemeClr val="accent1"/>
                </a:solidFill>
              </a:rPr>
            </a:br>
            <a:r>
              <a:rPr lang="en-US" sz="1000" i="1">
                <a:solidFill>
                  <a:schemeClr val="tx1"/>
                </a:solidFill>
              </a:rPr>
              <a:t>&lt;&lt; What has to be clarified &gt;&gt;</a:t>
            </a:r>
            <a:endParaRPr lang="de-DE" sz="1000" b="1" i="1" u="sng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9379068" y="1937856"/>
            <a:ext cx="2187954" cy="23089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err="1">
                <a:solidFill>
                  <a:srgbClr val="44A12C"/>
                </a:solidFill>
              </a:rPr>
              <a:t>Tonality</a:t>
            </a:r>
            <a:br>
              <a:rPr lang="de-DE" sz="1200" b="1" u="sng">
                <a:solidFill>
                  <a:srgbClr val="44A12C"/>
                </a:solidFill>
              </a:rPr>
            </a:br>
            <a:r>
              <a:rPr lang="en-US" sz="1000" i="1">
                <a:solidFill>
                  <a:schemeClr val="tx1"/>
                </a:solidFill>
              </a:rPr>
              <a:t>&lt;&lt; What kind of pictures and slogans do visualize the story in an emotional manner &gt;&gt;</a:t>
            </a:r>
          </a:p>
          <a:p>
            <a:pPr lvl="0">
              <a:spcBef>
                <a:spcPts val="800"/>
              </a:spcBef>
            </a:pPr>
            <a:r>
              <a:rPr lang="en-US" sz="1000" i="1">
                <a:solidFill>
                  <a:schemeClr val="tx1"/>
                </a:solidFill>
              </a:rPr>
              <a:t>Pictures of a farmer in the field / stable</a:t>
            </a:r>
          </a:p>
          <a:p>
            <a:pPr lvl="0">
              <a:spcBef>
                <a:spcPts val="800"/>
              </a:spcBef>
            </a:pPr>
            <a:r>
              <a:rPr lang="en-US" sz="1000" i="1">
                <a:solidFill>
                  <a:schemeClr val="tx1"/>
                </a:solidFill>
              </a:rPr>
              <a:t>Farmer with his family</a:t>
            </a:r>
          </a:p>
          <a:p>
            <a:pPr lvl="0">
              <a:spcBef>
                <a:spcPts val="800"/>
              </a:spcBef>
            </a:pPr>
            <a:r>
              <a:rPr lang="en-US" sz="1000" i="1">
                <a:solidFill>
                  <a:schemeClr val="tx1"/>
                </a:solidFill>
              </a:rPr>
              <a:t>Farmer frustrated in the office</a:t>
            </a:r>
          </a:p>
          <a:p>
            <a:pPr lvl="0">
              <a:spcBef>
                <a:spcPts val="800"/>
              </a:spcBef>
            </a:pPr>
            <a:r>
              <a:rPr lang="en-US" sz="1000" i="1">
                <a:solidFill>
                  <a:schemeClr val="tx1"/>
                </a:solidFill>
              </a:rPr>
              <a:t>Farmer on the tractor with his mobile device</a:t>
            </a:r>
          </a:p>
          <a:p>
            <a:pPr lvl="0">
              <a:spcBef>
                <a:spcPts val="800"/>
              </a:spcBef>
            </a:pPr>
            <a:endParaRPr lang="de-DE" sz="1000" b="1" i="1" u="sng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9380465" y="4246758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>
                <a:solidFill>
                  <a:schemeClr val="accent1"/>
                </a:solidFill>
              </a:rPr>
              <a:t>Channels</a:t>
            </a:r>
            <a:br>
              <a:rPr lang="de-DE" sz="1200" b="1" u="sng">
                <a:solidFill>
                  <a:schemeClr val="accent1"/>
                </a:solidFill>
              </a:rPr>
            </a:br>
            <a:r>
              <a:rPr lang="en-US" sz="1000" i="1">
                <a:solidFill>
                  <a:schemeClr val="tx1"/>
                </a:solidFill>
              </a:rPr>
              <a:t>&lt;&lt; How to publish the story &gt;&gt;</a:t>
            </a:r>
          </a:p>
          <a:p>
            <a:pPr>
              <a:spcBef>
                <a:spcPts val="800"/>
              </a:spcBef>
            </a:pPr>
            <a:r>
              <a:rPr lang="en-US" sz="1000" i="1">
                <a:solidFill>
                  <a:schemeClr val="tx1"/>
                </a:solidFill>
              </a:rPr>
              <a:t>Short clips (30 – 60 s for Facebook / Instagram)</a:t>
            </a:r>
          </a:p>
          <a:p>
            <a:pPr>
              <a:spcBef>
                <a:spcPts val="800"/>
              </a:spcBef>
            </a:pPr>
            <a:r>
              <a:rPr lang="en-US" sz="1000" i="1">
                <a:solidFill>
                  <a:schemeClr val="tx1"/>
                </a:solidFill>
              </a:rPr>
              <a:t>Long clip for YouTube and exhibitions </a:t>
            </a:r>
            <a:endParaRPr lang="de-DE" sz="10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4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61619-8871-410A-BF99-CDCEEC4C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marketing activities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54F12A-56EB-4D9B-BF3E-F9F641D37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360" y="6356350"/>
            <a:ext cx="9133760" cy="365125"/>
          </a:xfrm>
        </p:spPr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381065"/>
              </p:ext>
            </p:extLst>
          </p:nvPr>
        </p:nvGraphicFramePr>
        <p:xfrm>
          <a:off x="523876" y="2203026"/>
          <a:ext cx="1122659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5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800">
                <a:tc>
                  <a:txBody>
                    <a:bodyPr/>
                    <a:lstStyle/>
                    <a:p>
                      <a:r>
                        <a:rPr lang="de-DE" sz="140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action</a:t>
                      </a:r>
                      <a:r>
                        <a:rPr lang="de-DE" sz="1400" baseline="0"/>
                        <a:t> item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who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together</a:t>
                      </a:r>
                      <a:r>
                        <a:rPr lang="de-DE" sz="1400"/>
                        <a:t> </a:t>
                      </a:r>
                      <a:r>
                        <a:rPr lang="de-DE" sz="1400" err="1"/>
                        <a:t>with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err="1"/>
                        <a:t>until</a:t>
                      </a:r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Movie </a:t>
                      </a:r>
                      <a:r>
                        <a:rPr lang="de-DE" err="1"/>
                        <a:t>about</a:t>
                      </a:r>
                      <a:r>
                        <a:rPr lang="de-DE"/>
                        <a:t> </a:t>
                      </a:r>
                      <a:r>
                        <a:rPr lang="de-DE" err="1"/>
                        <a:t>agrirouter</a:t>
                      </a:r>
                      <a:r>
                        <a:rPr lang="de-DE"/>
                        <a:t> &amp; NMM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LEMKEN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Sales Flyer </a:t>
                      </a:r>
                      <a:r>
                        <a:rPr lang="de-DE" err="1"/>
                        <a:t>iQblue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LEMKEN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Microsite </a:t>
                      </a:r>
                      <a:r>
                        <a:rPr lang="de-DE" err="1"/>
                        <a:t>iQblue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LEMKEN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04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POC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further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question</a:t>
            </a:r>
            <a:r>
              <a:rPr lang="de-DE"/>
              <a:t> </a:t>
            </a:r>
            <a:r>
              <a:rPr lang="de-DE" err="1"/>
              <a:t>please</a:t>
            </a:r>
            <a:r>
              <a:rPr lang="de-DE"/>
              <a:t> do not </a:t>
            </a:r>
            <a:r>
              <a:rPr lang="de-DE" err="1"/>
              <a:t>hesitate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contact</a:t>
            </a:r>
            <a:r>
              <a:rPr lang="de-DE"/>
              <a:t> </a:t>
            </a:r>
            <a:r>
              <a:rPr lang="de-DE" err="1"/>
              <a:t>me</a:t>
            </a:r>
            <a:r>
              <a:rPr lang="de-DE"/>
              <a:t>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20"/>
          </p:nvPr>
        </p:nvSpPr>
        <p:spPr>
          <a:xfrm>
            <a:off x="628649" y="3090747"/>
            <a:ext cx="5277298" cy="1592030"/>
          </a:xfrm>
        </p:spPr>
        <p:txBody>
          <a:bodyPr/>
          <a:lstStyle/>
          <a:p>
            <a:r>
              <a:rPr lang="de-DE"/>
              <a:t>Dr. Helmut </a:t>
            </a:r>
            <a:r>
              <a:rPr lang="de-DE" err="1"/>
              <a:t>Stoeberl</a:t>
            </a:r>
            <a:r>
              <a:rPr lang="de-DE"/>
              <a:t> (</a:t>
            </a:r>
            <a:r>
              <a:rPr lang="de-DE" err="1"/>
              <a:t>Ph.D</a:t>
            </a:r>
            <a:r>
              <a:rPr lang="de-DE"/>
              <a:t>.)</a:t>
            </a:r>
          </a:p>
          <a:p>
            <a:r>
              <a:rPr lang="de-DE"/>
              <a:t>Head </a:t>
            </a:r>
            <a:r>
              <a:rPr lang="de-DE" err="1"/>
              <a:t>of</a:t>
            </a:r>
            <a:r>
              <a:rPr lang="de-DE"/>
              <a:t> Marketing</a:t>
            </a:r>
          </a:p>
          <a:p>
            <a:r>
              <a:rPr lang="de-DE"/>
              <a:t>FarmFacts GmbH </a:t>
            </a:r>
          </a:p>
          <a:p>
            <a:endParaRPr lang="de-DE"/>
          </a:p>
          <a:p>
            <a:r>
              <a:rPr lang="de-DE" err="1"/>
              <a:t>Cell</a:t>
            </a:r>
            <a:r>
              <a:rPr lang="de-DE"/>
              <a:t> +49 175 7734351</a:t>
            </a:r>
          </a:p>
          <a:p>
            <a:r>
              <a:rPr lang="de-DE"/>
              <a:t>helmut.stoeberl@farmfacts.de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21559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NEXT Farmin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4A12C"/>
      </a:accent1>
      <a:accent2>
        <a:srgbClr val="93C11F"/>
      </a:accent2>
      <a:accent3>
        <a:srgbClr val="009650"/>
      </a:accent3>
      <a:accent4>
        <a:srgbClr val="CDDC00"/>
      </a:accent4>
      <a:accent5>
        <a:srgbClr val="B3E0CB"/>
      </a:accent5>
      <a:accent6>
        <a:srgbClr val="000000"/>
      </a:accent6>
      <a:hlink>
        <a:srgbClr val="93C11F"/>
      </a:hlink>
      <a:folHlink>
        <a:srgbClr val="000000"/>
      </a:folHlink>
    </a:clrScheme>
    <a:fontScheme name="NEXT Fa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3E281C7585894DBDB6607362D7278E" ma:contentTypeVersion="12" ma:contentTypeDescription="Ein neues Dokument erstellen." ma:contentTypeScope="" ma:versionID="8c02e06a7ca094e88412b2aec7b2e19e">
  <xsd:schema xmlns:xsd="http://www.w3.org/2001/XMLSchema" xmlns:xs="http://www.w3.org/2001/XMLSchema" xmlns:p="http://schemas.microsoft.com/office/2006/metadata/properties" xmlns:ns2="3e32bd13-623c-49fd-bceb-ea17699d2f16" xmlns:ns3="2bdd7920-4179-4f15-bd25-77b1ee1121c9" targetNamespace="http://schemas.microsoft.com/office/2006/metadata/properties" ma:root="true" ma:fieldsID="7b596920df265eaec164a54085947927" ns2:_="" ns3:_="">
    <xsd:import namespace="3e32bd13-623c-49fd-bceb-ea17699d2f16"/>
    <xsd:import namespace="2bdd7920-4179-4f15-bd25-77b1ee112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2bd13-623c-49fd-bceb-ea17699d2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d7920-4179-4f15-bd25-77b1ee1121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110C3E-73A5-4544-8E55-5A0228E951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B39AA5-F50A-4350-8AE4-E518720E9A2B}"/>
</file>

<file path=customXml/itemProps3.xml><?xml version="1.0" encoding="utf-8"?>
<ds:datastoreItem xmlns:ds="http://schemas.openxmlformats.org/officeDocument/2006/customXml" ds:itemID="{4E268DF1-14B8-4CAB-8CE6-31D7C3B66906}">
  <ds:schemaRefs>
    <ds:schemaRef ds:uri="3e32bd13-623c-49fd-bceb-ea17699d2f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Benutzerdefiniertes Design</vt:lpstr>
      <vt:lpstr>Developing your NEXT Machine Management story</vt:lpstr>
      <vt:lpstr>Story name:</vt:lpstr>
      <vt:lpstr>Story name:</vt:lpstr>
      <vt:lpstr>Story name:</vt:lpstr>
      <vt:lpstr>Story name:</vt:lpstr>
      <vt:lpstr>Overview of marketing activities</vt:lpstr>
      <vt:lpstr>POC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revision>1</cp:revision>
  <dcterms:created xsi:type="dcterms:W3CDTF">2018-05-18T09:58:35Z</dcterms:created>
  <dcterms:modified xsi:type="dcterms:W3CDTF">2020-03-27T09:42:06Z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0x010100793E281C7585894DBDB6607362D7278E</vt:lpwstr>
  </property>
</Properties>
</file>