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3" r:id="rId1"/>
    <p:sldMasterId id="2147483758" r:id="rId2"/>
  </p:sldMasterIdLst>
  <p:notesMasterIdLst>
    <p:notesMasterId r:id="rId8"/>
  </p:notesMasterIdLst>
  <p:handoutMasterIdLst>
    <p:handoutMasterId r:id="rId9"/>
  </p:handoutMasterIdLst>
  <p:sldIdLst>
    <p:sldId id="285" r:id="rId3"/>
    <p:sldId id="277" r:id="rId4"/>
    <p:sldId id="286" r:id="rId5"/>
    <p:sldId id="287" r:id="rId6"/>
    <p:sldId id="276" r:id="rId7"/>
  </p:sldIdLst>
  <p:sldSz cx="9144000" cy="5143500" type="screen16x9"/>
  <p:notesSz cx="6742113" cy="9872663"/>
  <p:defaultTextStyle>
    <a:defPPr rtl="0">
      <a:defRPr lang="de-DE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26" autoAdjust="0"/>
    <p:restoredTop sz="81368" autoAdjust="0"/>
  </p:normalViewPr>
  <p:slideViewPr>
    <p:cSldViewPr snapToGrid="0" snapToObjects="1">
      <p:cViewPr>
        <p:scale>
          <a:sx n="110" d="100"/>
          <a:sy n="110" d="100"/>
        </p:scale>
        <p:origin x="-972" y="-29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555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-2688" y="-82"/>
      </p:cViewPr>
      <p:guideLst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45" Type="http://schemas.microsoft.com/office/2015/10/relationships/revisionInfo" Target="revisionInfo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rgbClr val="800000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Pt>
            <c:idx val="3"/>
            <c:bubble3D val="0"/>
            <c:spPr>
              <a:solidFill>
                <a:sysClr val="window" lastClr="FFFFFF">
                  <a:lumMod val="75000"/>
                </a:sysClr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de-DE">
                        <a:solidFill>
                          <a:schemeClr val="bg1"/>
                        </a:solidFill>
                      </a:rPr>
                      <a:t>68%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de-DE">
                        <a:solidFill>
                          <a:schemeClr val="bg1"/>
                        </a:solidFill>
                      </a:rPr>
                      <a:t>14%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(Sheet1!$B$13;Sheet1!$B$23;Sheet1!$B$30;Sheet1!$B$35)</c:f>
              <c:strCache>
                <c:ptCount val="4"/>
                <c:pt idx="0">
                  <c:v>Düngetechnik</c:v>
                </c:pt>
                <c:pt idx="1">
                  <c:v>Sätechnik</c:v>
                </c:pt>
                <c:pt idx="2">
                  <c:v>Kommunaltechnik</c:v>
                </c:pt>
                <c:pt idx="3">
                  <c:v>Kundendienst</c:v>
                </c:pt>
              </c:strCache>
            </c:strRef>
          </c:cat>
          <c:val>
            <c:numRef>
              <c:f>(Sheet1!$C$13;Sheet1!$C$23;Sheet1!$C$30;Sheet1!$C$35)</c:f>
              <c:numCache>
                <c:formatCode>#,##0</c:formatCode>
                <c:ptCount val="4"/>
                <c:pt idx="0">
                  <c:v>49940971.179999895</c:v>
                </c:pt>
                <c:pt idx="1">
                  <c:v>10489103.880000001</c:v>
                </c:pt>
                <c:pt idx="2">
                  <c:v>5635124.46</c:v>
                </c:pt>
                <c:pt idx="3">
                  <c:v>7348868.2899995726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overlay val="0"/>
      <c:txPr>
        <a:bodyPr/>
        <a:lstStyle/>
        <a:p>
          <a:pPr>
            <a:defRPr sz="14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8421EE-EE15-493F-A109-610004C7866C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5A92F87A-04C7-49FD-ADC8-567512ECD849}">
      <dgm:prSet phldrT="[Text]" custT="1"/>
      <dgm:spPr>
        <a:solidFill>
          <a:srgbClr val="E60000"/>
        </a:solidFill>
      </dgm:spPr>
      <dgm:t>
        <a:bodyPr/>
        <a:lstStyle/>
        <a:p>
          <a:r>
            <a:rPr lang="de-DE" sz="1400" smtClean="0"/>
            <a:t>1920</a:t>
          </a:r>
          <a:endParaRPr lang="de-DE" sz="1400"/>
        </a:p>
      </dgm:t>
    </dgm:pt>
    <dgm:pt modelId="{F95685F9-7356-47E9-B5EB-09543AC17164}" type="parTrans" cxnId="{8158327B-1518-43BB-A4C3-5DD9736FA8C3}">
      <dgm:prSet/>
      <dgm:spPr/>
      <dgm:t>
        <a:bodyPr/>
        <a:lstStyle/>
        <a:p>
          <a:endParaRPr lang="de-DE"/>
        </a:p>
      </dgm:t>
    </dgm:pt>
    <dgm:pt modelId="{8E251F3C-09F7-49CC-8A49-DFF871A8A94E}" type="sibTrans" cxnId="{8158327B-1518-43BB-A4C3-5DD9736FA8C3}">
      <dgm:prSet/>
      <dgm:spPr/>
      <dgm:t>
        <a:bodyPr/>
        <a:lstStyle/>
        <a:p>
          <a:endParaRPr lang="de-DE"/>
        </a:p>
      </dgm:t>
    </dgm:pt>
    <dgm:pt modelId="{371CB3C2-4440-4CA8-91E3-9908D8413B6F}">
      <dgm:prSet phldrT="[Text]" custT="1"/>
      <dgm:spPr>
        <a:solidFill>
          <a:srgbClr val="E60000"/>
        </a:solidFill>
      </dgm:spPr>
      <dgm:t>
        <a:bodyPr/>
        <a:lstStyle/>
        <a:p>
          <a:r>
            <a:rPr lang="de-DE" sz="1400" smtClean="0"/>
            <a:t>1930</a:t>
          </a:r>
          <a:endParaRPr lang="de-DE" sz="1400"/>
        </a:p>
      </dgm:t>
    </dgm:pt>
    <dgm:pt modelId="{13E9A262-7528-4235-93A9-222EA053554B}" type="parTrans" cxnId="{8FB7B2EE-F4A9-40D8-97BC-91EBED693B7E}">
      <dgm:prSet/>
      <dgm:spPr/>
      <dgm:t>
        <a:bodyPr/>
        <a:lstStyle/>
        <a:p>
          <a:endParaRPr lang="de-DE"/>
        </a:p>
      </dgm:t>
    </dgm:pt>
    <dgm:pt modelId="{3261654E-1748-45E9-9666-931EE0FEE822}" type="sibTrans" cxnId="{8FB7B2EE-F4A9-40D8-97BC-91EBED693B7E}">
      <dgm:prSet/>
      <dgm:spPr/>
      <dgm:t>
        <a:bodyPr/>
        <a:lstStyle/>
        <a:p>
          <a:endParaRPr lang="de-DE"/>
        </a:p>
      </dgm:t>
    </dgm:pt>
    <dgm:pt modelId="{16105CB5-7747-4931-BA1D-EAED6FB67D6F}">
      <dgm:prSet phldrT="[Text]" custT="1"/>
      <dgm:spPr>
        <a:solidFill>
          <a:srgbClr val="E60000"/>
        </a:solidFill>
      </dgm:spPr>
      <dgm:t>
        <a:bodyPr/>
        <a:lstStyle/>
        <a:p>
          <a:r>
            <a:rPr lang="de-DE" sz="1400" smtClean="0"/>
            <a:t>1940</a:t>
          </a:r>
          <a:endParaRPr lang="de-DE" sz="1400"/>
        </a:p>
      </dgm:t>
    </dgm:pt>
    <dgm:pt modelId="{9EF08E93-5019-4DDF-91E4-9B71D6AD40FF}" type="parTrans" cxnId="{955E2BB5-A759-47F2-B31C-FE7D10713E8D}">
      <dgm:prSet/>
      <dgm:spPr/>
      <dgm:t>
        <a:bodyPr/>
        <a:lstStyle/>
        <a:p>
          <a:endParaRPr lang="de-DE"/>
        </a:p>
      </dgm:t>
    </dgm:pt>
    <dgm:pt modelId="{E596DAD2-30C3-417B-A118-4FA6552E5886}" type="sibTrans" cxnId="{955E2BB5-A759-47F2-B31C-FE7D10713E8D}">
      <dgm:prSet/>
      <dgm:spPr/>
      <dgm:t>
        <a:bodyPr/>
        <a:lstStyle/>
        <a:p>
          <a:endParaRPr lang="de-DE"/>
        </a:p>
      </dgm:t>
    </dgm:pt>
    <dgm:pt modelId="{704B0EC3-E6C4-42AE-9702-C49A74E332DF}">
      <dgm:prSet phldrT="[Text]" custT="1"/>
      <dgm:spPr>
        <a:solidFill>
          <a:srgbClr val="E60000"/>
        </a:solidFill>
      </dgm:spPr>
      <dgm:t>
        <a:bodyPr/>
        <a:lstStyle/>
        <a:p>
          <a:r>
            <a:rPr lang="de-DE" sz="1400" smtClean="0"/>
            <a:t>1950</a:t>
          </a:r>
          <a:endParaRPr lang="de-DE" sz="1400"/>
        </a:p>
      </dgm:t>
    </dgm:pt>
    <dgm:pt modelId="{373751D5-CED5-47EB-923B-DE2CFCBB6193}" type="parTrans" cxnId="{136D78A0-FD24-4EB4-9095-AAF0BA57D2DC}">
      <dgm:prSet/>
      <dgm:spPr/>
      <dgm:t>
        <a:bodyPr/>
        <a:lstStyle/>
        <a:p>
          <a:endParaRPr lang="de-DE"/>
        </a:p>
      </dgm:t>
    </dgm:pt>
    <dgm:pt modelId="{FB240AA3-A157-47EB-82DC-59A74D35E18F}" type="sibTrans" cxnId="{136D78A0-FD24-4EB4-9095-AAF0BA57D2DC}">
      <dgm:prSet/>
      <dgm:spPr/>
      <dgm:t>
        <a:bodyPr/>
        <a:lstStyle/>
        <a:p>
          <a:endParaRPr lang="de-DE"/>
        </a:p>
      </dgm:t>
    </dgm:pt>
    <dgm:pt modelId="{3D1AE52C-66E1-494F-B745-9D4A81E10C20}">
      <dgm:prSet phldrT="[Text]" custT="1"/>
      <dgm:spPr>
        <a:solidFill>
          <a:srgbClr val="E60000"/>
        </a:solidFill>
      </dgm:spPr>
      <dgm:t>
        <a:bodyPr/>
        <a:lstStyle/>
        <a:p>
          <a:r>
            <a:rPr lang="de-DE" sz="1400" smtClean="0"/>
            <a:t>1960</a:t>
          </a:r>
          <a:endParaRPr lang="de-DE" sz="1400"/>
        </a:p>
      </dgm:t>
    </dgm:pt>
    <dgm:pt modelId="{742F02FD-61C3-4716-BC7A-0C01783CDE48}" type="parTrans" cxnId="{6CB39922-075E-4507-87BC-434E9C4934FE}">
      <dgm:prSet/>
      <dgm:spPr/>
      <dgm:t>
        <a:bodyPr/>
        <a:lstStyle/>
        <a:p>
          <a:endParaRPr lang="de-DE"/>
        </a:p>
      </dgm:t>
    </dgm:pt>
    <dgm:pt modelId="{38CE9333-69D1-4E04-A8DE-1A0CDB925E21}" type="sibTrans" cxnId="{6CB39922-075E-4507-87BC-434E9C4934FE}">
      <dgm:prSet/>
      <dgm:spPr/>
      <dgm:t>
        <a:bodyPr/>
        <a:lstStyle/>
        <a:p>
          <a:endParaRPr lang="de-DE"/>
        </a:p>
      </dgm:t>
    </dgm:pt>
    <dgm:pt modelId="{E6B3166C-650B-44E9-97B1-54B6C912D2BC}">
      <dgm:prSet phldrT="[Text]" custT="1"/>
      <dgm:spPr>
        <a:solidFill>
          <a:srgbClr val="E60000"/>
        </a:solidFill>
      </dgm:spPr>
      <dgm:t>
        <a:bodyPr/>
        <a:lstStyle/>
        <a:p>
          <a:r>
            <a:rPr lang="de-DE" sz="1400" smtClean="0"/>
            <a:t>1970</a:t>
          </a:r>
          <a:endParaRPr lang="de-DE" sz="1400"/>
        </a:p>
      </dgm:t>
    </dgm:pt>
    <dgm:pt modelId="{AFECD305-EFD5-4DC6-AD57-37971A695B60}" type="parTrans" cxnId="{F67BB2C9-5A61-4133-9814-2DAACF2BB10D}">
      <dgm:prSet/>
      <dgm:spPr/>
      <dgm:t>
        <a:bodyPr/>
        <a:lstStyle/>
        <a:p>
          <a:endParaRPr lang="de-DE"/>
        </a:p>
      </dgm:t>
    </dgm:pt>
    <dgm:pt modelId="{63517A6A-EF7E-4D57-87C2-1527E09DEF80}" type="sibTrans" cxnId="{F67BB2C9-5A61-4133-9814-2DAACF2BB10D}">
      <dgm:prSet/>
      <dgm:spPr/>
      <dgm:t>
        <a:bodyPr/>
        <a:lstStyle/>
        <a:p>
          <a:endParaRPr lang="de-DE"/>
        </a:p>
      </dgm:t>
    </dgm:pt>
    <dgm:pt modelId="{200D7768-DD02-46BE-81D3-76389DD8DD0E}">
      <dgm:prSet phldrT="[Text]" custT="1"/>
      <dgm:spPr>
        <a:solidFill>
          <a:srgbClr val="E60000"/>
        </a:solidFill>
      </dgm:spPr>
      <dgm:t>
        <a:bodyPr/>
        <a:lstStyle/>
        <a:p>
          <a:r>
            <a:rPr lang="de-DE" sz="1400" smtClean="0"/>
            <a:t>1980</a:t>
          </a:r>
          <a:endParaRPr lang="de-DE" sz="1400"/>
        </a:p>
      </dgm:t>
    </dgm:pt>
    <dgm:pt modelId="{1B0C038C-8F51-4EAC-9F20-2EBE351B3536}" type="parTrans" cxnId="{2366D577-A5DB-4017-8417-13DEA8BF78AD}">
      <dgm:prSet/>
      <dgm:spPr/>
      <dgm:t>
        <a:bodyPr/>
        <a:lstStyle/>
        <a:p>
          <a:endParaRPr lang="de-DE"/>
        </a:p>
      </dgm:t>
    </dgm:pt>
    <dgm:pt modelId="{AA30F679-2A0F-480E-A8AB-6247B0DBEF90}" type="sibTrans" cxnId="{2366D577-A5DB-4017-8417-13DEA8BF78AD}">
      <dgm:prSet/>
      <dgm:spPr/>
      <dgm:t>
        <a:bodyPr/>
        <a:lstStyle/>
        <a:p>
          <a:endParaRPr lang="de-DE"/>
        </a:p>
      </dgm:t>
    </dgm:pt>
    <dgm:pt modelId="{85592B11-B500-42C2-87E7-EB361A801DAF}">
      <dgm:prSet phldrT="[Text]" custT="1"/>
      <dgm:spPr>
        <a:solidFill>
          <a:srgbClr val="E60000"/>
        </a:solidFill>
      </dgm:spPr>
      <dgm:t>
        <a:bodyPr/>
        <a:lstStyle/>
        <a:p>
          <a:r>
            <a:rPr lang="de-DE" sz="1400" smtClean="0"/>
            <a:t>1990</a:t>
          </a:r>
          <a:endParaRPr lang="de-DE" sz="1400"/>
        </a:p>
      </dgm:t>
    </dgm:pt>
    <dgm:pt modelId="{F244A8FB-3725-4DEF-B7FC-3FEACDBC0CDA}" type="parTrans" cxnId="{2CEEB078-3C07-4B5B-BA3D-23559E7CED6E}">
      <dgm:prSet/>
      <dgm:spPr/>
      <dgm:t>
        <a:bodyPr/>
        <a:lstStyle/>
        <a:p>
          <a:endParaRPr lang="de-DE"/>
        </a:p>
      </dgm:t>
    </dgm:pt>
    <dgm:pt modelId="{2D462126-214D-4198-9FBE-D6FF275EDDED}" type="sibTrans" cxnId="{2CEEB078-3C07-4B5B-BA3D-23559E7CED6E}">
      <dgm:prSet/>
      <dgm:spPr/>
      <dgm:t>
        <a:bodyPr/>
        <a:lstStyle/>
        <a:p>
          <a:endParaRPr lang="de-DE"/>
        </a:p>
      </dgm:t>
    </dgm:pt>
    <dgm:pt modelId="{C9F2B1E1-6967-4039-B7DD-7C028ADBB6FD}">
      <dgm:prSet phldrT="[Text]" custT="1"/>
      <dgm:spPr>
        <a:solidFill>
          <a:srgbClr val="E60000"/>
        </a:solidFill>
      </dgm:spPr>
      <dgm:t>
        <a:bodyPr/>
        <a:lstStyle/>
        <a:p>
          <a:r>
            <a:rPr lang="de-DE" sz="1400" smtClean="0"/>
            <a:t>2000</a:t>
          </a:r>
          <a:endParaRPr lang="de-DE" sz="1400"/>
        </a:p>
      </dgm:t>
    </dgm:pt>
    <dgm:pt modelId="{D9CD3A85-8D89-483E-A197-942E4342BFC4}" type="parTrans" cxnId="{9577C139-EC78-425B-92A9-091045606BE8}">
      <dgm:prSet/>
      <dgm:spPr/>
      <dgm:t>
        <a:bodyPr/>
        <a:lstStyle/>
        <a:p>
          <a:endParaRPr lang="de-DE"/>
        </a:p>
      </dgm:t>
    </dgm:pt>
    <dgm:pt modelId="{96A17F31-9B05-4F5E-B949-51729CE23626}" type="sibTrans" cxnId="{9577C139-EC78-425B-92A9-091045606BE8}">
      <dgm:prSet/>
      <dgm:spPr/>
      <dgm:t>
        <a:bodyPr/>
        <a:lstStyle/>
        <a:p>
          <a:endParaRPr lang="de-DE"/>
        </a:p>
      </dgm:t>
    </dgm:pt>
    <dgm:pt modelId="{2B2E00A0-ED23-40FE-B44F-27583C9E5FEB}">
      <dgm:prSet phldrT="[Text]" custT="1"/>
      <dgm:spPr>
        <a:solidFill>
          <a:srgbClr val="E60000"/>
        </a:solidFill>
      </dgm:spPr>
      <dgm:t>
        <a:bodyPr/>
        <a:lstStyle/>
        <a:p>
          <a:r>
            <a:rPr lang="de-DE" sz="1400" smtClean="0"/>
            <a:t>2010</a:t>
          </a:r>
          <a:endParaRPr lang="de-DE" sz="1400"/>
        </a:p>
      </dgm:t>
    </dgm:pt>
    <dgm:pt modelId="{20EA96AF-9F9B-4976-A9BA-02510FD308AA}" type="parTrans" cxnId="{E48F93F6-8E12-48F2-AEF4-34931AFBBAA8}">
      <dgm:prSet/>
      <dgm:spPr/>
      <dgm:t>
        <a:bodyPr/>
        <a:lstStyle/>
        <a:p>
          <a:endParaRPr lang="de-DE"/>
        </a:p>
      </dgm:t>
    </dgm:pt>
    <dgm:pt modelId="{6A7C8DC4-473D-4612-A6CB-14B0A9AB1384}" type="sibTrans" cxnId="{E48F93F6-8E12-48F2-AEF4-34931AFBBAA8}">
      <dgm:prSet/>
      <dgm:spPr/>
      <dgm:t>
        <a:bodyPr/>
        <a:lstStyle/>
        <a:p>
          <a:endParaRPr lang="de-DE"/>
        </a:p>
      </dgm:t>
    </dgm:pt>
    <dgm:pt modelId="{31329D8C-57E4-4ECC-AAA2-4FB74A7A918C}">
      <dgm:prSet phldrT="[Text]" custT="1"/>
      <dgm:spPr>
        <a:solidFill>
          <a:srgbClr val="E60000"/>
        </a:solidFill>
      </dgm:spPr>
      <dgm:t>
        <a:bodyPr/>
        <a:lstStyle/>
        <a:p>
          <a:r>
            <a:rPr lang="de-DE" sz="1400" smtClean="0"/>
            <a:t>2020</a:t>
          </a:r>
          <a:endParaRPr lang="de-DE" sz="1400"/>
        </a:p>
      </dgm:t>
    </dgm:pt>
    <dgm:pt modelId="{8558770B-8DE9-4EA4-AC35-47C77517AEFD}" type="parTrans" cxnId="{4502514A-3DB7-46D9-A58A-C88BF5BDCA23}">
      <dgm:prSet/>
      <dgm:spPr/>
      <dgm:t>
        <a:bodyPr/>
        <a:lstStyle/>
        <a:p>
          <a:endParaRPr lang="de-DE"/>
        </a:p>
      </dgm:t>
    </dgm:pt>
    <dgm:pt modelId="{5FC4318B-E897-4613-8173-9843ED695AAF}" type="sibTrans" cxnId="{4502514A-3DB7-46D9-A58A-C88BF5BDCA23}">
      <dgm:prSet/>
      <dgm:spPr/>
      <dgm:t>
        <a:bodyPr/>
        <a:lstStyle/>
        <a:p>
          <a:endParaRPr lang="de-DE"/>
        </a:p>
      </dgm:t>
    </dgm:pt>
    <dgm:pt modelId="{B90D2B45-49E4-4F67-BC7B-7B1DDA8488AE}" type="pres">
      <dgm:prSet presAssocID="{F38421EE-EE15-493F-A109-610004C7866C}" presName="Name0" presStyleCnt="0">
        <dgm:presLayoutVars>
          <dgm:dir/>
          <dgm:resizeHandles val="exact"/>
        </dgm:presLayoutVars>
      </dgm:prSet>
      <dgm:spPr/>
    </dgm:pt>
    <dgm:pt modelId="{0CDD69B3-EC68-463E-B5F1-2336ED4011D1}" type="pres">
      <dgm:prSet presAssocID="{5A92F87A-04C7-49FD-ADC8-567512ECD849}" presName="parTxOnly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03136B0-26F4-4AAA-8D16-DEACFAB1DC0F}" type="pres">
      <dgm:prSet presAssocID="{8E251F3C-09F7-49CC-8A49-DFF871A8A94E}" presName="parSpace" presStyleCnt="0"/>
      <dgm:spPr/>
    </dgm:pt>
    <dgm:pt modelId="{00C440F0-4BC7-4CFD-92DF-F28C78040296}" type="pres">
      <dgm:prSet presAssocID="{371CB3C2-4440-4CA8-91E3-9908D8413B6F}" presName="parTxOnly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91CEFDA-25E5-495F-8272-79B3304B8E3F}" type="pres">
      <dgm:prSet presAssocID="{3261654E-1748-45E9-9666-931EE0FEE822}" presName="parSpace" presStyleCnt="0"/>
      <dgm:spPr/>
    </dgm:pt>
    <dgm:pt modelId="{C3AC712A-4C72-4DA7-8AF8-3E6339A289E8}" type="pres">
      <dgm:prSet presAssocID="{16105CB5-7747-4931-BA1D-EAED6FB67D6F}" presName="parTxOnly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1DDC8C7-4546-454B-B79E-704640A9A19F}" type="pres">
      <dgm:prSet presAssocID="{E596DAD2-30C3-417B-A118-4FA6552E5886}" presName="parSpace" presStyleCnt="0"/>
      <dgm:spPr/>
    </dgm:pt>
    <dgm:pt modelId="{539AAF64-21F1-425F-9A8E-DC79FFC145DF}" type="pres">
      <dgm:prSet presAssocID="{704B0EC3-E6C4-42AE-9702-C49A74E332DF}" presName="parTxOnly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1C5CA5F-0B0E-43B8-B38B-AB0FEE661365}" type="pres">
      <dgm:prSet presAssocID="{FB240AA3-A157-47EB-82DC-59A74D35E18F}" presName="parSpace" presStyleCnt="0"/>
      <dgm:spPr/>
    </dgm:pt>
    <dgm:pt modelId="{F021752B-CBFD-4CA6-952B-780E3274D078}" type="pres">
      <dgm:prSet presAssocID="{3D1AE52C-66E1-494F-B745-9D4A81E10C20}" presName="parTxOnly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E1AB910-9B43-43CD-95FF-81B14F2B5E36}" type="pres">
      <dgm:prSet presAssocID="{38CE9333-69D1-4E04-A8DE-1A0CDB925E21}" presName="parSpace" presStyleCnt="0"/>
      <dgm:spPr/>
    </dgm:pt>
    <dgm:pt modelId="{722581FF-A420-4E1F-A6EC-C72DFAB5A0D2}" type="pres">
      <dgm:prSet presAssocID="{E6B3166C-650B-44E9-97B1-54B6C912D2BC}" presName="parTxOnly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B346834-B18C-413E-87FD-A14B011ACECF}" type="pres">
      <dgm:prSet presAssocID="{63517A6A-EF7E-4D57-87C2-1527E09DEF80}" presName="parSpace" presStyleCnt="0"/>
      <dgm:spPr/>
    </dgm:pt>
    <dgm:pt modelId="{66DA560D-D7C2-4149-90E5-5B5E4E6B537C}" type="pres">
      <dgm:prSet presAssocID="{200D7768-DD02-46BE-81D3-76389DD8DD0E}" presName="parTxOnly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148478A-150D-4DCC-B467-D065E9BE86B3}" type="pres">
      <dgm:prSet presAssocID="{AA30F679-2A0F-480E-A8AB-6247B0DBEF90}" presName="parSpace" presStyleCnt="0"/>
      <dgm:spPr/>
    </dgm:pt>
    <dgm:pt modelId="{CA361556-F4A0-4507-A0C2-3749C080BC58}" type="pres">
      <dgm:prSet presAssocID="{85592B11-B500-42C2-87E7-EB361A801DAF}" presName="parTxOnly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DF1AF63-0736-478B-93FE-A7A8FCCAEA86}" type="pres">
      <dgm:prSet presAssocID="{2D462126-214D-4198-9FBE-D6FF275EDDED}" presName="parSpace" presStyleCnt="0"/>
      <dgm:spPr/>
    </dgm:pt>
    <dgm:pt modelId="{0128C146-911A-4D8C-B953-0C589C6801C0}" type="pres">
      <dgm:prSet presAssocID="{C9F2B1E1-6967-4039-B7DD-7C028ADBB6FD}" presName="parTxOnly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508D80C-E738-4895-BD3B-51189206768D}" type="pres">
      <dgm:prSet presAssocID="{96A17F31-9B05-4F5E-B949-51729CE23626}" presName="parSpace" presStyleCnt="0"/>
      <dgm:spPr/>
    </dgm:pt>
    <dgm:pt modelId="{6E48FBFB-058F-4037-A138-13411D467980}" type="pres">
      <dgm:prSet presAssocID="{2B2E00A0-ED23-40FE-B44F-27583C9E5FEB}" presName="parTxOnly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DE48941-0B36-4705-8A1C-B94376A867BD}" type="pres">
      <dgm:prSet presAssocID="{6A7C8DC4-473D-4612-A6CB-14B0A9AB1384}" presName="parSpace" presStyleCnt="0"/>
      <dgm:spPr/>
    </dgm:pt>
    <dgm:pt modelId="{94050BC1-8950-40F3-B919-AD85CE1B15D8}" type="pres">
      <dgm:prSet presAssocID="{31329D8C-57E4-4ECC-AAA2-4FB74A7A918C}" presName="parTxOnly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A206940-4409-4E4A-B234-2558C5859C90}" type="presOf" srcId="{2B2E00A0-ED23-40FE-B44F-27583C9E5FEB}" destId="{6E48FBFB-058F-4037-A138-13411D467980}" srcOrd="0" destOrd="0" presId="urn:microsoft.com/office/officeart/2005/8/layout/hChevron3"/>
    <dgm:cxn modelId="{5D74DBB3-1CA9-4C40-9D33-6D47380A7333}" type="presOf" srcId="{16105CB5-7747-4931-BA1D-EAED6FB67D6F}" destId="{C3AC712A-4C72-4DA7-8AF8-3E6339A289E8}" srcOrd="0" destOrd="0" presId="urn:microsoft.com/office/officeart/2005/8/layout/hChevron3"/>
    <dgm:cxn modelId="{136D78A0-FD24-4EB4-9095-AAF0BA57D2DC}" srcId="{F38421EE-EE15-493F-A109-610004C7866C}" destId="{704B0EC3-E6C4-42AE-9702-C49A74E332DF}" srcOrd="3" destOrd="0" parTransId="{373751D5-CED5-47EB-923B-DE2CFCBB6193}" sibTransId="{FB240AA3-A157-47EB-82DC-59A74D35E18F}"/>
    <dgm:cxn modelId="{8158327B-1518-43BB-A4C3-5DD9736FA8C3}" srcId="{F38421EE-EE15-493F-A109-610004C7866C}" destId="{5A92F87A-04C7-49FD-ADC8-567512ECD849}" srcOrd="0" destOrd="0" parTransId="{F95685F9-7356-47E9-B5EB-09543AC17164}" sibTransId="{8E251F3C-09F7-49CC-8A49-DFF871A8A94E}"/>
    <dgm:cxn modelId="{D9E19741-0C91-4DA5-8677-B9D1E55AE992}" type="presOf" srcId="{F38421EE-EE15-493F-A109-610004C7866C}" destId="{B90D2B45-49E4-4F67-BC7B-7B1DDA8488AE}" srcOrd="0" destOrd="0" presId="urn:microsoft.com/office/officeart/2005/8/layout/hChevron3"/>
    <dgm:cxn modelId="{1D116269-75BD-4B3B-8B93-7BDEC8C00361}" type="presOf" srcId="{200D7768-DD02-46BE-81D3-76389DD8DD0E}" destId="{66DA560D-D7C2-4149-90E5-5B5E4E6B537C}" srcOrd="0" destOrd="0" presId="urn:microsoft.com/office/officeart/2005/8/layout/hChevron3"/>
    <dgm:cxn modelId="{955E2BB5-A759-47F2-B31C-FE7D10713E8D}" srcId="{F38421EE-EE15-493F-A109-610004C7866C}" destId="{16105CB5-7747-4931-BA1D-EAED6FB67D6F}" srcOrd="2" destOrd="0" parTransId="{9EF08E93-5019-4DDF-91E4-9B71D6AD40FF}" sibTransId="{E596DAD2-30C3-417B-A118-4FA6552E5886}"/>
    <dgm:cxn modelId="{2CEEB078-3C07-4B5B-BA3D-23559E7CED6E}" srcId="{F38421EE-EE15-493F-A109-610004C7866C}" destId="{85592B11-B500-42C2-87E7-EB361A801DAF}" srcOrd="7" destOrd="0" parTransId="{F244A8FB-3725-4DEF-B7FC-3FEACDBC0CDA}" sibTransId="{2D462126-214D-4198-9FBE-D6FF275EDDED}"/>
    <dgm:cxn modelId="{5589C7FE-41FA-45CD-BD37-0AEE077A3031}" type="presOf" srcId="{85592B11-B500-42C2-87E7-EB361A801DAF}" destId="{CA361556-F4A0-4507-A0C2-3749C080BC58}" srcOrd="0" destOrd="0" presId="urn:microsoft.com/office/officeart/2005/8/layout/hChevron3"/>
    <dgm:cxn modelId="{93019D56-F14E-47EF-927E-6F541C76C3AA}" type="presOf" srcId="{3D1AE52C-66E1-494F-B745-9D4A81E10C20}" destId="{F021752B-CBFD-4CA6-952B-780E3274D078}" srcOrd="0" destOrd="0" presId="urn:microsoft.com/office/officeart/2005/8/layout/hChevron3"/>
    <dgm:cxn modelId="{9577C139-EC78-425B-92A9-091045606BE8}" srcId="{F38421EE-EE15-493F-A109-610004C7866C}" destId="{C9F2B1E1-6967-4039-B7DD-7C028ADBB6FD}" srcOrd="8" destOrd="0" parTransId="{D9CD3A85-8D89-483E-A197-942E4342BFC4}" sibTransId="{96A17F31-9B05-4F5E-B949-51729CE23626}"/>
    <dgm:cxn modelId="{4502514A-3DB7-46D9-A58A-C88BF5BDCA23}" srcId="{F38421EE-EE15-493F-A109-610004C7866C}" destId="{31329D8C-57E4-4ECC-AAA2-4FB74A7A918C}" srcOrd="10" destOrd="0" parTransId="{8558770B-8DE9-4EA4-AC35-47C77517AEFD}" sibTransId="{5FC4318B-E897-4613-8173-9843ED695AAF}"/>
    <dgm:cxn modelId="{2366D577-A5DB-4017-8417-13DEA8BF78AD}" srcId="{F38421EE-EE15-493F-A109-610004C7866C}" destId="{200D7768-DD02-46BE-81D3-76389DD8DD0E}" srcOrd="6" destOrd="0" parTransId="{1B0C038C-8F51-4EAC-9F20-2EBE351B3536}" sibTransId="{AA30F679-2A0F-480E-A8AB-6247B0DBEF90}"/>
    <dgm:cxn modelId="{110DD6FB-A48B-40D3-89DD-FD6F98D8EBE2}" type="presOf" srcId="{371CB3C2-4440-4CA8-91E3-9908D8413B6F}" destId="{00C440F0-4BC7-4CFD-92DF-F28C78040296}" srcOrd="0" destOrd="0" presId="urn:microsoft.com/office/officeart/2005/8/layout/hChevron3"/>
    <dgm:cxn modelId="{BF8C4B14-7926-4F0B-8BCC-01529086E436}" type="presOf" srcId="{31329D8C-57E4-4ECC-AAA2-4FB74A7A918C}" destId="{94050BC1-8950-40F3-B919-AD85CE1B15D8}" srcOrd="0" destOrd="0" presId="urn:microsoft.com/office/officeart/2005/8/layout/hChevron3"/>
    <dgm:cxn modelId="{8FB7B2EE-F4A9-40D8-97BC-91EBED693B7E}" srcId="{F38421EE-EE15-493F-A109-610004C7866C}" destId="{371CB3C2-4440-4CA8-91E3-9908D8413B6F}" srcOrd="1" destOrd="0" parTransId="{13E9A262-7528-4235-93A9-222EA053554B}" sibTransId="{3261654E-1748-45E9-9666-931EE0FEE822}"/>
    <dgm:cxn modelId="{8E5927F1-3744-4E30-930A-97D30C930114}" type="presOf" srcId="{C9F2B1E1-6967-4039-B7DD-7C028ADBB6FD}" destId="{0128C146-911A-4D8C-B953-0C589C6801C0}" srcOrd="0" destOrd="0" presId="urn:microsoft.com/office/officeart/2005/8/layout/hChevron3"/>
    <dgm:cxn modelId="{F67BB2C9-5A61-4133-9814-2DAACF2BB10D}" srcId="{F38421EE-EE15-493F-A109-610004C7866C}" destId="{E6B3166C-650B-44E9-97B1-54B6C912D2BC}" srcOrd="5" destOrd="0" parTransId="{AFECD305-EFD5-4DC6-AD57-37971A695B60}" sibTransId="{63517A6A-EF7E-4D57-87C2-1527E09DEF80}"/>
    <dgm:cxn modelId="{E48F93F6-8E12-48F2-AEF4-34931AFBBAA8}" srcId="{F38421EE-EE15-493F-A109-610004C7866C}" destId="{2B2E00A0-ED23-40FE-B44F-27583C9E5FEB}" srcOrd="9" destOrd="0" parTransId="{20EA96AF-9F9B-4976-A9BA-02510FD308AA}" sibTransId="{6A7C8DC4-473D-4612-A6CB-14B0A9AB1384}"/>
    <dgm:cxn modelId="{17722A36-BDB1-46D0-AEDF-1AC76913BFDD}" type="presOf" srcId="{704B0EC3-E6C4-42AE-9702-C49A74E332DF}" destId="{539AAF64-21F1-425F-9A8E-DC79FFC145DF}" srcOrd="0" destOrd="0" presId="urn:microsoft.com/office/officeart/2005/8/layout/hChevron3"/>
    <dgm:cxn modelId="{5144ED5A-AEFF-4022-BA1F-6442ECE7E5CF}" type="presOf" srcId="{E6B3166C-650B-44E9-97B1-54B6C912D2BC}" destId="{722581FF-A420-4E1F-A6EC-C72DFAB5A0D2}" srcOrd="0" destOrd="0" presId="urn:microsoft.com/office/officeart/2005/8/layout/hChevron3"/>
    <dgm:cxn modelId="{5CC6277D-ED1B-49DD-A8A2-AE341EEBD0CD}" type="presOf" srcId="{5A92F87A-04C7-49FD-ADC8-567512ECD849}" destId="{0CDD69B3-EC68-463E-B5F1-2336ED4011D1}" srcOrd="0" destOrd="0" presId="urn:microsoft.com/office/officeart/2005/8/layout/hChevron3"/>
    <dgm:cxn modelId="{6CB39922-075E-4507-87BC-434E9C4934FE}" srcId="{F38421EE-EE15-493F-A109-610004C7866C}" destId="{3D1AE52C-66E1-494F-B745-9D4A81E10C20}" srcOrd="4" destOrd="0" parTransId="{742F02FD-61C3-4716-BC7A-0C01783CDE48}" sibTransId="{38CE9333-69D1-4E04-A8DE-1A0CDB925E21}"/>
    <dgm:cxn modelId="{9AE6A1FA-66A4-43C5-B1B2-10EA5755FA62}" type="presParOf" srcId="{B90D2B45-49E4-4F67-BC7B-7B1DDA8488AE}" destId="{0CDD69B3-EC68-463E-B5F1-2336ED4011D1}" srcOrd="0" destOrd="0" presId="urn:microsoft.com/office/officeart/2005/8/layout/hChevron3"/>
    <dgm:cxn modelId="{467375F5-4A76-4D7A-9CEE-A0B5EB4C3527}" type="presParOf" srcId="{B90D2B45-49E4-4F67-BC7B-7B1DDA8488AE}" destId="{A03136B0-26F4-4AAA-8D16-DEACFAB1DC0F}" srcOrd="1" destOrd="0" presId="urn:microsoft.com/office/officeart/2005/8/layout/hChevron3"/>
    <dgm:cxn modelId="{F6B4401D-DF02-4896-82F8-F1F1EE5FE1C5}" type="presParOf" srcId="{B90D2B45-49E4-4F67-BC7B-7B1DDA8488AE}" destId="{00C440F0-4BC7-4CFD-92DF-F28C78040296}" srcOrd="2" destOrd="0" presId="urn:microsoft.com/office/officeart/2005/8/layout/hChevron3"/>
    <dgm:cxn modelId="{F6D4559D-F510-4FDF-9EE2-C936298FF829}" type="presParOf" srcId="{B90D2B45-49E4-4F67-BC7B-7B1DDA8488AE}" destId="{B91CEFDA-25E5-495F-8272-79B3304B8E3F}" srcOrd="3" destOrd="0" presId="urn:microsoft.com/office/officeart/2005/8/layout/hChevron3"/>
    <dgm:cxn modelId="{C7704BA3-BA91-49FF-AC37-5DB50178A516}" type="presParOf" srcId="{B90D2B45-49E4-4F67-BC7B-7B1DDA8488AE}" destId="{C3AC712A-4C72-4DA7-8AF8-3E6339A289E8}" srcOrd="4" destOrd="0" presId="urn:microsoft.com/office/officeart/2005/8/layout/hChevron3"/>
    <dgm:cxn modelId="{E6B6DACC-8B7D-4C88-9218-AA9F3DD4077C}" type="presParOf" srcId="{B90D2B45-49E4-4F67-BC7B-7B1DDA8488AE}" destId="{51DDC8C7-4546-454B-B79E-704640A9A19F}" srcOrd="5" destOrd="0" presId="urn:microsoft.com/office/officeart/2005/8/layout/hChevron3"/>
    <dgm:cxn modelId="{51BA99FB-1B3F-4132-86D6-9E0F4D718834}" type="presParOf" srcId="{B90D2B45-49E4-4F67-BC7B-7B1DDA8488AE}" destId="{539AAF64-21F1-425F-9A8E-DC79FFC145DF}" srcOrd="6" destOrd="0" presId="urn:microsoft.com/office/officeart/2005/8/layout/hChevron3"/>
    <dgm:cxn modelId="{021FEB37-DB4F-451D-AAB1-AFB148318752}" type="presParOf" srcId="{B90D2B45-49E4-4F67-BC7B-7B1DDA8488AE}" destId="{61C5CA5F-0B0E-43B8-B38B-AB0FEE661365}" srcOrd="7" destOrd="0" presId="urn:microsoft.com/office/officeart/2005/8/layout/hChevron3"/>
    <dgm:cxn modelId="{9D97BF93-857C-4CBB-A6E8-8EEF4D964442}" type="presParOf" srcId="{B90D2B45-49E4-4F67-BC7B-7B1DDA8488AE}" destId="{F021752B-CBFD-4CA6-952B-780E3274D078}" srcOrd="8" destOrd="0" presId="urn:microsoft.com/office/officeart/2005/8/layout/hChevron3"/>
    <dgm:cxn modelId="{4BBEBD96-5A21-4C5E-971A-7BF8A19F9959}" type="presParOf" srcId="{B90D2B45-49E4-4F67-BC7B-7B1DDA8488AE}" destId="{DE1AB910-9B43-43CD-95FF-81B14F2B5E36}" srcOrd="9" destOrd="0" presId="urn:microsoft.com/office/officeart/2005/8/layout/hChevron3"/>
    <dgm:cxn modelId="{4269E102-5CAA-4CDB-872A-887A499CF57E}" type="presParOf" srcId="{B90D2B45-49E4-4F67-BC7B-7B1DDA8488AE}" destId="{722581FF-A420-4E1F-A6EC-C72DFAB5A0D2}" srcOrd="10" destOrd="0" presId="urn:microsoft.com/office/officeart/2005/8/layout/hChevron3"/>
    <dgm:cxn modelId="{6EB32FCE-1240-4B05-8343-F33B40F07E86}" type="presParOf" srcId="{B90D2B45-49E4-4F67-BC7B-7B1DDA8488AE}" destId="{9B346834-B18C-413E-87FD-A14B011ACECF}" srcOrd="11" destOrd="0" presId="urn:microsoft.com/office/officeart/2005/8/layout/hChevron3"/>
    <dgm:cxn modelId="{FE3FBBB5-ED0D-4CC0-A0F8-9C9A062E5A0D}" type="presParOf" srcId="{B90D2B45-49E4-4F67-BC7B-7B1DDA8488AE}" destId="{66DA560D-D7C2-4149-90E5-5B5E4E6B537C}" srcOrd="12" destOrd="0" presId="urn:microsoft.com/office/officeart/2005/8/layout/hChevron3"/>
    <dgm:cxn modelId="{3AE3C0F4-C79F-4E88-9307-8B24FE320868}" type="presParOf" srcId="{B90D2B45-49E4-4F67-BC7B-7B1DDA8488AE}" destId="{4148478A-150D-4DCC-B467-D065E9BE86B3}" srcOrd="13" destOrd="0" presId="urn:microsoft.com/office/officeart/2005/8/layout/hChevron3"/>
    <dgm:cxn modelId="{F1DDA951-7D01-42D0-A992-305A00AE4096}" type="presParOf" srcId="{B90D2B45-49E4-4F67-BC7B-7B1DDA8488AE}" destId="{CA361556-F4A0-4507-A0C2-3749C080BC58}" srcOrd="14" destOrd="0" presId="urn:microsoft.com/office/officeart/2005/8/layout/hChevron3"/>
    <dgm:cxn modelId="{F8CCFDEC-F86C-4907-A221-4518B1DD73D7}" type="presParOf" srcId="{B90D2B45-49E4-4F67-BC7B-7B1DDA8488AE}" destId="{BDF1AF63-0736-478B-93FE-A7A8FCCAEA86}" srcOrd="15" destOrd="0" presId="urn:microsoft.com/office/officeart/2005/8/layout/hChevron3"/>
    <dgm:cxn modelId="{7C0F48B4-4870-4103-B9AD-74A89CF7F57C}" type="presParOf" srcId="{B90D2B45-49E4-4F67-BC7B-7B1DDA8488AE}" destId="{0128C146-911A-4D8C-B953-0C589C6801C0}" srcOrd="16" destOrd="0" presId="urn:microsoft.com/office/officeart/2005/8/layout/hChevron3"/>
    <dgm:cxn modelId="{51030AD3-F05E-43B7-8479-10DF8FF50A8F}" type="presParOf" srcId="{B90D2B45-49E4-4F67-BC7B-7B1DDA8488AE}" destId="{2508D80C-E738-4895-BD3B-51189206768D}" srcOrd="17" destOrd="0" presId="urn:microsoft.com/office/officeart/2005/8/layout/hChevron3"/>
    <dgm:cxn modelId="{D4807420-CCA4-4E92-98ED-55CD89988685}" type="presParOf" srcId="{B90D2B45-49E4-4F67-BC7B-7B1DDA8488AE}" destId="{6E48FBFB-058F-4037-A138-13411D467980}" srcOrd="18" destOrd="0" presId="urn:microsoft.com/office/officeart/2005/8/layout/hChevron3"/>
    <dgm:cxn modelId="{B6969E03-069A-4AF0-B5FD-FE377511658F}" type="presParOf" srcId="{B90D2B45-49E4-4F67-BC7B-7B1DDA8488AE}" destId="{CDE48941-0B36-4705-8A1C-B94376A867BD}" srcOrd="19" destOrd="0" presId="urn:microsoft.com/office/officeart/2005/8/layout/hChevron3"/>
    <dgm:cxn modelId="{86F8FBB4-4117-4328-AC02-8633A4F404AF}" type="presParOf" srcId="{B90D2B45-49E4-4F67-BC7B-7B1DDA8488AE}" destId="{94050BC1-8950-40F3-B919-AD85CE1B15D8}" srcOrd="2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DD69B3-EC68-463E-B5F1-2336ED4011D1}">
      <dsp:nvSpPr>
        <dsp:cNvPr id="0" name=""/>
        <dsp:cNvSpPr/>
      </dsp:nvSpPr>
      <dsp:spPr>
        <a:xfrm>
          <a:off x="995" y="1769737"/>
          <a:ext cx="906242" cy="362497"/>
        </a:xfrm>
        <a:prstGeom prst="homePlate">
          <a:avLst/>
        </a:prstGeom>
        <a:solidFill>
          <a:srgbClr val="E6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smtClean="0"/>
            <a:t>1920</a:t>
          </a:r>
          <a:endParaRPr lang="de-DE" sz="1400" kern="1200"/>
        </a:p>
      </dsp:txBody>
      <dsp:txXfrm>
        <a:off x="995" y="1769737"/>
        <a:ext cx="815618" cy="362497"/>
      </dsp:txXfrm>
    </dsp:sp>
    <dsp:sp modelId="{00C440F0-4BC7-4CFD-92DF-F28C78040296}">
      <dsp:nvSpPr>
        <dsp:cNvPr id="0" name=""/>
        <dsp:cNvSpPr/>
      </dsp:nvSpPr>
      <dsp:spPr>
        <a:xfrm>
          <a:off x="725990" y="1769737"/>
          <a:ext cx="906242" cy="362497"/>
        </a:xfrm>
        <a:prstGeom prst="chevron">
          <a:avLst/>
        </a:prstGeom>
        <a:solidFill>
          <a:srgbClr val="E6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smtClean="0"/>
            <a:t>1930</a:t>
          </a:r>
          <a:endParaRPr lang="de-DE" sz="1400" kern="1200"/>
        </a:p>
      </dsp:txBody>
      <dsp:txXfrm>
        <a:off x="907239" y="1769737"/>
        <a:ext cx="543745" cy="362497"/>
      </dsp:txXfrm>
    </dsp:sp>
    <dsp:sp modelId="{C3AC712A-4C72-4DA7-8AF8-3E6339A289E8}">
      <dsp:nvSpPr>
        <dsp:cNvPr id="0" name=""/>
        <dsp:cNvSpPr/>
      </dsp:nvSpPr>
      <dsp:spPr>
        <a:xfrm>
          <a:off x="1450984" y="1769737"/>
          <a:ext cx="906242" cy="362497"/>
        </a:xfrm>
        <a:prstGeom prst="chevron">
          <a:avLst/>
        </a:prstGeom>
        <a:solidFill>
          <a:srgbClr val="E6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smtClean="0"/>
            <a:t>1940</a:t>
          </a:r>
          <a:endParaRPr lang="de-DE" sz="1400" kern="1200"/>
        </a:p>
      </dsp:txBody>
      <dsp:txXfrm>
        <a:off x="1632233" y="1769737"/>
        <a:ext cx="543745" cy="362497"/>
      </dsp:txXfrm>
    </dsp:sp>
    <dsp:sp modelId="{539AAF64-21F1-425F-9A8E-DC79FFC145DF}">
      <dsp:nvSpPr>
        <dsp:cNvPr id="0" name=""/>
        <dsp:cNvSpPr/>
      </dsp:nvSpPr>
      <dsp:spPr>
        <a:xfrm>
          <a:off x="2175978" y="1769737"/>
          <a:ext cx="906242" cy="362497"/>
        </a:xfrm>
        <a:prstGeom prst="chevron">
          <a:avLst/>
        </a:prstGeom>
        <a:solidFill>
          <a:srgbClr val="E6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smtClean="0"/>
            <a:t>1950</a:t>
          </a:r>
          <a:endParaRPr lang="de-DE" sz="1400" kern="1200"/>
        </a:p>
      </dsp:txBody>
      <dsp:txXfrm>
        <a:off x="2357227" y="1769737"/>
        <a:ext cx="543745" cy="362497"/>
      </dsp:txXfrm>
    </dsp:sp>
    <dsp:sp modelId="{F021752B-CBFD-4CA6-952B-780E3274D078}">
      <dsp:nvSpPr>
        <dsp:cNvPr id="0" name=""/>
        <dsp:cNvSpPr/>
      </dsp:nvSpPr>
      <dsp:spPr>
        <a:xfrm>
          <a:off x="2900972" y="1769737"/>
          <a:ext cx="906242" cy="362497"/>
        </a:xfrm>
        <a:prstGeom prst="chevron">
          <a:avLst/>
        </a:prstGeom>
        <a:solidFill>
          <a:srgbClr val="E6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smtClean="0"/>
            <a:t>1960</a:t>
          </a:r>
          <a:endParaRPr lang="de-DE" sz="1400" kern="1200"/>
        </a:p>
      </dsp:txBody>
      <dsp:txXfrm>
        <a:off x="3082221" y="1769737"/>
        <a:ext cx="543745" cy="362497"/>
      </dsp:txXfrm>
    </dsp:sp>
    <dsp:sp modelId="{722581FF-A420-4E1F-A6EC-C72DFAB5A0D2}">
      <dsp:nvSpPr>
        <dsp:cNvPr id="0" name=""/>
        <dsp:cNvSpPr/>
      </dsp:nvSpPr>
      <dsp:spPr>
        <a:xfrm>
          <a:off x="3625967" y="1769737"/>
          <a:ext cx="906242" cy="362497"/>
        </a:xfrm>
        <a:prstGeom prst="chevron">
          <a:avLst/>
        </a:prstGeom>
        <a:solidFill>
          <a:srgbClr val="E6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smtClean="0"/>
            <a:t>1970</a:t>
          </a:r>
          <a:endParaRPr lang="de-DE" sz="1400" kern="1200"/>
        </a:p>
      </dsp:txBody>
      <dsp:txXfrm>
        <a:off x="3807216" y="1769737"/>
        <a:ext cx="543745" cy="362497"/>
      </dsp:txXfrm>
    </dsp:sp>
    <dsp:sp modelId="{66DA560D-D7C2-4149-90E5-5B5E4E6B537C}">
      <dsp:nvSpPr>
        <dsp:cNvPr id="0" name=""/>
        <dsp:cNvSpPr/>
      </dsp:nvSpPr>
      <dsp:spPr>
        <a:xfrm>
          <a:off x="4350961" y="1769737"/>
          <a:ext cx="906242" cy="362497"/>
        </a:xfrm>
        <a:prstGeom prst="chevron">
          <a:avLst/>
        </a:prstGeom>
        <a:solidFill>
          <a:srgbClr val="E6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smtClean="0"/>
            <a:t>1980</a:t>
          </a:r>
          <a:endParaRPr lang="de-DE" sz="1400" kern="1200"/>
        </a:p>
      </dsp:txBody>
      <dsp:txXfrm>
        <a:off x="4532210" y="1769737"/>
        <a:ext cx="543745" cy="362497"/>
      </dsp:txXfrm>
    </dsp:sp>
    <dsp:sp modelId="{CA361556-F4A0-4507-A0C2-3749C080BC58}">
      <dsp:nvSpPr>
        <dsp:cNvPr id="0" name=""/>
        <dsp:cNvSpPr/>
      </dsp:nvSpPr>
      <dsp:spPr>
        <a:xfrm>
          <a:off x="5075955" y="1769737"/>
          <a:ext cx="906242" cy="362497"/>
        </a:xfrm>
        <a:prstGeom prst="chevron">
          <a:avLst/>
        </a:prstGeom>
        <a:solidFill>
          <a:srgbClr val="E6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smtClean="0"/>
            <a:t>1990</a:t>
          </a:r>
          <a:endParaRPr lang="de-DE" sz="1400" kern="1200"/>
        </a:p>
      </dsp:txBody>
      <dsp:txXfrm>
        <a:off x="5257204" y="1769737"/>
        <a:ext cx="543745" cy="362497"/>
      </dsp:txXfrm>
    </dsp:sp>
    <dsp:sp modelId="{0128C146-911A-4D8C-B953-0C589C6801C0}">
      <dsp:nvSpPr>
        <dsp:cNvPr id="0" name=""/>
        <dsp:cNvSpPr/>
      </dsp:nvSpPr>
      <dsp:spPr>
        <a:xfrm>
          <a:off x="5800949" y="1769737"/>
          <a:ext cx="906242" cy="362497"/>
        </a:xfrm>
        <a:prstGeom prst="chevron">
          <a:avLst/>
        </a:prstGeom>
        <a:solidFill>
          <a:srgbClr val="E6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smtClean="0"/>
            <a:t>2000</a:t>
          </a:r>
          <a:endParaRPr lang="de-DE" sz="1400" kern="1200"/>
        </a:p>
      </dsp:txBody>
      <dsp:txXfrm>
        <a:off x="5982198" y="1769737"/>
        <a:ext cx="543745" cy="362497"/>
      </dsp:txXfrm>
    </dsp:sp>
    <dsp:sp modelId="{6E48FBFB-058F-4037-A138-13411D467980}">
      <dsp:nvSpPr>
        <dsp:cNvPr id="0" name=""/>
        <dsp:cNvSpPr/>
      </dsp:nvSpPr>
      <dsp:spPr>
        <a:xfrm>
          <a:off x="6525944" y="1769737"/>
          <a:ext cx="906242" cy="362497"/>
        </a:xfrm>
        <a:prstGeom prst="chevron">
          <a:avLst/>
        </a:prstGeom>
        <a:solidFill>
          <a:srgbClr val="E6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smtClean="0"/>
            <a:t>2010</a:t>
          </a:r>
          <a:endParaRPr lang="de-DE" sz="1400" kern="1200"/>
        </a:p>
      </dsp:txBody>
      <dsp:txXfrm>
        <a:off x="6707193" y="1769737"/>
        <a:ext cx="543745" cy="362497"/>
      </dsp:txXfrm>
    </dsp:sp>
    <dsp:sp modelId="{94050BC1-8950-40F3-B919-AD85CE1B15D8}">
      <dsp:nvSpPr>
        <dsp:cNvPr id="0" name=""/>
        <dsp:cNvSpPr/>
      </dsp:nvSpPr>
      <dsp:spPr>
        <a:xfrm>
          <a:off x="7250938" y="1769737"/>
          <a:ext cx="906242" cy="362497"/>
        </a:xfrm>
        <a:prstGeom prst="chevron">
          <a:avLst/>
        </a:prstGeom>
        <a:solidFill>
          <a:srgbClr val="E6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smtClean="0"/>
            <a:t>2020</a:t>
          </a:r>
          <a:endParaRPr lang="de-DE" sz="1400" kern="1200"/>
        </a:p>
      </dsp:txBody>
      <dsp:txXfrm>
        <a:off x="7432187" y="1769737"/>
        <a:ext cx="543745" cy="3624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421EF4D-45B6-414B-9EE9-1C8B41E7BD96}" type="datetime1">
              <a:rPr lang="de-DE" smtClean="0"/>
              <a:t>15.04.2020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8971" y="9377318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604A0D4-B89B-4ADD-AF9E-38636B40EE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50C98C3-EF17-4779-9FA2-89777B4952B0}" type="datetime1">
              <a:rPr lang="de-DE" smtClean="0"/>
              <a:t>15.04.2020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4212" y="4751219"/>
            <a:ext cx="5393690" cy="333202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dirty="0" smtClean="0"/>
              <a:t>Formatvorlagen des Textmasters bearbeiten</a:t>
            </a:r>
            <a:endParaRPr lang="de-DE" dirty="0"/>
          </a:p>
          <a:p>
            <a:pPr lvl="1" rtl="0"/>
            <a:r>
              <a:rPr lang="de-DE" dirty="0"/>
              <a:t>Zweite Ebene</a:t>
            </a:r>
          </a:p>
          <a:p>
            <a:pPr lvl="2" rtl="0"/>
            <a:r>
              <a:rPr lang="de-DE" dirty="0"/>
              <a:t>Dritte Ebene</a:t>
            </a:r>
          </a:p>
          <a:p>
            <a:pPr lvl="3" rtl="0"/>
            <a:r>
              <a:rPr lang="de-DE" dirty="0"/>
              <a:t>Vierte Ebene</a:t>
            </a:r>
          </a:p>
          <a:p>
            <a:pPr lvl="4" rtl="0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8971" y="9377318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2869989-EB00-4EE7-BCB5-25BDC5BB29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1.png"/><Relationship Id="rId7" Type="http://schemas.openxmlformats.org/officeDocument/2006/relationships/image" Target="../media/image25.gif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0.jpeg"/><Relationship Id="rId5" Type="http://schemas.openxmlformats.org/officeDocument/2006/relationships/image" Target="../media/image29.gif"/><Relationship Id="rId4" Type="http://schemas.openxmlformats.org/officeDocument/2006/relationships/image" Target="../media/image28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3" Type="http://schemas.openxmlformats.org/officeDocument/2006/relationships/image" Target="../media/image1.png"/><Relationship Id="rId7" Type="http://schemas.openxmlformats.org/officeDocument/2006/relationships/image" Target="../media/image36.gif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5.gif"/><Relationship Id="rId5" Type="http://schemas.openxmlformats.org/officeDocument/2006/relationships/image" Target="../media/image34.gif"/><Relationship Id="rId10" Type="http://schemas.openxmlformats.org/officeDocument/2006/relationships/image" Target="../media/image29.gif"/><Relationship Id="rId4" Type="http://schemas.openxmlformats.org/officeDocument/2006/relationships/image" Target="../media/image33.gif"/><Relationship Id="rId9" Type="http://schemas.openxmlformats.org/officeDocument/2006/relationships/image" Target="../media/image38.gif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429" y="327738"/>
            <a:ext cx="1103221" cy="204735"/>
          </a:xfrm>
          <a:prstGeom prst="rect">
            <a:avLst/>
          </a:prstGeom>
        </p:spPr>
      </p:pic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519544" y="2294626"/>
            <a:ext cx="6994063" cy="1636889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5" name="Textplatzhalter 12"/>
          <p:cNvSpPr>
            <a:spLocks noGrp="1"/>
          </p:cNvSpPr>
          <p:nvPr>
            <p:ph type="body" sz="quarter" idx="11"/>
          </p:nvPr>
        </p:nvSpPr>
        <p:spPr>
          <a:xfrm>
            <a:off x="520098" y="4057372"/>
            <a:ext cx="6993509" cy="3452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  <a:lvl2pPr marL="205740" indent="0">
              <a:buNone/>
              <a:defRPr/>
            </a:lvl2pPr>
            <a:lvl3pPr marL="379809" indent="0">
              <a:buNone/>
              <a:defRPr/>
            </a:lvl3pPr>
            <a:lvl4pPr marL="548640" indent="0">
              <a:buNone/>
              <a:defRPr/>
            </a:lvl4pPr>
            <a:lvl5pPr marL="722709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9695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tkarte_Rauchlä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de-DE" dirty="0" smtClean="0"/>
              <a:t>MÄRKTE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de-DE" smtClean="0"/>
              <a:t>www.rauch.de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0B9EE3-BA0A-48EC-8445-6DD7F2022183}" type="datetime1">
              <a:rPr lang="de-DE" smtClean="0"/>
              <a:t>15.04.2020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de-DE" smtClean="0"/>
              <a:t>‹Nr.›</a:t>
            </a:fld>
            <a:endParaRPr lang="de-DE"/>
          </a:p>
        </p:txBody>
      </p:sp>
      <p:grpSp>
        <p:nvGrpSpPr>
          <p:cNvPr id="7" name="Group 293"/>
          <p:cNvGrpSpPr>
            <a:grpSpLocks/>
          </p:cNvGrpSpPr>
          <p:nvPr userDrawn="1"/>
        </p:nvGrpSpPr>
        <p:grpSpPr bwMode="auto">
          <a:xfrm>
            <a:off x="1394108" y="1123529"/>
            <a:ext cx="6310047" cy="3348860"/>
            <a:chOff x="29" y="849"/>
            <a:chExt cx="5706" cy="3095"/>
          </a:xfrm>
        </p:grpSpPr>
        <p:grpSp>
          <p:nvGrpSpPr>
            <p:cNvPr id="8" name="Group 259"/>
            <p:cNvGrpSpPr>
              <a:grpSpLocks/>
            </p:cNvGrpSpPr>
            <p:nvPr/>
          </p:nvGrpSpPr>
          <p:grpSpPr bwMode="auto">
            <a:xfrm>
              <a:off x="29" y="849"/>
              <a:ext cx="5706" cy="3095"/>
              <a:chOff x="45" y="849"/>
              <a:chExt cx="5706" cy="3095"/>
            </a:xfrm>
          </p:grpSpPr>
          <p:sp>
            <p:nvSpPr>
              <p:cNvPr id="10" name="Freeform 2"/>
              <p:cNvSpPr>
                <a:spLocks/>
              </p:cNvSpPr>
              <p:nvPr/>
            </p:nvSpPr>
            <p:spPr bwMode="auto">
              <a:xfrm>
                <a:off x="3018" y="2044"/>
                <a:ext cx="29" cy="62"/>
              </a:xfrm>
              <a:custGeom>
                <a:avLst/>
                <a:gdLst>
                  <a:gd name="T0" fmla="*/ 0 w 23"/>
                  <a:gd name="T1" fmla="*/ 2147483647 h 44"/>
                  <a:gd name="T2" fmla="*/ 0 w 23"/>
                  <a:gd name="T3" fmla="*/ 2147483647 h 44"/>
                  <a:gd name="T4" fmla="*/ 2147483647 w 23"/>
                  <a:gd name="T5" fmla="*/ 2147483647 h 44"/>
                  <a:gd name="T6" fmla="*/ 2147483647 w 23"/>
                  <a:gd name="T7" fmla="*/ 0 h 44"/>
                  <a:gd name="T8" fmla="*/ 2147483647 w 23"/>
                  <a:gd name="T9" fmla="*/ 2147483647 h 44"/>
                  <a:gd name="T10" fmla="*/ 2147483647 w 23"/>
                  <a:gd name="T11" fmla="*/ 2147483647 h 44"/>
                  <a:gd name="T12" fmla="*/ 0 w 23"/>
                  <a:gd name="T13" fmla="*/ 2147483647 h 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"/>
                  <a:gd name="T22" fmla="*/ 0 h 44"/>
                  <a:gd name="T23" fmla="*/ 23 w 23"/>
                  <a:gd name="T24" fmla="*/ 44 h 4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" h="44">
                    <a:moveTo>
                      <a:pt x="0" y="32"/>
                    </a:moveTo>
                    <a:lnTo>
                      <a:pt x="0" y="32"/>
                    </a:lnTo>
                    <a:lnTo>
                      <a:pt x="2" y="11"/>
                    </a:lnTo>
                    <a:lnTo>
                      <a:pt x="11" y="0"/>
                    </a:lnTo>
                    <a:lnTo>
                      <a:pt x="22" y="26"/>
                    </a:lnTo>
                    <a:lnTo>
                      <a:pt x="11" y="43"/>
                    </a:lnTo>
                    <a:lnTo>
                      <a:pt x="0" y="32"/>
                    </a:lnTo>
                  </a:path>
                </a:pathLst>
              </a:custGeom>
              <a:solidFill>
                <a:srgbClr val="CC0000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1" name="Freeform 3"/>
              <p:cNvSpPr>
                <a:spLocks/>
              </p:cNvSpPr>
              <p:nvPr/>
            </p:nvSpPr>
            <p:spPr bwMode="auto">
              <a:xfrm>
                <a:off x="2864" y="1911"/>
                <a:ext cx="123" cy="50"/>
              </a:xfrm>
              <a:custGeom>
                <a:avLst/>
                <a:gdLst>
                  <a:gd name="T0" fmla="*/ 0 w 99"/>
                  <a:gd name="T1" fmla="*/ 2147483647 h 36"/>
                  <a:gd name="T2" fmla="*/ 0 w 99"/>
                  <a:gd name="T3" fmla="*/ 2147483647 h 36"/>
                  <a:gd name="T4" fmla="*/ 2147483647 w 99"/>
                  <a:gd name="T5" fmla="*/ 2147483647 h 36"/>
                  <a:gd name="T6" fmla="*/ 2147483647 w 99"/>
                  <a:gd name="T7" fmla="*/ 2147483647 h 36"/>
                  <a:gd name="T8" fmla="*/ 2147483647 w 99"/>
                  <a:gd name="T9" fmla="*/ 2147483647 h 36"/>
                  <a:gd name="T10" fmla="*/ 2147483647 w 99"/>
                  <a:gd name="T11" fmla="*/ 2147483647 h 36"/>
                  <a:gd name="T12" fmla="*/ 2147483647 w 99"/>
                  <a:gd name="T13" fmla="*/ 2147483647 h 36"/>
                  <a:gd name="T14" fmla="*/ 2147483647 w 99"/>
                  <a:gd name="T15" fmla="*/ 2147483647 h 36"/>
                  <a:gd name="T16" fmla="*/ 2147483647 w 99"/>
                  <a:gd name="T17" fmla="*/ 2147483647 h 36"/>
                  <a:gd name="T18" fmla="*/ 2147483647 w 99"/>
                  <a:gd name="T19" fmla="*/ 0 h 36"/>
                  <a:gd name="T20" fmla="*/ 2147483647 w 99"/>
                  <a:gd name="T21" fmla="*/ 0 h 36"/>
                  <a:gd name="T22" fmla="*/ 2147483647 w 99"/>
                  <a:gd name="T23" fmla="*/ 2147483647 h 36"/>
                  <a:gd name="T24" fmla="*/ 0 w 99"/>
                  <a:gd name="T25" fmla="*/ 2147483647 h 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9"/>
                  <a:gd name="T40" fmla="*/ 0 h 36"/>
                  <a:gd name="T41" fmla="*/ 99 w 99"/>
                  <a:gd name="T42" fmla="*/ 36 h 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9" h="36">
                    <a:moveTo>
                      <a:pt x="0" y="19"/>
                    </a:moveTo>
                    <a:lnTo>
                      <a:pt x="0" y="19"/>
                    </a:lnTo>
                    <a:lnTo>
                      <a:pt x="1" y="20"/>
                    </a:lnTo>
                    <a:lnTo>
                      <a:pt x="1" y="28"/>
                    </a:lnTo>
                    <a:lnTo>
                      <a:pt x="12" y="29"/>
                    </a:lnTo>
                    <a:lnTo>
                      <a:pt x="30" y="24"/>
                    </a:lnTo>
                    <a:lnTo>
                      <a:pt x="54" y="35"/>
                    </a:lnTo>
                    <a:lnTo>
                      <a:pt x="83" y="29"/>
                    </a:lnTo>
                    <a:lnTo>
                      <a:pt x="98" y="10"/>
                    </a:lnTo>
                    <a:lnTo>
                      <a:pt x="90" y="0"/>
                    </a:lnTo>
                    <a:lnTo>
                      <a:pt x="55" y="0"/>
                    </a:lnTo>
                    <a:lnTo>
                      <a:pt x="42" y="19"/>
                    </a:lnTo>
                    <a:lnTo>
                      <a:pt x="0" y="19"/>
                    </a:lnTo>
                  </a:path>
                </a:pathLst>
              </a:custGeom>
              <a:solidFill>
                <a:srgbClr val="CC0000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2" name="Freeform 4"/>
              <p:cNvSpPr>
                <a:spLocks/>
              </p:cNvSpPr>
              <p:nvPr/>
            </p:nvSpPr>
            <p:spPr bwMode="auto">
              <a:xfrm>
                <a:off x="2759" y="1850"/>
                <a:ext cx="53" cy="40"/>
              </a:xfrm>
              <a:custGeom>
                <a:avLst/>
                <a:gdLst>
                  <a:gd name="T0" fmla="*/ 0 w 43"/>
                  <a:gd name="T1" fmla="*/ 2147483647 h 30"/>
                  <a:gd name="T2" fmla="*/ 0 w 43"/>
                  <a:gd name="T3" fmla="*/ 2147483647 h 30"/>
                  <a:gd name="T4" fmla="*/ 2147483647 w 43"/>
                  <a:gd name="T5" fmla="*/ 2147483647 h 30"/>
                  <a:gd name="T6" fmla="*/ 2147483647 w 43"/>
                  <a:gd name="T7" fmla="*/ 0 h 30"/>
                  <a:gd name="T8" fmla="*/ 2147483647 w 43"/>
                  <a:gd name="T9" fmla="*/ 2147483647 h 30"/>
                  <a:gd name="T10" fmla="*/ 2147483647 w 43"/>
                  <a:gd name="T11" fmla="*/ 2147483647 h 30"/>
                  <a:gd name="T12" fmla="*/ 2147483647 w 43"/>
                  <a:gd name="T13" fmla="*/ 2147483647 h 30"/>
                  <a:gd name="T14" fmla="*/ 0 w 43"/>
                  <a:gd name="T15" fmla="*/ 2147483647 h 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3"/>
                  <a:gd name="T25" fmla="*/ 0 h 30"/>
                  <a:gd name="T26" fmla="*/ 43 w 43"/>
                  <a:gd name="T27" fmla="*/ 30 h 3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3" h="30">
                    <a:moveTo>
                      <a:pt x="0" y="5"/>
                    </a:moveTo>
                    <a:lnTo>
                      <a:pt x="0" y="5"/>
                    </a:lnTo>
                    <a:lnTo>
                      <a:pt x="8" y="2"/>
                    </a:lnTo>
                    <a:lnTo>
                      <a:pt x="28" y="0"/>
                    </a:lnTo>
                    <a:lnTo>
                      <a:pt x="39" y="12"/>
                    </a:lnTo>
                    <a:lnTo>
                      <a:pt x="42" y="20"/>
                    </a:lnTo>
                    <a:lnTo>
                      <a:pt x="35" y="29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00B050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3" name="Freeform 5"/>
              <p:cNvSpPr>
                <a:spLocks/>
              </p:cNvSpPr>
              <p:nvPr/>
            </p:nvSpPr>
            <p:spPr bwMode="auto">
              <a:xfrm>
                <a:off x="3069" y="2008"/>
                <a:ext cx="102" cy="63"/>
              </a:xfrm>
              <a:custGeom>
                <a:avLst/>
                <a:gdLst>
                  <a:gd name="T0" fmla="*/ 0 w 82"/>
                  <a:gd name="T1" fmla="*/ 2147483647 h 46"/>
                  <a:gd name="T2" fmla="*/ 0 w 82"/>
                  <a:gd name="T3" fmla="*/ 2147483647 h 46"/>
                  <a:gd name="T4" fmla="*/ 2147483647 w 82"/>
                  <a:gd name="T5" fmla="*/ 0 h 46"/>
                  <a:gd name="T6" fmla="*/ 2147483647 w 82"/>
                  <a:gd name="T7" fmla="*/ 2147483647 h 46"/>
                  <a:gd name="T8" fmla="*/ 2147483647 w 82"/>
                  <a:gd name="T9" fmla="*/ 2147483647 h 46"/>
                  <a:gd name="T10" fmla="*/ 2147483647 w 82"/>
                  <a:gd name="T11" fmla="*/ 2147483647 h 46"/>
                  <a:gd name="T12" fmla="*/ 2147483647 w 82"/>
                  <a:gd name="T13" fmla="*/ 2147483647 h 46"/>
                  <a:gd name="T14" fmla="*/ 2147483647 w 82"/>
                  <a:gd name="T15" fmla="*/ 2147483647 h 46"/>
                  <a:gd name="T16" fmla="*/ 2147483647 w 82"/>
                  <a:gd name="T17" fmla="*/ 2147483647 h 46"/>
                  <a:gd name="T18" fmla="*/ 0 w 82"/>
                  <a:gd name="T19" fmla="*/ 2147483647 h 4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2"/>
                  <a:gd name="T31" fmla="*/ 0 h 46"/>
                  <a:gd name="T32" fmla="*/ 82 w 82"/>
                  <a:gd name="T33" fmla="*/ 46 h 4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2" h="46">
                    <a:moveTo>
                      <a:pt x="0" y="31"/>
                    </a:moveTo>
                    <a:lnTo>
                      <a:pt x="0" y="31"/>
                    </a:lnTo>
                    <a:lnTo>
                      <a:pt x="3" y="0"/>
                    </a:lnTo>
                    <a:lnTo>
                      <a:pt x="81" y="8"/>
                    </a:lnTo>
                    <a:lnTo>
                      <a:pt x="64" y="27"/>
                    </a:lnTo>
                    <a:lnTo>
                      <a:pt x="71" y="36"/>
                    </a:lnTo>
                    <a:lnTo>
                      <a:pt x="51" y="37"/>
                    </a:lnTo>
                    <a:lnTo>
                      <a:pt x="38" y="45"/>
                    </a:lnTo>
                    <a:lnTo>
                      <a:pt x="8" y="45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CC0000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2900" y="1854"/>
                <a:ext cx="171" cy="78"/>
              </a:xfrm>
              <a:custGeom>
                <a:avLst/>
                <a:gdLst>
                  <a:gd name="T0" fmla="*/ 0 w 137"/>
                  <a:gd name="T1" fmla="*/ 2147483647 h 56"/>
                  <a:gd name="T2" fmla="*/ 0 w 137"/>
                  <a:gd name="T3" fmla="*/ 2147483647 h 56"/>
                  <a:gd name="T4" fmla="*/ 2147483647 w 137"/>
                  <a:gd name="T5" fmla="*/ 2147483647 h 56"/>
                  <a:gd name="T6" fmla="*/ 2147483647 w 137"/>
                  <a:gd name="T7" fmla="*/ 2147483647 h 56"/>
                  <a:gd name="T8" fmla="*/ 2147483647 w 137"/>
                  <a:gd name="T9" fmla="*/ 2147483647 h 56"/>
                  <a:gd name="T10" fmla="*/ 2147483647 w 137"/>
                  <a:gd name="T11" fmla="*/ 2147483647 h 56"/>
                  <a:gd name="T12" fmla="*/ 2147483647 w 137"/>
                  <a:gd name="T13" fmla="*/ 2147483647 h 56"/>
                  <a:gd name="T14" fmla="*/ 2147483647 w 137"/>
                  <a:gd name="T15" fmla="*/ 2147483647 h 56"/>
                  <a:gd name="T16" fmla="*/ 2147483647 w 137"/>
                  <a:gd name="T17" fmla="*/ 2147483647 h 56"/>
                  <a:gd name="T18" fmla="*/ 2147483647 w 137"/>
                  <a:gd name="T19" fmla="*/ 2147483647 h 56"/>
                  <a:gd name="T20" fmla="*/ 2147483647 w 137"/>
                  <a:gd name="T21" fmla="*/ 2147483647 h 56"/>
                  <a:gd name="T22" fmla="*/ 2147483647 w 137"/>
                  <a:gd name="T23" fmla="*/ 0 h 56"/>
                  <a:gd name="T24" fmla="*/ 0 w 137"/>
                  <a:gd name="T25" fmla="*/ 2147483647 h 5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7"/>
                  <a:gd name="T40" fmla="*/ 0 h 56"/>
                  <a:gd name="T41" fmla="*/ 137 w 137"/>
                  <a:gd name="T42" fmla="*/ 56 h 5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7" h="56">
                    <a:moveTo>
                      <a:pt x="0" y="14"/>
                    </a:moveTo>
                    <a:lnTo>
                      <a:pt x="0" y="14"/>
                    </a:lnTo>
                    <a:lnTo>
                      <a:pt x="24" y="39"/>
                    </a:lnTo>
                    <a:lnTo>
                      <a:pt x="60" y="39"/>
                    </a:lnTo>
                    <a:lnTo>
                      <a:pt x="68" y="49"/>
                    </a:lnTo>
                    <a:lnTo>
                      <a:pt x="84" y="55"/>
                    </a:lnTo>
                    <a:lnTo>
                      <a:pt x="114" y="41"/>
                    </a:lnTo>
                    <a:lnTo>
                      <a:pt x="131" y="45"/>
                    </a:lnTo>
                    <a:lnTo>
                      <a:pt x="136" y="33"/>
                    </a:lnTo>
                    <a:lnTo>
                      <a:pt x="103" y="30"/>
                    </a:lnTo>
                    <a:lnTo>
                      <a:pt x="37" y="4"/>
                    </a:lnTo>
                    <a:lnTo>
                      <a:pt x="28" y="0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CC0000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grpSp>
            <p:nvGrpSpPr>
              <p:cNvPr id="15" name="Group 7"/>
              <p:cNvGrpSpPr>
                <a:grpSpLocks/>
              </p:cNvGrpSpPr>
              <p:nvPr/>
            </p:nvGrpSpPr>
            <p:grpSpPr bwMode="auto">
              <a:xfrm>
                <a:off x="2841" y="1698"/>
                <a:ext cx="75" cy="74"/>
                <a:chOff x="2767" y="1803"/>
                <a:chExt cx="60" cy="54"/>
              </a:xfrm>
            </p:grpSpPr>
            <p:sp>
              <p:nvSpPr>
                <p:cNvPr id="256" name="Freeform 8"/>
                <p:cNvSpPr>
                  <a:spLocks/>
                </p:cNvSpPr>
                <p:nvPr/>
              </p:nvSpPr>
              <p:spPr bwMode="auto">
                <a:xfrm>
                  <a:off x="2767" y="1803"/>
                  <a:ext cx="37" cy="50"/>
                </a:xfrm>
                <a:custGeom>
                  <a:avLst/>
                  <a:gdLst>
                    <a:gd name="T0" fmla="*/ 0 w 37"/>
                    <a:gd name="T1" fmla="*/ 37 h 50"/>
                    <a:gd name="T2" fmla="*/ 0 w 37"/>
                    <a:gd name="T3" fmla="*/ 37 h 50"/>
                    <a:gd name="T4" fmla="*/ 2 w 37"/>
                    <a:gd name="T5" fmla="*/ 14 h 50"/>
                    <a:gd name="T6" fmla="*/ 29 w 37"/>
                    <a:gd name="T7" fmla="*/ 0 h 50"/>
                    <a:gd name="T8" fmla="*/ 24 w 37"/>
                    <a:gd name="T9" fmla="*/ 19 h 50"/>
                    <a:gd name="T10" fmla="*/ 36 w 37"/>
                    <a:gd name="T11" fmla="*/ 26 h 50"/>
                    <a:gd name="T12" fmla="*/ 18 w 37"/>
                    <a:gd name="T13" fmla="*/ 36 h 50"/>
                    <a:gd name="T14" fmla="*/ 16 w 37"/>
                    <a:gd name="T15" fmla="*/ 49 h 50"/>
                    <a:gd name="T16" fmla="*/ 6 w 37"/>
                    <a:gd name="T17" fmla="*/ 49 h 50"/>
                    <a:gd name="T18" fmla="*/ 0 w 37"/>
                    <a:gd name="T19" fmla="*/ 37 h 5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7"/>
                    <a:gd name="T31" fmla="*/ 0 h 50"/>
                    <a:gd name="T32" fmla="*/ 37 w 37"/>
                    <a:gd name="T33" fmla="*/ 50 h 5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7" h="50">
                      <a:moveTo>
                        <a:pt x="0" y="37"/>
                      </a:moveTo>
                      <a:lnTo>
                        <a:pt x="0" y="37"/>
                      </a:lnTo>
                      <a:lnTo>
                        <a:pt x="2" y="14"/>
                      </a:lnTo>
                      <a:lnTo>
                        <a:pt x="29" y="0"/>
                      </a:lnTo>
                      <a:lnTo>
                        <a:pt x="24" y="19"/>
                      </a:lnTo>
                      <a:lnTo>
                        <a:pt x="36" y="26"/>
                      </a:lnTo>
                      <a:lnTo>
                        <a:pt x="18" y="36"/>
                      </a:lnTo>
                      <a:lnTo>
                        <a:pt x="16" y="49"/>
                      </a:lnTo>
                      <a:lnTo>
                        <a:pt x="6" y="49"/>
                      </a:lnTo>
                      <a:lnTo>
                        <a:pt x="0" y="37"/>
                      </a:lnTo>
                    </a:path>
                  </a:pathLst>
                </a:custGeom>
                <a:solidFill>
                  <a:srgbClr val="CC0000">
                    <a:alpha val="74117"/>
                  </a:srgbClr>
                </a:solidFill>
                <a:ln w="12699" cap="rnd">
                  <a:solidFill>
                    <a:srgbClr val="96969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D2E2D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57" name="Freeform 9"/>
                <p:cNvSpPr>
                  <a:spLocks/>
                </p:cNvSpPr>
                <p:nvPr/>
              </p:nvSpPr>
              <p:spPr bwMode="auto">
                <a:xfrm>
                  <a:off x="2791" y="1840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16 h 17"/>
                    <a:gd name="T4" fmla="*/ 12 w 17"/>
                    <a:gd name="T5" fmla="*/ 0 h 17"/>
                    <a:gd name="T6" fmla="*/ 16 w 17"/>
                    <a:gd name="T7" fmla="*/ 13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12" y="0"/>
                      </a:lnTo>
                      <a:lnTo>
                        <a:pt x="16" y="13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EAEAEA">
                    <a:alpha val="74117"/>
                  </a:srgbClr>
                </a:solidFill>
                <a:ln w="12699" cap="rnd">
                  <a:solidFill>
                    <a:srgbClr val="96969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D2E2D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58" name="Freeform 10"/>
                <p:cNvSpPr>
                  <a:spLocks/>
                </p:cNvSpPr>
                <p:nvPr/>
              </p:nvSpPr>
              <p:spPr bwMode="auto">
                <a:xfrm>
                  <a:off x="2807" y="1830"/>
                  <a:ext cx="20" cy="23"/>
                </a:xfrm>
                <a:custGeom>
                  <a:avLst/>
                  <a:gdLst>
                    <a:gd name="T0" fmla="*/ 0 w 20"/>
                    <a:gd name="T1" fmla="*/ 10 h 23"/>
                    <a:gd name="T2" fmla="*/ 0 w 20"/>
                    <a:gd name="T3" fmla="*/ 10 h 23"/>
                    <a:gd name="T4" fmla="*/ 13 w 20"/>
                    <a:gd name="T5" fmla="*/ 22 h 23"/>
                    <a:gd name="T6" fmla="*/ 19 w 20"/>
                    <a:gd name="T7" fmla="*/ 10 h 23"/>
                    <a:gd name="T8" fmla="*/ 16 w 20"/>
                    <a:gd name="T9" fmla="*/ 0 h 23"/>
                    <a:gd name="T10" fmla="*/ 0 w 20"/>
                    <a:gd name="T11" fmla="*/ 10 h 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0"/>
                    <a:gd name="T19" fmla="*/ 0 h 23"/>
                    <a:gd name="T20" fmla="*/ 20 w 20"/>
                    <a:gd name="T21" fmla="*/ 23 h 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0" h="23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22"/>
                      </a:lnTo>
                      <a:lnTo>
                        <a:pt x="19" y="10"/>
                      </a:lnTo>
                      <a:lnTo>
                        <a:pt x="16" y="0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EAEAEA">
                    <a:alpha val="74117"/>
                  </a:srgbClr>
                </a:solidFill>
                <a:ln w="12699" cap="rnd">
                  <a:solidFill>
                    <a:srgbClr val="96969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D2E2D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sp>
            <p:nvSpPr>
              <p:cNvPr id="16" name="Freeform 11"/>
              <p:cNvSpPr>
                <a:spLocks/>
              </p:cNvSpPr>
              <p:nvPr/>
            </p:nvSpPr>
            <p:spPr bwMode="auto">
              <a:xfrm>
                <a:off x="3040" y="1352"/>
                <a:ext cx="175" cy="290"/>
              </a:xfrm>
              <a:custGeom>
                <a:avLst/>
                <a:gdLst>
                  <a:gd name="T0" fmla="*/ 0 w 141"/>
                  <a:gd name="T1" fmla="*/ 2147483647 h 209"/>
                  <a:gd name="T2" fmla="*/ 0 w 141"/>
                  <a:gd name="T3" fmla="*/ 2147483647 h 209"/>
                  <a:gd name="T4" fmla="*/ 2147483647 w 141"/>
                  <a:gd name="T5" fmla="*/ 2147483647 h 209"/>
                  <a:gd name="T6" fmla="*/ 2147483647 w 141"/>
                  <a:gd name="T7" fmla="*/ 2147483647 h 209"/>
                  <a:gd name="T8" fmla="*/ 2147483647 w 141"/>
                  <a:gd name="T9" fmla="*/ 2147483647 h 209"/>
                  <a:gd name="T10" fmla="*/ 2147483647 w 141"/>
                  <a:gd name="T11" fmla="*/ 2147483647 h 209"/>
                  <a:gd name="T12" fmla="*/ 2147483647 w 141"/>
                  <a:gd name="T13" fmla="*/ 2147483647 h 209"/>
                  <a:gd name="T14" fmla="*/ 2147483647 w 141"/>
                  <a:gd name="T15" fmla="*/ 0 h 209"/>
                  <a:gd name="T16" fmla="*/ 2147483647 w 141"/>
                  <a:gd name="T17" fmla="*/ 2147483647 h 209"/>
                  <a:gd name="T18" fmla="*/ 2147483647 w 141"/>
                  <a:gd name="T19" fmla="*/ 2147483647 h 209"/>
                  <a:gd name="T20" fmla="*/ 2147483647 w 141"/>
                  <a:gd name="T21" fmla="*/ 2147483647 h 209"/>
                  <a:gd name="T22" fmla="*/ 2147483647 w 141"/>
                  <a:gd name="T23" fmla="*/ 2147483647 h 209"/>
                  <a:gd name="T24" fmla="*/ 2147483647 w 141"/>
                  <a:gd name="T25" fmla="*/ 2147483647 h 209"/>
                  <a:gd name="T26" fmla="*/ 2147483647 w 141"/>
                  <a:gd name="T27" fmla="*/ 2147483647 h 209"/>
                  <a:gd name="T28" fmla="*/ 2147483647 w 141"/>
                  <a:gd name="T29" fmla="*/ 2147483647 h 209"/>
                  <a:gd name="T30" fmla="*/ 2147483647 w 141"/>
                  <a:gd name="T31" fmla="*/ 2147483647 h 209"/>
                  <a:gd name="T32" fmla="*/ 2147483647 w 141"/>
                  <a:gd name="T33" fmla="*/ 2147483647 h 209"/>
                  <a:gd name="T34" fmla="*/ 2147483647 w 141"/>
                  <a:gd name="T35" fmla="*/ 2147483647 h 209"/>
                  <a:gd name="T36" fmla="*/ 2147483647 w 141"/>
                  <a:gd name="T37" fmla="*/ 2147483647 h 209"/>
                  <a:gd name="T38" fmla="*/ 2147483647 w 141"/>
                  <a:gd name="T39" fmla="*/ 2147483647 h 209"/>
                  <a:gd name="T40" fmla="*/ 2147483647 w 141"/>
                  <a:gd name="T41" fmla="*/ 2147483647 h 209"/>
                  <a:gd name="T42" fmla="*/ 2147483647 w 141"/>
                  <a:gd name="T43" fmla="*/ 2147483647 h 209"/>
                  <a:gd name="T44" fmla="*/ 2147483647 w 141"/>
                  <a:gd name="T45" fmla="*/ 2147483647 h 209"/>
                  <a:gd name="T46" fmla="*/ 2147483647 w 141"/>
                  <a:gd name="T47" fmla="*/ 2147483647 h 209"/>
                  <a:gd name="T48" fmla="*/ 0 w 141"/>
                  <a:gd name="T49" fmla="*/ 2147483647 h 20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1"/>
                  <a:gd name="T76" fmla="*/ 0 h 209"/>
                  <a:gd name="T77" fmla="*/ 141 w 141"/>
                  <a:gd name="T78" fmla="*/ 209 h 20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1" h="209">
                    <a:moveTo>
                      <a:pt x="0" y="21"/>
                    </a:moveTo>
                    <a:lnTo>
                      <a:pt x="0" y="21"/>
                    </a:lnTo>
                    <a:lnTo>
                      <a:pt x="10" y="14"/>
                    </a:lnTo>
                    <a:lnTo>
                      <a:pt x="24" y="28"/>
                    </a:lnTo>
                    <a:lnTo>
                      <a:pt x="51" y="29"/>
                    </a:lnTo>
                    <a:lnTo>
                      <a:pt x="67" y="21"/>
                    </a:lnTo>
                    <a:lnTo>
                      <a:pt x="71" y="5"/>
                    </a:lnTo>
                    <a:lnTo>
                      <a:pt x="96" y="0"/>
                    </a:lnTo>
                    <a:lnTo>
                      <a:pt x="109" y="7"/>
                    </a:lnTo>
                    <a:lnTo>
                      <a:pt x="107" y="21"/>
                    </a:lnTo>
                    <a:lnTo>
                      <a:pt x="104" y="35"/>
                    </a:lnTo>
                    <a:lnTo>
                      <a:pt x="120" y="55"/>
                    </a:lnTo>
                    <a:lnTo>
                      <a:pt x="110" y="67"/>
                    </a:lnTo>
                    <a:lnTo>
                      <a:pt x="123" y="91"/>
                    </a:lnTo>
                    <a:lnTo>
                      <a:pt x="117" y="111"/>
                    </a:lnTo>
                    <a:lnTo>
                      <a:pt x="140" y="154"/>
                    </a:lnTo>
                    <a:lnTo>
                      <a:pt x="90" y="195"/>
                    </a:lnTo>
                    <a:lnTo>
                      <a:pt x="32" y="208"/>
                    </a:lnTo>
                    <a:lnTo>
                      <a:pt x="27" y="200"/>
                    </a:lnTo>
                    <a:lnTo>
                      <a:pt x="10" y="194"/>
                    </a:lnTo>
                    <a:lnTo>
                      <a:pt x="7" y="153"/>
                    </a:lnTo>
                    <a:lnTo>
                      <a:pt x="63" y="109"/>
                    </a:lnTo>
                    <a:lnTo>
                      <a:pt x="45" y="88"/>
                    </a:lnTo>
                    <a:lnTo>
                      <a:pt x="37" y="44"/>
                    </a:lnTo>
                    <a:lnTo>
                      <a:pt x="0" y="21"/>
                    </a:lnTo>
                  </a:path>
                </a:pathLst>
              </a:custGeom>
              <a:solidFill>
                <a:srgbClr val="CC0000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grpSp>
            <p:nvGrpSpPr>
              <p:cNvPr id="17" name="Group 12"/>
              <p:cNvGrpSpPr>
                <a:grpSpLocks/>
              </p:cNvGrpSpPr>
              <p:nvPr/>
            </p:nvGrpSpPr>
            <p:grpSpPr bwMode="auto">
              <a:xfrm>
                <a:off x="2643" y="1856"/>
                <a:ext cx="228" cy="217"/>
                <a:chOff x="2609" y="1918"/>
                <a:chExt cx="182" cy="156"/>
              </a:xfrm>
            </p:grpSpPr>
            <p:sp>
              <p:nvSpPr>
                <p:cNvPr id="254" name="Freeform 13"/>
                <p:cNvSpPr>
                  <a:spLocks/>
                </p:cNvSpPr>
                <p:nvPr/>
              </p:nvSpPr>
              <p:spPr bwMode="auto">
                <a:xfrm>
                  <a:off x="2609" y="1918"/>
                  <a:ext cx="161" cy="141"/>
                </a:xfrm>
                <a:custGeom>
                  <a:avLst/>
                  <a:gdLst>
                    <a:gd name="T0" fmla="*/ 0 w 161"/>
                    <a:gd name="T1" fmla="*/ 42 h 141"/>
                    <a:gd name="T2" fmla="*/ 0 w 161"/>
                    <a:gd name="T3" fmla="*/ 42 h 141"/>
                    <a:gd name="T4" fmla="*/ 3 w 161"/>
                    <a:gd name="T5" fmla="*/ 55 h 141"/>
                    <a:gd name="T6" fmla="*/ 36 w 161"/>
                    <a:gd name="T7" fmla="*/ 63 h 141"/>
                    <a:gd name="T8" fmla="*/ 30 w 161"/>
                    <a:gd name="T9" fmla="*/ 70 h 141"/>
                    <a:gd name="T10" fmla="*/ 43 w 161"/>
                    <a:gd name="T11" fmla="*/ 80 h 141"/>
                    <a:gd name="T12" fmla="*/ 48 w 161"/>
                    <a:gd name="T13" fmla="*/ 95 h 141"/>
                    <a:gd name="T14" fmla="*/ 33 w 161"/>
                    <a:gd name="T15" fmla="*/ 123 h 141"/>
                    <a:gd name="T16" fmla="*/ 75 w 161"/>
                    <a:gd name="T17" fmla="*/ 135 h 141"/>
                    <a:gd name="T18" fmla="*/ 78 w 161"/>
                    <a:gd name="T19" fmla="*/ 137 h 141"/>
                    <a:gd name="T20" fmla="*/ 96 w 161"/>
                    <a:gd name="T21" fmla="*/ 140 h 141"/>
                    <a:gd name="T22" fmla="*/ 96 w 161"/>
                    <a:gd name="T23" fmla="*/ 128 h 141"/>
                    <a:gd name="T24" fmla="*/ 109 w 161"/>
                    <a:gd name="T25" fmla="*/ 121 h 141"/>
                    <a:gd name="T26" fmla="*/ 135 w 161"/>
                    <a:gd name="T27" fmla="*/ 129 h 141"/>
                    <a:gd name="T28" fmla="*/ 149 w 161"/>
                    <a:gd name="T29" fmla="*/ 118 h 141"/>
                    <a:gd name="T30" fmla="*/ 141 w 161"/>
                    <a:gd name="T31" fmla="*/ 100 h 141"/>
                    <a:gd name="T32" fmla="*/ 145 w 161"/>
                    <a:gd name="T33" fmla="*/ 83 h 141"/>
                    <a:gd name="T34" fmla="*/ 132 w 161"/>
                    <a:gd name="T35" fmla="*/ 74 h 141"/>
                    <a:gd name="T36" fmla="*/ 149 w 161"/>
                    <a:gd name="T37" fmla="*/ 58 h 141"/>
                    <a:gd name="T38" fmla="*/ 160 w 161"/>
                    <a:gd name="T39" fmla="*/ 36 h 141"/>
                    <a:gd name="T40" fmla="*/ 135 w 161"/>
                    <a:gd name="T41" fmla="*/ 25 h 141"/>
                    <a:gd name="T42" fmla="*/ 128 w 161"/>
                    <a:gd name="T43" fmla="*/ 24 h 141"/>
                    <a:gd name="T44" fmla="*/ 92 w 161"/>
                    <a:gd name="T45" fmla="*/ 0 h 141"/>
                    <a:gd name="T46" fmla="*/ 79 w 161"/>
                    <a:gd name="T47" fmla="*/ 4 h 141"/>
                    <a:gd name="T48" fmla="*/ 64 w 161"/>
                    <a:gd name="T49" fmla="*/ 27 h 141"/>
                    <a:gd name="T50" fmla="*/ 33 w 161"/>
                    <a:gd name="T51" fmla="*/ 23 h 141"/>
                    <a:gd name="T52" fmla="*/ 38 w 161"/>
                    <a:gd name="T53" fmla="*/ 41 h 141"/>
                    <a:gd name="T54" fmla="*/ 0 w 161"/>
                    <a:gd name="T55" fmla="*/ 42 h 14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61"/>
                    <a:gd name="T85" fmla="*/ 0 h 141"/>
                    <a:gd name="T86" fmla="*/ 161 w 161"/>
                    <a:gd name="T87" fmla="*/ 141 h 141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61" h="141"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3" y="55"/>
                      </a:lnTo>
                      <a:lnTo>
                        <a:pt x="36" y="63"/>
                      </a:lnTo>
                      <a:lnTo>
                        <a:pt x="30" y="70"/>
                      </a:lnTo>
                      <a:lnTo>
                        <a:pt x="43" y="80"/>
                      </a:lnTo>
                      <a:lnTo>
                        <a:pt x="48" y="95"/>
                      </a:lnTo>
                      <a:lnTo>
                        <a:pt x="33" y="123"/>
                      </a:lnTo>
                      <a:lnTo>
                        <a:pt x="75" y="135"/>
                      </a:lnTo>
                      <a:lnTo>
                        <a:pt x="78" y="137"/>
                      </a:lnTo>
                      <a:lnTo>
                        <a:pt x="96" y="140"/>
                      </a:lnTo>
                      <a:lnTo>
                        <a:pt x="96" y="128"/>
                      </a:lnTo>
                      <a:lnTo>
                        <a:pt x="109" y="121"/>
                      </a:lnTo>
                      <a:lnTo>
                        <a:pt x="135" y="129"/>
                      </a:lnTo>
                      <a:lnTo>
                        <a:pt x="149" y="118"/>
                      </a:lnTo>
                      <a:lnTo>
                        <a:pt x="141" y="100"/>
                      </a:lnTo>
                      <a:lnTo>
                        <a:pt x="145" y="83"/>
                      </a:lnTo>
                      <a:lnTo>
                        <a:pt x="132" y="74"/>
                      </a:lnTo>
                      <a:lnTo>
                        <a:pt x="149" y="58"/>
                      </a:lnTo>
                      <a:lnTo>
                        <a:pt x="160" y="36"/>
                      </a:lnTo>
                      <a:lnTo>
                        <a:pt x="135" y="25"/>
                      </a:lnTo>
                      <a:lnTo>
                        <a:pt x="128" y="24"/>
                      </a:lnTo>
                      <a:lnTo>
                        <a:pt x="92" y="0"/>
                      </a:lnTo>
                      <a:lnTo>
                        <a:pt x="79" y="4"/>
                      </a:lnTo>
                      <a:lnTo>
                        <a:pt x="64" y="27"/>
                      </a:lnTo>
                      <a:lnTo>
                        <a:pt x="33" y="23"/>
                      </a:lnTo>
                      <a:lnTo>
                        <a:pt x="38" y="41"/>
                      </a:lnTo>
                      <a:lnTo>
                        <a:pt x="0" y="42"/>
                      </a:lnTo>
                    </a:path>
                  </a:pathLst>
                </a:custGeom>
                <a:solidFill>
                  <a:srgbClr val="CC0000">
                    <a:alpha val="74117"/>
                  </a:srgbClr>
                </a:solidFill>
                <a:ln w="12699" cap="rnd">
                  <a:solidFill>
                    <a:srgbClr val="96969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D2E2D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55" name="Freeform 14"/>
                <p:cNvSpPr>
                  <a:spLocks/>
                </p:cNvSpPr>
                <p:nvPr/>
              </p:nvSpPr>
              <p:spPr bwMode="auto">
                <a:xfrm>
                  <a:off x="2772" y="2048"/>
                  <a:ext cx="19" cy="26"/>
                </a:xfrm>
                <a:custGeom>
                  <a:avLst/>
                  <a:gdLst>
                    <a:gd name="T0" fmla="*/ 0 w 19"/>
                    <a:gd name="T1" fmla="*/ 12 h 26"/>
                    <a:gd name="T2" fmla="*/ 0 w 19"/>
                    <a:gd name="T3" fmla="*/ 12 h 26"/>
                    <a:gd name="T4" fmla="*/ 14 w 19"/>
                    <a:gd name="T5" fmla="*/ 25 h 26"/>
                    <a:gd name="T6" fmla="*/ 18 w 19"/>
                    <a:gd name="T7" fmla="*/ 0 h 26"/>
                    <a:gd name="T8" fmla="*/ 0 w 19"/>
                    <a:gd name="T9" fmla="*/ 12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26"/>
                    <a:gd name="T17" fmla="*/ 19 w 19"/>
                    <a:gd name="T18" fmla="*/ 26 h 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26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14" y="25"/>
                      </a:lnTo>
                      <a:lnTo>
                        <a:pt x="18" y="0"/>
                      </a:lnTo>
                      <a:lnTo>
                        <a:pt x="0" y="12"/>
                      </a:lnTo>
                    </a:path>
                  </a:pathLst>
                </a:custGeom>
                <a:solidFill>
                  <a:srgbClr val="EAEAEA">
                    <a:alpha val="74117"/>
                  </a:srgbClr>
                </a:solidFill>
                <a:ln w="12699" cap="rnd">
                  <a:solidFill>
                    <a:srgbClr val="96969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D2E2D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sp>
            <p:nvSpPr>
              <p:cNvPr id="18" name="Freeform 15"/>
              <p:cNvSpPr>
                <a:spLocks/>
              </p:cNvSpPr>
              <p:nvPr/>
            </p:nvSpPr>
            <p:spPr bwMode="auto">
              <a:xfrm>
                <a:off x="2809" y="1766"/>
                <a:ext cx="140" cy="171"/>
              </a:xfrm>
              <a:custGeom>
                <a:avLst/>
                <a:gdLst>
                  <a:gd name="T0" fmla="*/ 0 w 112"/>
                  <a:gd name="T1" fmla="*/ 2147483647 h 125"/>
                  <a:gd name="T2" fmla="*/ 0 w 112"/>
                  <a:gd name="T3" fmla="*/ 2147483647 h 125"/>
                  <a:gd name="T4" fmla="*/ 0 w 112"/>
                  <a:gd name="T5" fmla="*/ 2147483647 h 125"/>
                  <a:gd name="T6" fmla="*/ 2147483647 w 112"/>
                  <a:gd name="T7" fmla="*/ 2147483647 h 125"/>
                  <a:gd name="T8" fmla="*/ 2147483647 w 112"/>
                  <a:gd name="T9" fmla="*/ 2147483647 h 125"/>
                  <a:gd name="T10" fmla="*/ 2147483647 w 112"/>
                  <a:gd name="T11" fmla="*/ 2147483647 h 125"/>
                  <a:gd name="T12" fmla="*/ 2147483647 w 112"/>
                  <a:gd name="T13" fmla="*/ 2147483647 h 125"/>
                  <a:gd name="T14" fmla="*/ 2147483647 w 112"/>
                  <a:gd name="T15" fmla="*/ 2147483647 h 125"/>
                  <a:gd name="T16" fmla="*/ 2147483647 w 112"/>
                  <a:gd name="T17" fmla="*/ 2147483647 h 125"/>
                  <a:gd name="T18" fmla="*/ 2147483647 w 112"/>
                  <a:gd name="T19" fmla="*/ 2147483647 h 125"/>
                  <a:gd name="T20" fmla="*/ 2147483647 w 112"/>
                  <a:gd name="T21" fmla="*/ 2147483647 h 125"/>
                  <a:gd name="T22" fmla="*/ 2147483647 w 112"/>
                  <a:gd name="T23" fmla="*/ 2147483647 h 125"/>
                  <a:gd name="T24" fmla="*/ 2147483647 w 112"/>
                  <a:gd name="T25" fmla="*/ 2147483647 h 125"/>
                  <a:gd name="T26" fmla="*/ 2147483647 w 112"/>
                  <a:gd name="T27" fmla="*/ 2147483647 h 125"/>
                  <a:gd name="T28" fmla="*/ 2147483647 w 112"/>
                  <a:gd name="T29" fmla="*/ 2147483647 h 125"/>
                  <a:gd name="T30" fmla="*/ 2147483647 w 112"/>
                  <a:gd name="T31" fmla="*/ 2147483647 h 125"/>
                  <a:gd name="T32" fmla="*/ 2147483647 w 112"/>
                  <a:gd name="T33" fmla="*/ 2147483647 h 125"/>
                  <a:gd name="T34" fmla="*/ 2147483647 w 112"/>
                  <a:gd name="T35" fmla="*/ 0 h 125"/>
                  <a:gd name="T36" fmla="*/ 2147483647 w 112"/>
                  <a:gd name="T37" fmla="*/ 0 h 125"/>
                  <a:gd name="T38" fmla="*/ 2147483647 w 112"/>
                  <a:gd name="T39" fmla="*/ 2147483647 h 125"/>
                  <a:gd name="T40" fmla="*/ 2147483647 w 112"/>
                  <a:gd name="T41" fmla="*/ 2147483647 h 125"/>
                  <a:gd name="T42" fmla="*/ 2147483647 w 112"/>
                  <a:gd name="T43" fmla="*/ 2147483647 h 125"/>
                  <a:gd name="T44" fmla="*/ 2147483647 w 112"/>
                  <a:gd name="T45" fmla="*/ 2147483647 h 125"/>
                  <a:gd name="T46" fmla="*/ 0 w 112"/>
                  <a:gd name="T47" fmla="*/ 2147483647 h 12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12"/>
                  <a:gd name="T73" fmla="*/ 0 h 125"/>
                  <a:gd name="T74" fmla="*/ 112 w 112"/>
                  <a:gd name="T75" fmla="*/ 125 h 12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12" h="125">
                    <a:moveTo>
                      <a:pt x="0" y="51"/>
                    </a:moveTo>
                    <a:lnTo>
                      <a:pt x="0" y="51"/>
                    </a:lnTo>
                    <a:lnTo>
                      <a:pt x="0" y="72"/>
                    </a:lnTo>
                    <a:lnTo>
                      <a:pt x="2" y="80"/>
                    </a:lnTo>
                    <a:lnTo>
                      <a:pt x="3" y="90"/>
                    </a:lnTo>
                    <a:lnTo>
                      <a:pt x="27" y="101"/>
                    </a:lnTo>
                    <a:lnTo>
                      <a:pt x="17" y="122"/>
                    </a:lnTo>
                    <a:lnTo>
                      <a:pt x="43" y="124"/>
                    </a:lnTo>
                    <a:lnTo>
                      <a:pt x="86" y="124"/>
                    </a:lnTo>
                    <a:lnTo>
                      <a:pt x="98" y="104"/>
                    </a:lnTo>
                    <a:lnTo>
                      <a:pt x="74" y="79"/>
                    </a:lnTo>
                    <a:lnTo>
                      <a:pt x="102" y="65"/>
                    </a:lnTo>
                    <a:lnTo>
                      <a:pt x="111" y="69"/>
                    </a:lnTo>
                    <a:lnTo>
                      <a:pt x="102" y="19"/>
                    </a:lnTo>
                    <a:lnTo>
                      <a:pt x="83" y="9"/>
                    </a:lnTo>
                    <a:lnTo>
                      <a:pt x="60" y="15"/>
                    </a:lnTo>
                    <a:lnTo>
                      <a:pt x="63" y="11"/>
                    </a:lnTo>
                    <a:lnTo>
                      <a:pt x="43" y="0"/>
                    </a:lnTo>
                    <a:lnTo>
                      <a:pt x="33" y="0"/>
                    </a:lnTo>
                    <a:lnTo>
                      <a:pt x="32" y="27"/>
                    </a:lnTo>
                    <a:lnTo>
                      <a:pt x="21" y="22"/>
                    </a:lnTo>
                    <a:lnTo>
                      <a:pt x="15" y="27"/>
                    </a:lnTo>
                    <a:lnTo>
                      <a:pt x="13" y="45"/>
                    </a:lnTo>
                    <a:lnTo>
                      <a:pt x="0" y="51"/>
                    </a:lnTo>
                  </a:path>
                </a:pathLst>
              </a:custGeom>
              <a:solidFill>
                <a:srgbClr val="CC0000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grpSp>
            <p:nvGrpSpPr>
              <p:cNvPr id="19" name="Group 16"/>
              <p:cNvGrpSpPr>
                <a:grpSpLocks/>
              </p:cNvGrpSpPr>
              <p:nvPr/>
            </p:nvGrpSpPr>
            <p:grpSpPr bwMode="auto">
              <a:xfrm>
                <a:off x="3031" y="2061"/>
                <a:ext cx="103" cy="151"/>
                <a:chOff x="2920" y="2066"/>
                <a:chExt cx="82" cy="108"/>
              </a:xfrm>
            </p:grpSpPr>
            <p:sp>
              <p:nvSpPr>
                <p:cNvPr id="252" name="Freeform 17"/>
                <p:cNvSpPr>
                  <a:spLocks/>
                </p:cNvSpPr>
                <p:nvPr/>
              </p:nvSpPr>
              <p:spPr bwMode="auto">
                <a:xfrm>
                  <a:off x="2920" y="2066"/>
                  <a:ext cx="82" cy="81"/>
                </a:xfrm>
                <a:custGeom>
                  <a:avLst/>
                  <a:gdLst>
                    <a:gd name="T0" fmla="*/ 0 w 82"/>
                    <a:gd name="T1" fmla="*/ 31 h 81"/>
                    <a:gd name="T2" fmla="*/ 0 w 82"/>
                    <a:gd name="T3" fmla="*/ 31 h 81"/>
                    <a:gd name="T4" fmla="*/ 11 w 82"/>
                    <a:gd name="T5" fmla="*/ 14 h 81"/>
                    <a:gd name="T6" fmla="*/ 37 w 82"/>
                    <a:gd name="T7" fmla="*/ 7 h 81"/>
                    <a:gd name="T8" fmla="*/ 68 w 82"/>
                    <a:gd name="T9" fmla="*/ 7 h 81"/>
                    <a:gd name="T10" fmla="*/ 81 w 82"/>
                    <a:gd name="T11" fmla="*/ 0 h 81"/>
                    <a:gd name="T12" fmla="*/ 76 w 82"/>
                    <a:gd name="T13" fmla="*/ 17 h 81"/>
                    <a:gd name="T14" fmla="*/ 54 w 82"/>
                    <a:gd name="T15" fmla="*/ 13 h 81"/>
                    <a:gd name="T16" fmla="*/ 43 w 82"/>
                    <a:gd name="T17" fmla="*/ 28 h 81"/>
                    <a:gd name="T18" fmla="*/ 32 w 82"/>
                    <a:gd name="T19" fmla="*/ 19 h 81"/>
                    <a:gd name="T20" fmla="*/ 42 w 82"/>
                    <a:gd name="T21" fmla="*/ 40 h 81"/>
                    <a:gd name="T22" fmla="*/ 29 w 82"/>
                    <a:gd name="T23" fmla="*/ 44 h 81"/>
                    <a:gd name="T24" fmla="*/ 51 w 82"/>
                    <a:gd name="T25" fmla="*/ 52 h 81"/>
                    <a:gd name="T26" fmla="*/ 51 w 82"/>
                    <a:gd name="T27" fmla="*/ 61 h 81"/>
                    <a:gd name="T28" fmla="*/ 32 w 82"/>
                    <a:gd name="T29" fmla="*/ 64 h 81"/>
                    <a:gd name="T30" fmla="*/ 41 w 82"/>
                    <a:gd name="T31" fmla="*/ 80 h 81"/>
                    <a:gd name="T32" fmla="*/ 20 w 82"/>
                    <a:gd name="T33" fmla="*/ 72 h 81"/>
                    <a:gd name="T34" fmla="*/ 14 w 82"/>
                    <a:gd name="T35" fmla="*/ 59 h 81"/>
                    <a:gd name="T36" fmla="*/ 41 w 82"/>
                    <a:gd name="T37" fmla="*/ 54 h 81"/>
                    <a:gd name="T38" fmla="*/ 14 w 82"/>
                    <a:gd name="T39" fmla="*/ 52 h 81"/>
                    <a:gd name="T40" fmla="*/ 0 w 82"/>
                    <a:gd name="T41" fmla="*/ 31 h 8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82"/>
                    <a:gd name="T64" fmla="*/ 0 h 81"/>
                    <a:gd name="T65" fmla="*/ 82 w 82"/>
                    <a:gd name="T66" fmla="*/ 81 h 81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82" h="81">
                      <a:moveTo>
                        <a:pt x="0" y="31"/>
                      </a:moveTo>
                      <a:lnTo>
                        <a:pt x="0" y="31"/>
                      </a:lnTo>
                      <a:lnTo>
                        <a:pt x="11" y="14"/>
                      </a:lnTo>
                      <a:lnTo>
                        <a:pt x="37" y="7"/>
                      </a:lnTo>
                      <a:lnTo>
                        <a:pt x="68" y="7"/>
                      </a:lnTo>
                      <a:lnTo>
                        <a:pt x="81" y="0"/>
                      </a:lnTo>
                      <a:lnTo>
                        <a:pt x="76" y="17"/>
                      </a:lnTo>
                      <a:lnTo>
                        <a:pt x="54" y="13"/>
                      </a:lnTo>
                      <a:lnTo>
                        <a:pt x="43" y="28"/>
                      </a:lnTo>
                      <a:lnTo>
                        <a:pt x="32" y="19"/>
                      </a:lnTo>
                      <a:lnTo>
                        <a:pt x="42" y="40"/>
                      </a:lnTo>
                      <a:lnTo>
                        <a:pt x="29" y="44"/>
                      </a:lnTo>
                      <a:lnTo>
                        <a:pt x="51" y="52"/>
                      </a:lnTo>
                      <a:lnTo>
                        <a:pt x="51" y="61"/>
                      </a:lnTo>
                      <a:lnTo>
                        <a:pt x="32" y="64"/>
                      </a:lnTo>
                      <a:lnTo>
                        <a:pt x="41" y="80"/>
                      </a:lnTo>
                      <a:lnTo>
                        <a:pt x="20" y="72"/>
                      </a:lnTo>
                      <a:lnTo>
                        <a:pt x="14" y="59"/>
                      </a:lnTo>
                      <a:lnTo>
                        <a:pt x="41" y="54"/>
                      </a:lnTo>
                      <a:lnTo>
                        <a:pt x="14" y="52"/>
                      </a:lnTo>
                      <a:lnTo>
                        <a:pt x="0" y="31"/>
                      </a:lnTo>
                    </a:path>
                  </a:pathLst>
                </a:custGeom>
                <a:solidFill>
                  <a:srgbClr val="CC0000">
                    <a:alpha val="74117"/>
                  </a:srgbClr>
                </a:solidFill>
                <a:ln w="12699" cap="rnd">
                  <a:solidFill>
                    <a:srgbClr val="96969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D2E2D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53" name="Freeform 18"/>
                <p:cNvSpPr>
                  <a:spLocks/>
                </p:cNvSpPr>
                <p:nvPr/>
              </p:nvSpPr>
              <p:spPr bwMode="auto">
                <a:xfrm>
                  <a:off x="2963" y="2157"/>
                  <a:ext cx="39" cy="17"/>
                </a:xfrm>
                <a:custGeom>
                  <a:avLst/>
                  <a:gdLst>
                    <a:gd name="T0" fmla="*/ 0 w 39"/>
                    <a:gd name="T1" fmla="*/ 16 h 17"/>
                    <a:gd name="T2" fmla="*/ 0 w 39"/>
                    <a:gd name="T3" fmla="*/ 16 h 17"/>
                    <a:gd name="T4" fmla="*/ 2 w 39"/>
                    <a:gd name="T5" fmla="*/ 0 h 17"/>
                    <a:gd name="T6" fmla="*/ 38 w 39"/>
                    <a:gd name="T7" fmla="*/ 16 h 17"/>
                    <a:gd name="T8" fmla="*/ 12 w 39"/>
                    <a:gd name="T9" fmla="*/ 16 h 17"/>
                    <a:gd name="T10" fmla="*/ 0 w 39"/>
                    <a:gd name="T11" fmla="*/ 16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9"/>
                    <a:gd name="T19" fmla="*/ 0 h 17"/>
                    <a:gd name="T20" fmla="*/ 39 w 39"/>
                    <a:gd name="T21" fmla="*/ 17 h 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9" h="17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2" y="0"/>
                      </a:lnTo>
                      <a:lnTo>
                        <a:pt x="38" y="16"/>
                      </a:lnTo>
                      <a:lnTo>
                        <a:pt x="1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EAEAEA">
                    <a:alpha val="74117"/>
                  </a:srgbClr>
                </a:solidFill>
                <a:ln w="12699" cap="rnd">
                  <a:solidFill>
                    <a:srgbClr val="96969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D2E2D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966" y="1913"/>
                <a:ext cx="108" cy="65"/>
              </a:xfrm>
              <a:custGeom>
                <a:avLst/>
                <a:gdLst>
                  <a:gd name="T0" fmla="*/ 0 w 86"/>
                  <a:gd name="T1" fmla="*/ 2147483647 h 46"/>
                  <a:gd name="T2" fmla="*/ 0 w 86"/>
                  <a:gd name="T3" fmla="*/ 2147483647 h 46"/>
                  <a:gd name="T4" fmla="*/ 2147483647 w 86"/>
                  <a:gd name="T5" fmla="*/ 2147483647 h 46"/>
                  <a:gd name="T6" fmla="*/ 2147483647 w 86"/>
                  <a:gd name="T7" fmla="*/ 2147483647 h 46"/>
                  <a:gd name="T8" fmla="*/ 2147483647 w 86"/>
                  <a:gd name="T9" fmla="*/ 0 h 46"/>
                  <a:gd name="T10" fmla="*/ 2147483647 w 86"/>
                  <a:gd name="T11" fmla="*/ 2147483647 h 46"/>
                  <a:gd name="T12" fmla="*/ 2147483647 w 86"/>
                  <a:gd name="T13" fmla="*/ 2147483647 h 46"/>
                  <a:gd name="T14" fmla="*/ 2147483647 w 86"/>
                  <a:gd name="T15" fmla="*/ 2147483647 h 46"/>
                  <a:gd name="T16" fmla="*/ 2147483647 w 86"/>
                  <a:gd name="T17" fmla="*/ 2147483647 h 46"/>
                  <a:gd name="T18" fmla="*/ 0 w 86"/>
                  <a:gd name="T19" fmla="*/ 2147483647 h 4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6"/>
                  <a:gd name="T31" fmla="*/ 0 h 46"/>
                  <a:gd name="T32" fmla="*/ 86 w 86"/>
                  <a:gd name="T33" fmla="*/ 46 h 4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6" h="46">
                    <a:moveTo>
                      <a:pt x="0" y="27"/>
                    </a:moveTo>
                    <a:lnTo>
                      <a:pt x="0" y="27"/>
                    </a:lnTo>
                    <a:lnTo>
                      <a:pt x="14" y="8"/>
                    </a:lnTo>
                    <a:lnTo>
                      <a:pt x="30" y="13"/>
                    </a:lnTo>
                    <a:lnTo>
                      <a:pt x="60" y="0"/>
                    </a:lnTo>
                    <a:lnTo>
                      <a:pt x="77" y="4"/>
                    </a:lnTo>
                    <a:lnTo>
                      <a:pt x="85" y="9"/>
                    </a:lnTo>
                    <a:lnTo>
                      <a:pt x="52" y="39"/>
                    </a:lnTo>
                    <a:lnTo>
                      <a:pt x="26" y="45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CC0000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2323" y="1457"/>
                <a:ext cx="174" cy="88"/>
              </a:xfrm>
              <a:custGeom>
                <a:avLst/>
                <a:gdLst>
                  <a:gd name="T0" fmla="*/ 0 w 141"/>
                  <a:gd name="T1" fmla="*/ 2147483647 h 64"/>
                  <a:gd name="T2" fmla="*/ 0 w 141"/>
                  <a:gd name="T3" fmla="*/ 2147483647 h 64"/>
                  <a:gd name="T4" fmla="*/ 2147483647 w 141"/>
                  <a:gd name="T5" fmla="*/ 2147483647 h 64"/>
                  <a:gd name="T6" fmla="*/ 2147483647 w 141"/>
                  <a:gd name="T7" fmla="*/ 2147483647 h 64"/>
                  <a:gd name="T8" fmla="*/ 2147483647 w 141"/>
                  <a:gd name="T9" fmla="*/ 2147483647 h 64"/>
                  <a:gd name="T10" fmla="*/ 2147483647 w 141"/>
                  <a:gd name="T11" fmla="*/ 2147483647 h 64"/>
                  <a:gd name="T12" fmla="*/ 2147483647 w 141"/>
                  <a:gd name="T13" fmla="*/ 2147483647 h 64"/>
                  <a:gd name="T14" fmla="*/ 2147483647 w 141"/>
                  <a:gd name="T15" fmla="*/ 2147483647 h 64"/>
                  <a:gd name="T16" fmla="*/ 2147483647 w 141"/>
                  <a:gd name="T17" fmla="*/ 2147483647 h 64"/>
                  <a:gd name="T18" fmla="*/ 2147483647 w 141"/>
                  <a:gd name="T19" fmla="*/ 2147483647 h 64"/>
                  <a:gd name="T20" fmla="*/ 2147483647 w 141"/>
                  <a:gd name="T21" fmla="*/ 2147483647 h 64"/>
                  <a:gd name="T22" fmla="*/ 2147483647 w 141"/>
                  <a:gd name="T23" fmla="*/ 2147483647 h 64"/>
                  <a:gd name="T24" fmla="*/ 2147483647 w 141"/>
                  <a:gd name="T25" fmla="*/ 2147483647 h 64"/>
                  <a:gd name="T26" fmla="*/ 2147483647 w 141"/>
                  <a:gd name="T27" fmla="*/ 2147483647 h 64"/>
                  <a:gd name="T28" fmla="*/ 2147483647 w 141"/>
                  <a:gd name="T29" fmla="*/ 2147483647 h 64"/>
                  <a:gd name="T30" fmla="*/ 2147483647 w 141"/>
                  <a:gd name="T31" fmla="*/ 2147483647 h 64"/>
                  <a:gd name="T32" fmla="*/ 2147483647 w 141"/>
                  <a:gd name="T33" fmla="*/ 0 h 64"/>
                  <a:gd name="T34" fmla="*/ 2147483647 w 141"/>
                  <a:gd name="T35" fmla="*/ 2147483647 h 64"/>
                  <a:gd name="T36" fmla="*/ 2147483647 w 141"/>
                  <a:gd name="T37" fmla="*/ 2147483647 h 64"/>
                  <a:gd name="T38" fmla="*/ 2147483647 w 141"/>
                  <a:gd name="T39" fmla="*/ 2147483647 h 64"/>
                  <a:gd name="T40" fmla="*/ 2147483647 w 141"/>
                  <a:gd name="T41" fmla="*/ 2147483647 h 64"/>
                  <a:gd name="T42" fmla="*/ 2147483647 w 141"/>
                  <a:gd name="T43" fmla="*/ 2147483647 h 64"/>
                  <a:gd name="T44" fmla="*/ 2147483647 w 141"/>
                  <a:gd name="T45" fmla="*/ 2147483647 h 64"/>
                  <a:gd name="T46" fmla="*/ 2147483647 w 141"/>
                  <a:gd name="T47" fmla="*/ 2147483647 h 64"/>
                  <a:gd name="T48" fmla="*/ 2147483647 w 141"/>
                  <a:gd name="T49" fmla="*/ 2147483647 h 64"/>
                  <a:gd name="T50" fmla="*/ 2147483647 w 141"/>
                  <a:gd name="T51" fmla="*/ 2147483647 h 64"/>
                  <a:gd name="T52" fmla="*/ 2147483647 w 141"/>
                  <a:gd name="T53" fmla="*/ 2147483647 h 64"/>
                  <a:gd name="T54" fmla="*/ 2147483647 w 141"/>
                  <a:gd name="T55" fmla="*/ 2147483647 h 64"/>
                  <a:gd name="T56" fmla="*/ 2147483647 w 141"/>
                  <a:gd name="T57" fmla="*/ 2147483647 h 64"/>
                  <a:gd name="T58" fmla="*/ 0 w 141"/>
                  <a:gd name="T59" fmla="*/ 2147483647 h 6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41"/>
                  <a:gd name="T91" fmla="*/ 0 h 64"/>
                  <a:gd name="T92" fmla="*/ 141 w 141"/>
                  <a:gd name="T93" fmla="*/ 64 h 64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41" h="64">
                    <a:moveTo>
                      <a:pt x="0" y="22"/>
                    </a:moveTo>
                    <a:lnTo>
                      <a:pt x="0" y="22"/>
                    </a:lnTo>
                    <a:lnTo>
                      <a:pt x="9" y="19"/>
                    </a:lnTo>
                    <a:lnTo>
                      <a:pt x="4" y="14"/>
                    </a:lnTo>
                    <a:lnTo>
                      <a:pt x="14" y="16"/>
                    </a:lnTo>
                    <a:lnTo>
                      <a:pt x="9" y="7"/>
                    </a:lnTo>
                    <a:lnTo>
                      <a:pt x="24" y="14"/>
                    </a:lnTo>
                    <a:lnTo>
                      <a:pt x="16" y="1"/>
                    </a:lnTo>
                    <a:lnTo>
                      <a:pt x="38" y="10"/>
                    </a:lnTo>
                    <a:lnTo>
                      <a:pt x="39" y="26"/>
                    </a:lnTo>
                    <a:lnTo>
                      <a:pt x="50" y="9"/>
                    </a:lnTo>
                    <a:lnTo>
                      <a:pt x="62" y="15"/>
                    </a:lnTo>
                    <a:lnTo>
                      <a:pt x="73" y="6"/>
                    </a:lnTo>
                    <a:lnTo>
                      <a:pt x="79" y="18"/>
                    </a:lnTo>
                    <a:lnTo>
                      <a:pt x="77" y="7"/>
                    </a:lnTo>
                    <a:lnTo>
                      <a:pt x="101" y="7"/>
                    </a:lnTo>
                    <a:lnTo>
                      <a:pt x="104" y="0"/>
                    </a:lnTo>
                    <a:lnTo>
                      <a:pt x="114" y="6"/>
                    </a:lnTo>
                    <a:lnTo>
                      <a:pt x="126" y="4"/>
                    </a:lnTo>
                    <a:lnTo>
                      <a:pt x="117" y="9"/>
                    </a:lnTo>
                    <a:lnTo>
                      <a:pt x="140" y="29"/>
                    </a:lnTo>
                    <a:lnTo>
                      <a:pt x="119" y="47"/>
                    </a:lnTo>
                    <a:lnTo>
                      <a:pt x="67" y="63"/>
                    </a:lnTo>
                    <a:lnTo>
                      <a:pt x="23" y="56"/>
                    </a:lnTo>
                    <a:lnTo>
                      <a:pt x="33" y="38"/>
                    </a:lnTo>
                    <a:lnTo>
                      <a:pt x="7" y="32"/>
                    </a:lnTo>
                    <a:lnTo>
                      <a:pt x="33" y="30"/>
                    </a:lnTo>
                    <a:lnTo>
                      <a:pt x="24" y="27"/>
                    </a:lnTo>
                    <a:lnTo>
                      <a:pt x="33" y="22"/>
                    </a:lnTo>
                    <a:lnTo>
                      <a:pt x="0" y="22"/>
                    </a:lnTo>
                  </a:path>
                </a:pathLst>
              </a:custGeom>
              <a:solidFill>
                <a:srgbClr val="CC0000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grpSp>
            <p:nvGrpSpPr>
              <p:cNvPr id="22" name="Group 21"/>
              <p:cNvGrpSpPr>
                <a:grpSpLocks/>
              </p:cNvGrpSpPr>
              <p:nvPr/>
            </p:nvGrpSpPr>
            <p:grpSpPr bwMode="auto">
              <a:xfrm>
                <a:off x="2818" y="1945"/>
                <a:ext cx="189" cy="221"/>
                <a:chOff x="2749" y="1982"/>
                <a:chExt cx="151" cy="160"/>
              </a:xfrm>
            </p:grpSpPr>
            <p:sp>
              <p:nvSpPr>
                <p:cNvPr id="249" name="Freeform 22"/>
                <p:cNvSpPr>
                  <a:spLocks/>
                </p:cNvSpPr>
                <p:nvPr/>
              </p:nvSpPr>
              <p:spPr bwMode="auto">
                <a:xfrm>
                  <a:off x="2749" y="1982"/>
                  <a:ext cx="151" cy="141"/>
                </a:xfrm>
                <a:custGeom>
                  <a:avLst/>
                  <a:gdLst>
                    <a:gd name="T0" fmla="*/ 0 w 151"/>
                    <a:gd name="T1" fmla="*/ 35 h 141"/>
                    <a:gd name="T2" fmla="*/ 0 w 151"/>
                    <a:gd name="T3" fmla="*/ 35 h 141"/>
                    <a:gd name="T4" fmla="*/ 4 w 151"/>
                    <a:gd name="T5" fmla="*/ 19 h 141"/>
                    <a:gd name="T6" fmla="*/ 21 w 151"/>
                    <a:gd name="T7" fmla="*/ 12 h 141"/>
                    <a:gd name="T8" fmla="*/ 28 w 151"/>
                    <a:gd name="T9" fmla="*/ 19 h 141"/>
                    <a:gd name="T10" fmla="*/ 47 w 151"/>
                    <a:gd name="T11" fmla="*/ 5 h 141"/>
                    <a:gd name="T12" fmla="*/ 65 w 151"/>
                    <a:gd name="T13" fmla="*/ 0 h 141"/>
                    <a:gd name="T14" fmla="*/ 89 w 151"/>
                    <a:gd name="T15" fmla="*/ 10 h 141"/>
                    <a:gd name="T16" fmla="*/ 89 w 151"/>
                    <a:gd name="T17" fmla="*/ 26 h 141"/>
                    <a:gd name="T18" fmla="*/ 71 w 151"/>
                    <a:gd name="T19" fmla="*/ 29 h 141"/>
                    <a:gd name="T20" fmla="*/ 73 w 151"/>
                    <a:gd name="T21" fmla="*/ 47 h 141"/>
                    <a:gd name="T22" fmla="*/ 102 w 151"/>
                    <a:gd name="T23" fmla="*/ 79 h 141"/>
                    <a:gd name="T24" fmla="*/ 119 w 151"/>
                    <a:gd name="T25" fmla="*/ 82 h 141"/>
                    <a:gd name="T26" fmla="*/ 119 w 151"/>
                    <a:gd name="T27" fmla="*/ 87 h 141"/>
                    <a:gd name="T28" fmla="*/ 150 w 151"/>
                    <a:gd name="T29" fmla="*/ 108 h 141"/>
                    <a:gd name="T30" fmla="*/ 127 w 151"/>
                    <a:gd name="T31" fmla="*/ 104 h 141"/>
                    <a:gd name="T32" fmla="*/ 133 w 151"/>
                    <a:gd name="T33" fmla="*/ 124 h 141"/>
                    <a:gd name="T34" fmla="*/ 119 w 151"/>
                    <a:gd name="T35" fmla="*/ 140 h 141"/>
                    <a:gd name="T36" fmla="*/ 114 w 151"/>
                    <a:gd name="T37" fmla="*/ 109 h 141"/>
                    <a:gd name="T38" fmla="*/ 56 w 151"/>
                    <a:gd name="T39" fmla="*/ 73 h 141"/>
                    <a:gd name="T40" fmla="*/ 44 w 151"/>
                    <a:gd name="T41" fmla="*/ 52 h 141"/>
                    <a:gd name="T42" fmla="*/ 26 w 151"/>
                    <a:gd name="T43" fmla="*/ 43 h 141"/>
                    <a:gd name="T44" fmla="*/ 8 w 151"/>
                    <a:gd name="T45" fmla="*/ 53 h 141"/>
                    <a:gd name="T46" fmla="*/ 0 w 151"/>
                    <a:gd name="T47" fmla="*/ 35 h 14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51"/>
                    <a:gd name="T73" fmla="*/ 0 h 141"/>
                    <a:gd name="T74" fmla="*/ 151 w 151"/>
                    <a:gd name="T75" fmla="*/ 141 h 141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51" h="141">
                      <a:moveTo>
                        <a:pt x="0" y="35"/>
                      </a:moveTo>
                      <a:lnTo>
                        <a:pt x="0" y="35"/>
                      </a:lnTo>
                      <a:lnTo>
                        <a:pt x="4" y="19"/>
                      </a:lnTo>
                      <a:lnTo>
                        <a:pt x="21" y="12"/>
                      </a:lnTo>
                      <a:lnTo>
                        <a:pt x="28" y="19"/>
                      </a:lnTo>
                      <a:lnTo>
                        <a:pt x="47" y="5"/>
                      </a:lnTo>
                      <a:lnTo>
                        <a:pt x="65" y="0"/>
                      </a:lnTo>
                      <a:lnTo>
                        <a:pt x="89" y="10"/>
                      </a:lnTo>
                      <a:lnTo>
                        <a:pt x="89" y="26"/>
                      </a:lnTo>
                      <a:lnTo>
                        <a:pt x="71" y="29"/>
                      </a:lnTo>
                      <a:lnTo>
                        <a:pt x="73" y="47"/>
                      </a:lnTo>
                      <a:lnTo>
                        <a:pt x="102" y="79"/>
                      </a:lnTo>
                      <a:lnTo>
                        <a:pt x="119" y="82"/>
                      </a:lnTo>
                      <a:lnTo>
                        <a:pt x="119" y="87"/>
                      </a:lnTo>
                      <a:lnTo>
                        <a:pt x="150" y="108"/>
                      </a:lnTo>
                      <a:lnTo>
                        <a:pt x="127" y="104"/>
                      </a:lnTo>
                      <a:lnTo>
                        <a:pt x="133" y="124"/>
                      </a:lnTo>
                      <a:lnTo>
                        <a:pt x="119" y="140"/>
                      </a:lnTo>
                      <a:lnTo>
                        <a:pt x="114" y="109"/>
                      </a:lnTo>
                      <a:lnTo>
                        <a:pt x="56" y="73"/>
                      </a:lnTo>
                      <a:lnTo>
                        <a:pt x="44" y="52"/>
                      </a:lnTo>
                      <a:lnTo>
                        <a:pt x="26" y="43"/>
                      </a:lnTo>
                      <a:lnTo>
                        <a:pt x="8" y="53"/>
                      </a:lnTo>
                      <a:lnTo>
                        <a:pt x="0" y="35"/>
                      </a:lnTo>
                    </a:path>
                  </a:pathLst>
                </a:custGeom>
                <a:solidFill>
                  <a:srgbClr val="CC0000">
                    <a:alpha val="74117"/>
                  </a:srgbClr>
                </a:solidFill>
                <a:ln w="12699" cap="rnd">
                  <a:solidFill>
                    <a:srgbClr val="96969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D2E2D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50" name="Freeform 23"/>
                <p:cNvSpPr>
                  <a:spLocks/>
                </p:cNvSpPr>
                <p:nvPr/>
              </p:nvSpPr>
              <p:spPr bwMode="auto">
                <a:xfrm>
                  <a:off x="2768" y="2073"/>
                  <a:ext cx="21" cy="35"/>
                </a:xfrm>
                <a:custGeom>
                  <a:avLst/>
                  <a:gdLst>
                    <a:gd name="T0" fmla="*/ 0 w 21"/>
                    <a:gd name="T1" fmla="*/ 6 h 35"/>
                    <a:gd name="T2" fmla="*/ 0 w 21"/>
                    <a:gd name="T3" fmla="*/ 6 h 35"/>
                    <a:gd name="T4" fmla="*/ 4 w 21"/>
                    <a:gd name="T5" fmla="*/ 31 h 35"/>
                    <a:gd name="T6" fmla="*/ 11 w 21"/>
                    <a:gd name="T7" fmla="*/ 34 h 35"/>
                    <a:gd name="T8" fmla="*/ 20 w 21"/>
                    <a:gd name="T9" fmla="*/ 13 h 35"/>
                    <a:gd name="T10" fmla="*/ 12 w 21"/>
                    <a:gd name="T11" fmla="*/ 0 h 35"/>
                    <a:gd name="T12" fmla="*/ 0 w 21"/>
                    <a:gd name="T13" fmla="*/ 6 h 3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1"/>
                    <a:gd name="T22" fmla="*/ 0 h 35"/>
                    <a:gd name="T23" fmla="*/ 21 w 21"/>
                    <a:gd name="T24" fmla="*/ 35 h 3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1" h="35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4" y="31"/>
                      </a:lnTo>
                      <a:lnTo>
                        <a:pt x="11" y="34"/>
                      </a:lnTo>
                      <a:lnTo>
                        <a:pt x="20" y="13"/>
                      </a:lnTo>
                      <a:lnTo>
                        <a:pt x="12" y="0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EAEAEA">
                    <a:alpha val="74117"/>
                  </a:srgbClr>
                </a:solidFill>
                <a:ln w="12699" cap="rnd">
                  <a:solidFill>
                    <a:srgbClr val="96969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D2E2D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51" name="Freeform 24"/>
                <p:cNvSpPr>
                  <a:spLocks/>
                </p:cNvSpPr>
                <p:nvPr/>
              </p:nvSpPr>
              <p:spPr bwMode="auto">
                <a:xfrm>
                  <a:off x="2825" y="2119"/>
                  <a:ext cx="39" cy="23"/>
                </a:xfrm>
                <a:custGeom>
                  <a:avLst/>
                  <a:gdLst>
                    <a:gd name="T0" fmla="*/ 0 w 39"/>
                    <a:gd name="T1" fmla="*/ 5 h 23"/>
                    <a:gd name="T2" fmla="*/ 0 w 39"/>
                    <a:gd name="T3" fmla="*/ 5 h 23"/>
                    <a:gd name="T4" fmla="*/ 30 w 39"/>
                    <a:gd name="T5" fmla="*/ 22 h 23"/>
                    <a:gd name="T6" fmla="*/ 38 w 39"/>
                    <a:gd name="T7" fmla="*/ 0 h 23"/>
                    <a:gd name="T8" fmla="*/ 0 w 39"/>
                    <a:gd name="T9" fmla="*/ 5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23"/>
                    <a:gd name="T17" fmla="*/ 39 w 39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23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30" y="22"/>
                      </a:lnTo>
                      <a:lnTo>
                        <a:pt x="38" y="0"/>
                      </a:lnTo>
                      <a:lnTo>
                        <a:pt x="0" y="5"/>
                      </a:lnTo>
                    </a:path>
                  </a:pathLst>
                </a:custGeom>
                <a:solidFill>
                  <a:srgbClr val="CC0000">
                    <a:alpha val="74117"/>
                  </a:srgbClr>
                </a:solidFill>
                <a:ln w="12699" cap="rnd">
                  <a:solidFill>
                    <a:srgbClr val="96969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D2E2D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sp>
            <p:nvSpPr>
              <p:cNvPr id="23" name="Freeform 25"/>
              <p:cNvSpPr>
                <a:spLocks/>
              </p:cNvSpPr>
              <p:nvPr/>
            </p:nvSpPr>
            <p:spPr bwMode="auto">
              <a:xfrm>
                <a:off x="2802" y="1875"/>
                <a:ext cx="22" cy="23"/>
              </a:xfrm>
              <a:custGeom>
                <a:avLst/>
                <a:gdLst>
                  <a:gd name="T0" fmla="*/ 0 w 17"/>
                  <a:gd name="T1" fmla="*/ 2147483647 h 17"/>
                  <a:gd name="T2" fmla="*/ 0 w 17"/>
                  <a:gd name="T3" fmla="*/ 2147483647 h 17"/>
                  <a:gd name="T4" fmla="*/ 2147483647 w 17"/>
                  <a:gd name="T5" fmla="*/ 0 h 17"/>
                  <a:gd name="T6" fmla="*/ 2147483647 w 17"/>
                  <a:gd name="T7" fmla="*/ 2147483647 h 17"/>
                  <a:gd name="T8" fmla="*/ 0 w 17"/>
                  <a:gd name="T9" fmla="*/ 214748364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4"/>
                    </a:moveTo>
                    <a:lnTo>
                      <a:pt x="0" y="14"/>
                    </a:lnTo>
                    <a:lnTo>
                      <a:pt x="13" y="0"/>
                    </a:lnTo>
                    <a:lnTo>
                      <a:pt x="16" y="16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FFFF00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4" name="Freeform 26"/>
              <p:cNvSpPr>
                <a:spLocks/>
              </p:cNvSpPr>
              <p:nvPr/>
            </p:nvSpPr>
            <p:spPr bwMode="auto">
              <a:xfrm>
                <a:off x="2769" y="1803"/>
                <a:ext cx="58" cy="64"/>
              </a:xfrm>
              <a:custGeom>
                <a:avLst/>
                <a:gdLst>
                  <a:gd name="T0" fmla="*/ 0 w 47"/>
                  <a:gd name="T1" fmla="*/ 2147483647 h 46"/>
                  <a:gd name="T2" fmla="*/ 0 w 47"/>
                  <a:gd name="T3" fmla="*/ 2147483647 h 46"/>
                  <a:gd name="T4" fmla="*/ 2147483647 w 47"/>
                  <a:gd name="T5" fmla="*/ 2147483647 h 46"/>
                  <a:gd name="T6" fmla="*/ 2147483647 w 47"/>
                  <a:gd name="T7" fmla="*/ 2147483647 h 46"/>
                  <a:gd name="T8" fmla="*/ 2147483647 w 47"/>
                  <a:gd name="T9" fmla="*/ 2147483647 h 46"/>
                  <a:gd name="T10" fmla="*/ 2147483647 w 47"/>
                  <a:gd name="T11" fmla="*/ 2147483647 h 46"/>
                  <a:gd name="T12" fmla="*/ 2147483647 w 47"/>
                  <a:gd name="T13" fmla="*/ 0 h 46"/>
                  <a:gd name="T14" fmla="*/ 2147483647 w 47"/>
                  <a:gd name="T15" fmla="*/ 0 h 46"/>
                  <a:gd name="T16" fmla="*/ 2147483647 w 47"/>
                  <a:gd name="T17" fmla="*/ 2147483647 h 46"/>
                  <a:gd name="T18" fmla="*/ 2147483647 w 47"/>
                  <a:gd name="T19" fmla="*/ 2147483647 h 46"/>
                  <a:gd name="T20" fmla="*/ 2147483647 w 47"/>
                  <a:gd name="T21" fmla="*/ 2147483647 h 46"/>
                  <a:gd name="T22" fmla="*/ 2147483647 w 47"/>
                  <a:gd name="T23" fmla="*/ 2147483647 h 46"/>
                  <a:gd name="T24" fmla="*/ 0 w 47"/>
                  <a:gd name="T25" fmla="*/ 2147483647 h 4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7"/>
                  <a:gd name="T40" fmla="*/ 0 h 46"/>
                  <a:gd name="T41" fmla="*/ 47 w 47"/>
                  <a:gd name="T42" fmla="*/ 46 h 4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7" h="46">
                    <a:moveTo>
                      <a:pt x="0" y="34"/>
                    </a:moveTo>
                    <a:lnTo>
                      <a:pt x="0" y="34"/>
                    </a:lnTo>
                    <a:lnTo>
                      <a:pt x="18" y="29"/>
                    </a:lnTo>
                    <a:lnTo>
                      <a:pt x="8" y="24"/>
                    </a:lnTo>
                    <a:lnTo>
                      <a:pt x="17" y="8"/>
                    </a:lnTo>
                    <a:lnTo>
                      <a:pt x="23" y="18"/>
                    </a:lnTo>
                    <a:lnTo>
                      <a:pt x="24" y="0"/>
                    </a:lnTo>
                    <a:lnTo>
                      <a:pt x="46" y="0"/>
                    </a:lnTo>
                    <a:lnTo>
                      <a:pt x="44" y="18"/>
                    </a:lnTo>
                    <a:lnTo>
                      <a:pt x="31" y="24"/>
                    </a:lnTo>
                    <a:lnTo>
                      <a:pt x="31" y="45"/>
                    </a:lnTo>
                    <a:lnTo>
                      <a:pt x="20" y="32"/>
                    </a:lnTo>
                    <a:lnTo>
                      <a:pt x="0" y="34"/>
                    </a:lnTo>
                  </a:path>
                </a:pathLst>
              </a:custGeom>
              <a:solidFill>
                <a:srgbClr val="CC0000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5" name="Freeform 27"/>
              <p:cNvSpPr>
                <a:spLocks/>
              </p:cNvSpPr>
              <p:nvPr/>
            </p:nvSpPr>
            <p:spPr bwMode="auto">
              <a:xfrm>
                <a:off x="2796" y="1317"/>
                <a:ext cx="410" cy="370"/>
              </a:xfrm>
              <a:custGeom>
                <a:avLst/>
                <a:gdLst>
                  <a:gd name="T0" fmla="*/ 0 w 329"/>
                  <a:gd name="T1" fmla="*/ 2147483647 h 266"/>
                  <a:gd name="T2" fmla="*/ 2147483647 w 329"/>
                  <a:gd name="T3" fmla="*/ 2147483647 h 266"/>
                  <a:gd name="T4" fmla="*/ 0 w 329"/>
                  <a:gd name="T5" fmla="*/ 2147483647 h 266"/>
                  <a:gd name="T6" fmla="*/ 2147483647 w 329"/>
                  <a:gd name="T7" fmla="*/ 2147483647 h 266"/>
                  <a:gd name="T8" fmla="*/ 2147483647 w 329"/>
                  <a:gd name="T9" fmla="*/ 2147483647 h 266"/>
                  <a:gd name="T10" fmla="*/ 2147483647 w 329"/>
                  <a:gd name="T11" fmla="*/ 2147483647 h 266"/>
                  <a:gd name="T12" fmla="*/ 2147483647 w 329"/>
                  <a:gd name="T13" fmla="*/ 2147483647 h 266"/>
                  <a:gd name="T14" fmla="*/ 2147483647 w 329"/>
                  <a:gd name="T15" fmla="*/ 2147483647 h 266"/>
                  <a:gd name="T16" fmla="*/ 2147483647 w 329"/>
                  <a:gd name="T17" fmla="*/ 2147483647 h 266"/>
                  <a:gd name="T18" fmla="*/ 2147483647 w 329"/>
                  <a:gd name="T19" fmla="*/ 2147483647 h 266"/>
                  <a:gd name="T20" fmla="*/ 2147483647 w 329"/>
                  <a:gd name="T21" fmla="*/ 2147483647 h 266"/>
                  <a:gd name="T22" fmla="*/ 2147483647 w 329"/>
                  <a:gd name="T23" fmla="*/ 2147483647 h 266"/>
                  <a:gd name="T24" fmla="*/ 2147483647 w 329"/>
                  <a:gd name="T25" fmla="*/ 2147483647 h 266"/>
                  <a:gd name="T26" fmla="*/ 2147483647 w 329"/>
                  <a:gd name="T27" fmla="*/ 2147483647 h 266"/>
                  <a:gd name="T28" fmla="*/ 2147483647 w 329"/>
                  <a:gd name="T29" fmla="*/ 2147483647 h 266"/>
                  <a:gd name="T30" fmla="*/ 2147483647 w 329"/>
                  <a:gd name="T31" fmla="*/ 2147483647 h 266"/>
                  <a:gd name="T32" fmla="*/ 2147483647 w 329"/>
                  <a:gd name="T33" fmla="*/ 2147483647 h 266"/>
                  <a:gd name="T34" fmla="*/ 2147483647 w 329"/>
                  <a:gd name="T35" fmla="*/ 2147483647 h 266"/>
                  <a:gd name="T36" fmla="*/ 2147483647 w 329"/>
                  <a:gd name="T37" fmla="*/ 2147483647 h 266"/>
                  <a:gd name="T38" fmla="*/ 2147483647 w 329"/>
                  <a:gd name="T39" fmla="*/ 2147483647 h 266"/>
                  <a:gd name="T40" fmla="*/ 2147483647 w 329"/>
                  <a:gd name="T41" fmla="*/ 2147483647 h 266"/>
                  <a:gd name="T42" fmla="*/ 2147483647 w 329"/>
                  <a:gd name="T43" fmla="*/ 2147483647 h 266"/>
                  <a:gd name="T44" fmla="*/ 2147483647 w 329"/>
                  <a:gd name="T45" fmla="*/ 2147483647 h 266"/>
                  <a:gd name="T46" fmla="*/ 2147483647 w 329"/>
                  <a:gd name="T47" fmla="*/ 0 h 266"/>
                  <a:gd name="T48" fmla="*/ 2147483647 w 329"/>
                  <a:gd name="T49" fmla="*/ 2147483647 h 266"/>
                  <a:gd name="T50" fmla="*/ 2147483647 w 329"/>
                  <a:gd name="T51" fmla="*/ 2147483647 h 266"/>
                  <a:gd name="T52" fmla="*/ 2147483647 w 329"/>
                  <a:gd name="T53" fmla="*/ 2147483647 h 266"/>
                  <a:gd name="T54" fmla="*/ 2147483647 w 329"/>
                  <a:gd name="T55" fmla="*/ 2147483647 h 266"/>
                  <a:gd name="T56" fmla="*/ 2147483647 w 329"/>
                  <a:gd name="T57" fmla="*/ 2147483647 h 266"/>
                  <a:gd name="T58" fmla="*/ 2147483647 w 329"/>
                  <a:gd name="T59" fmla="*/ 2147483647 h 266"/>
                  <a:gd name="T60" fmla="*/ 2147483647 w 329"/>
                  <a:gd name="T61" fmla="*/ 2147483647 h 266"/>
                  <a:gd name="T62" fmla="*/ 2147483647 w 329"/>
                  <a:gd name="T63" fmla="*/ 2147483647 h 266"/>
                  <a:gd name="T64" fmla="*/ 2147483647 w 329"/>
                  <a:gd name="T65" fmla="*/ 2147483647 h 266"/>
                  <a:gd name="T66" fmla="*/ 2147483647 w 329"/>
                  <a:gd name="T67" fmla="*/ 2147483647 h 266"/>
                  <a:gd name="T68" fmla="*/ 2147483647 w 329"/>
                  <a:gd name="T69" fmla="*/ 2147483647 h 266"/>
                  <a:gd name="T70" fmla="*/ 2147483647 w 329"/>
                  <a:gd name="T71" fmla="*/ 2147483647 h 266"/>
                  <a:gd name="T72" fmla="*/ 2147483647 w 329"/>
                  <a:gd name="T73" fmla="*/ 2147483647 h 266"/>
                  <a:gd name="T74" fmla="*/ 2147483647 w 329"/>
                  <a:gd name="T75" fmla="*/ 2147483647 h 266"/>
                  <a:gd name="T76" fmla="*/ 2147483647 w 329"/>
                  <a:gd name="T77" fmla="*/ 2147483647 h 266"/>
                  <a:gd name="T78" fmla="*/ 2147483647 w 329"/>
                  <a:gd name="T79" fmla="*/ 2147483647 h 266"/>
                  <a:gd name="T80" fmla="*/ 2147483647 w 329"/>
                  <a:gd name="T81" fmla="*/ 2147483647 h 26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29"/>
                  <a:gd name="T124" fmla="*/ 0 h 266"/>
                  <a:gd name="T125" fmla="*/ 329 w 329"/>
                  <a:gd name="T126" fmla="*/ 266 h 26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29" h="266">
                    <a:moveTo>
                      <a:pt x="0" y="197"/>
                    </a:moveTo>
                    <a:lnTo>
                      <a:pt x="0" y="197"/>
                    </a:lnTo>
                    <a:lnTo>
                      <a:pt x="0" y="209"/>
                    </a:lnTo>
                    <a:lnTo>
                      <a:pt x="28" y="202"/>
                    </a:lnTo>
                    <a:lnTo>
                      <a:pt x="30" y="206"/>
                    </a:lnTo>
                    <a:lnTo>
                      <a:pt x="0" y="214"/>
                    </a:lnTo>
                    <a:lnTo>
                      <a:pt x="7" y="218"/>
                    </a:lnTo>
                    <a:lnTo>
                      <a:pt x="3" y="231"/>
                    </a:lnTo>
                    <a:lnTo>
                      <a:pt x="26" y="221"/>
                    </a:lnTo>
                    <a:lnTo>
                      <a:pt x="2" y="241"/>
                    </a:lnTo>
                    <a:lnTo>
                      <a:pt x="15" y="241"/>
                    </a:lnTo>
                    <a:lnTo>
                      <a:pt x="7" y="257"/>
                    </a:lnTo>
                    <a:lnTo>
                      <a:pt x="38" y="265"/>
                    </a:lnTo>
                    <a:lnTo>
                      <a:pt x="64" y="248"/>
                    </a:lnTo>
                    <a:lnTo>
                      <a:pt x="70" y="232"/>
                    </a:lnTo>
                    <a:lnTo>
                      <a:pt x="76" y="248"/>
                    </a:lnTo>
                    <a:lnTo>
                      <a:pt x="91" y="229"/>
                    </a:lnTo>
                    <a:lnTo>
                      <a:pt x="88" y="211"/>
                    </a:lnTo>
                    <a:lnTo>
                      <a:pt x="95" y="205"/>
                    </a:lnTo>
                    <a:lnTo>
                      <a:pt x="88" y="197"/>
                    </a:lnTo>
                    <a:lnTo>
                      <a:pt x="89" y="160"/>
                    </a:lnTo>
                    <a:lnTo>
                      <a:pt x="114" y="151"/>
                    </a:lnTo>
                    <a:lnTo>
                      <a:pt x="110" y="140"/>
                    </a:lnTo>
                    <a:lnTo>
                      <a:pt x="119" y="110"/>
                    </a:lnTo>
                    <a:lnTo>
                      <a:pt x="142" y="89"/>
                    </a:lnTo>
                    <a:lnTo>
                      <a:pt x="145" y="72"/>
                    </a:lnTo>
                    <a:lnTo>
                      <a:pt x="162" y="68"/>
                    </a:lnTo>
                    <a:lnTo>
                      <a:pt x="166" y="57"/>
                    </a:lnTo>
                    <a:lnTo>
                      <a:pt x="190" y="60"/>
                    </a:lnTo>
                    <a:lnTo>
                      <a:pt x="190" y="46"/>
                    </a:lnTo>
                    <a:lnTo>
                      <a:pt x="195" y="46"/>
                    </a:lnTo>
                    <a:lnTo>
                      <a:pt x="205" y="38"/>
                    </a:lnTo>
                    <a:lnTo>
                      <a:pt x="220" y="53"/>
                    </a:lnTo>
                    <a:lnTo>
                      <a:pt x="246" y="54"/>
                    </a:lnTo>
                    <a:lnTo>
                      <a:pt x="262" y="46"/>
                    </a:lnTo>
                    <a:lnTo>
                      <a:pt x="266" y="29"/>
                    </a:lnTo>
                    <a:lnTo>
                      <a:pt x="291" y="24"/>
                    </a:lnTo>
                    <a:lnTo>
                      <a:pt x="304" y="31"/>
                    </a:lnTo>
                    <a:lnTo>
                      <a:pt x="302" y="46"/>
                    </a:lnTo>
                    <a:lnTo>
                      <a:pt x="328" y="29"/>
                    </a:lnTo>
                    <a:lnTo>
                      <a:pt x="312" y="32"/>
                    </a:lnTo>
                    <a:lnTo>
                      <a:pt x="315" y="27"/>
                    </a:lnTo>
                    <a:lnTo>
                      <a:pt x="300" y="22"/>
                    </a:lnTo>
                    <a:lnTo>
                      <a:pt x="328" y="14"/>
                    </a:lnTo>
                    <a:lnTo>
                      <a:pt x="304" y="5"/>
                    </a:lnTo>
                    <a:lnTo>
                      <a:pt x="291" y="14"/>
                    </a:lnTo>
                    <a:lnTo>
                      <a:pt x="297" y="3"/>
                    </a:lnTo>
                    <a:lnTo>
                      <a:pt x="285" y="0"/>
                    </a:lnTo>
                    <a:lnTo>
                      <a:pt x="279" y="14"/>
                    </a:lnTo>
                    <a:lnTo>
                      <a:pt x="274" y="15"/>
                    </a:lnTo>
                    <a:lnTo>
                      <a:pt x="274" y="4"/>
                    </a:lnTo>
                    <a:lnTo>
                      <a:pt x="253" y="24"/>
                    </a:lnTo>
                    <a:lnTo>
                      <a:pt x="263" y="5"/>
                    </a:lnTo>
                    <a:lnTo>
                      <a:pt x="253" y="3"/>
                    </a:lnTo>
                    <a:lnTo>
                      <a:pt x="231" y="25"/>
                    </a:lnTo>
                    <a:lnTo>
                      <a:pt x="207" y="18"/>
                    </a:lnTo>
                    <a:lnTo>
                      <a:pt x="214" y="31"/>
                    </a:lnTo>
                    <a:lnTo>
                      <a:pt x="205" y="24"/>
                    </a:lnTo>
                    <a:lnTo>
                      <a:pt x="190" y="39"/>
                    </a:lnTo>
                    <a:lnTo>
                      <a:pt x="193" y="26"/>
                    </a:lnTo>
                    <a:lnTo>
                      <a:pt x="184" y="37"/>
                    </a:lnTo>
                    <a:lnTo>
                      <a:pt x="177" y="30"/>
                    </a:lnTo>
                    <a:lnTo>
                      <a:pt x="183" y="41"/>
                    </a:lnTo>
                    <a:lnTo>
                      <a:pt x="165" y="35"/>
                    </a:lnTo>
                    <a:lnTo>
                      <a:pt x="160" y="54"/>
                    </a:lnTo>
                    <a:lnTo>
                      <a:pt x="144" y="58"/>
                    </a:lnTo>
                    <a:lnTo>
                      <a:pt x="159" y="59"/>
                    </a:lnTo>
                    <a:lnTo>
                      <a:pt x="133" y="68"/>
                    </a:lnTo>
                    <a:lnTo>
                      <a:pt x="129" y="79"/>
                    </a:lnTo>
                    <a:lnTo>
                      <a:pt x="136" y="79"/>
                    </a:lnTo>
                    <a:lnTo>
                      <a:pt x="104" y="97"/>
                    </a:lnTo>
                    <a:lnTo>
                      <a:pt x="92" y="128"/>
                    </a:lnTo>
                    <a:lnTo>
                      <a:pt x="58" y="155"/>
                    </a:lnTo>
                    <a:lnTo>
                      <a:pt x="64" y="161"/>
                    </a:lnTo>
                    <a:lnTo>
                      <a:pt x="79" y="156"/>
                    </a:lnTo>
                    <a:lnTo>
                      <a:pt x="43" y="164"/>
                    </a:lnTo>
                    <a:lnTo>
                      <a:pt x="26" y="174"/>
                    </a:lnTo>
                    <a:lnTo>
                      <a:pt x="28" y="181"/>
                    </a:lnTo>
                    <a:lnTo>
                      <a:pt x="16" y="181"/>
                    </a:lnTo>
                    <a:lnTo>
                      <a:pt x="16" y="189"/>
                    </a:lnTo>
                    <a:lnTo>
                      <a:pt x="0" y="189"/>
                    </a:lnTo>
                    <a:lnTo>
                      <a:pt x="16" y="194"/>
                    </a:lnTo>
                    <a:lnTo>
                      <a:pt x="0" y="197"/>
                    </a:lnTo>
                  </a:path>
                </a:pathLst>
              </a:custGeom>
              <a:solidFill>
                <a:srgbClr val="CC0000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6" name="Freeform 28"/>
              <p:cNvSpPr>
                <a:spLocks/>
              </p:cNvSpPr>
              <p:nvPr/>
            </p:nvSpPr>
            <p:spPr bwMode="auto">
              <a:xfrm>
                <a:off x="2937" y="1766"/>
                <a:ext cx="160" cy="138"/>
              </a:xfrm>
              <a:custGeom>
                <a:avLst/>
                <a:gdLst>
                  <a:gd name="T0" fmla="*/ 0 w 129"/>
                  <a:gd name="T1" fmla="*/ 2147483647 h 98"/>
                  <a:gd name="T2" fmla="*/ 0 w 129"/>
                  <a:gd name="T3" fmla="*/ 2147483647 h 98"/>
                  <a:gd name="T4" fmla="*/ 2147483647 w 129"/>
                  <a:gd name="T5" fmla="*/ 2147483647 h 98"/>
                  <a:gd name="T6" fmla="*/ 2147483647 w 129"/>
                  <a:gd name="T7" fmla="*/ 2147483647 h 98"/>
                  <a:gd name="T8" fmla="*/ 2147483647 w 129"/>
                  <a:gd name="T9" fmla="*/ 2147483647 h 98"/>
                  <a:gd name="T10" fmla="*/ 2147483647 w 129"/>
                  <a:gd name="T11" fmla="*/ 2147483647 h 98"/>
                  <a:gd name="T12" fmla="*/ 2147483647 w 129"/>
                  <a:gd name="T13" fmla="*/ 2147483647 h 98"/>
                  <a:gd name="T14" fmla="*/ 2147483647 w 129"/>
                  <a:gd name="T15" fmla="*/ 2147483647 h 98"/>
                  <a:gd name="T16" fmla="*/ 2147483647 w 129"/>
                  <a:gd name="T17" fmla="*/ 2147483647 h 98"/>
                  <a:gd name="T18" fmla="*/ 2147483647 w 129"/>
                  <a:gd name="T19" fmla="*/ 2147483647 h 98"/>
                  <a:gd name="T20" fmla="*/ 2147483647 w 129"/>
                  <a:gd name="T21" fmla="*/ 0 h 98"/>
                  <a:gd name="T22" fmla="*/ 0 w 129"/>
                  <a:gd name="T23" fmla="*/ 2147483647 h 9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9"/>
                  <a:gd name="T37" fmla="*/ 0 h 98"/>
                  <a:gd name="T38" fmla="*/ 129 w 129"/>
                  <a:gd name="T39" fmla="*/ 98 h 9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9" h="98">
                    <a:moveTo>
                      <a:pt x="0" y="16"/>
                    </a:moveTo>
                    <a:lnTo>
                      <a:pt x="0" y="16"/>
                    </a:lnTo>
                    <a:lnTo>
                      <a:pt x="8" y="67"/>
                    </a:lnTo>
                    <a:lnTo>
                      <a:pt x="73" y="93"/>
                    </a:lnTo>
                    <a:lnTo>
                      <a:pt x="106" y="97"/>
                    </a:lnTo>
                    <a:lnTo>
                      <a:pt x="128" y="72"/>
                    </a:lnTo>
                    <a:lnTo>
                      <a:pt x="117" y="42"/>
                    </a:lnTo>
                    <a:lnTo>
                      <a:pt x="123" y="34"/>
                    </a:lnTo>
                    <a:lnTo>
                      <a:pt x="119" y="12"/>
                    </a:lnTo>
                    <a:lnTo>
                      <a:pt x="70" y="6"/>
                    </a:lnTo>
                    <a:lnTo>
                      <a:pt x="38" y="0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CC0000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7" name="Freeform 29"/>
              <p:cNvSpPr>
                <a:spLocks/>
              </p:cNvSpPr>
              <p:nvPr/>
            </p:nvSpPr>
            <p:spPr bwMode="auto">
              <a:xfrm>
                <a:off x="2566" y="2061"/>
                <a:ext cx="50" cy="99"/>
              </a:xfrm>
              <a:custGeom>
                <a:avLst/>
                <a:gdLst>
                  <a:gd name="T0" fmla="*/ 0 w 40"/>
                  <a:gd name="T1" fmla="*/ 2147483647 h 71"/>
                  <a:gd name="T2" fmla="*/ 0 w 40"/>
                  <a:gd name="T3" fmla="*/ 2147483647 h 71"/>
                  <a:gd name="T4" fmla="*/ 2147483647 w 40"/>
                  <a:gd name="T5" fmla="*/ 0 h 71"/>
                  <a:gd name="T6" fmla="*/ 2147483647 w 40"/>
                  <a:gd name="T7" fmla="*/ 2147483647 h 71"/>
                  <a:gd name="T8" fmla="*/ 2147483647 w 40"/>
                  <a:gd name="T9" fmla="*/ 2147483647 h 71"/>
                  <a:gd name="T10" fmla="*/ 2147483647 w 40"/>
                  <a:gd name="T11" fmla="*/ 2147483647 h 71"/>
                  <a:gd name="T12" fmla="*/ 2147483647 w 40"/>
                  <a:gd name="T13" fmla="*/ 2147483647 h 71"/>
                  <a:gd name="T14" fmla="*/ 2147483647 w 40"/>
                  <a:gd name="T15" fmla="*/ 2147483647 h 71"/>
                  <a:gd name="T16" fmla="*/ 0 w 40"/>
                  <a:gd name="T17" fmla="*/ 2147483647 h 7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0"/>
                  <a:gd name="T28" fmla="*/ 0 h 71"/>
                  <a:gd name="T29" fmla="*/ 40 w 40"/>
                  <a:gd name="T30" fmla="*/ 71 h 7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0" h="71">
                    <a:moveTo>
                      <a:pt x="0" y="45"/>
                    </a:moveTo>
                    <a:lnTo>
                      <a:pt x="0" y="45"/>
                    </a:lnTo>
                    <a:lnTo>
                      <a:pt x="5" y="0"/>
                    </a:lnTo>
                    <a:lnTo>
                      <a:pt x="39" y="4"/>
                    </a:lnTo>
                    <a:lnTo>
                      <a:pt x="24" y="32"/>
                    </a:lnTo>
                    <a:lnTo>
                      <a:pt x="24" y="67"/>
                    </a:lnTo>
                    <a:lnTo>
                      <a:pt x="4" y="70"/>
                    </a:lnTo>
                    <a:lnTo>
                      <a:pt x="8" y="49"/>
                    </a:lnTo>
                    <a:lnTo>
                      <a:pt x="0" y="45"/>
                    </a:lnTo>
                  </a:path>
                </a:pathLst>
              </a:custGeom>
              <a:solidFill>
                <a:srgbClr val="CC0000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8" name="Freeform 30"/>
              <p:cNvSpPr>
                <a:spLocks/>
              </p:cNvSpPr>
              <p:nvPr/>
            </p:nvSpPr>
            <p:spPr bwMode="auto">
              <a:xfrm>
                <a:off x="3031" y="1924"/>
                <a:ext cx="155" cy="99"/>
              </a:xfrm>
              <a:custGeom>
                <a:avLst/>
                <a:gdLst>
                  <a:gd name="T0" fmla="*/ 0 w 124"/>
                  <a:gd name="T1" fmla="*/ 2147483647 h 71"/>
                  <a:gd name="T2" fmla="*/ 0 w 124"/>
                  <a:gd name="T3" fmla="*/ 2147483647 h 71"/>
                  <a:gd name="T4" fmla="*/ 2147483647 w 124"/>
                  <a:gd name="T5" fmla="*/ 2147483647 h 71"/>
                  <a:gd name="T6" fmla="*/ 2147483647 w 124"/>
                  <a:gd name="T7" fmla="*/ 2147483647 h 71"/>
                  <a:gd name="T8" fmla="*/ 2147483647 w 124"/>
                  <a:gd name="T9" fmla="*/ 2147483647 h 71"/>
                  <a:gd name="T10" fmla="*/ 2147483647 w 124"/>
                  <a:gd name="T11" fmla="*/ 2147483647 h 71"/>
                  <a:gd name="T12" fmla="*/ 2147483647 w 124"/>
                  <a:gd name="T13" fmla="*/ 2147483647 h 71"/>
                  <a:gd name="T14" fmla="*/ 2147483647 w 124"/>
                  <a:gd name="T15" fmla="*/ 0 h 71"/>
                  <a:gd name="T16" fmla="*/ 2147483647 w 124"/>
                  <a:gd name="T17" fmla="*/ 2147483647 h 71"/>
                  <a:gd name="T18" fmla="*/ 0 w 124"/>
                  <a:gd name="T19" fmla="*/ 2147483647 h 7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4"/>
                  <a:gd name="T31" fmla="*/ 0 h 71"/>
                  <a:gd name="T32" fmla="*/ 124 w 124"/>
                  <a:gd name="T33" fmla="*/ 71 h 7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4" h="71">
                    <a:moveTo>
                      <a:pt x="0" y="33"/>
                    </a:moveTo>
                    <a:lnTo>
                      <a:pt x="0" y="33"/>
                    </a:lnTo>
                    <a:lnTo>
                      <a:pt x="32" y="61"/>
                    </a:lnTo>
                    <a:lnTo>
                      <a:pt x="110" y="70"/>
                    </a:lnTo>
                    <a:lnTo>
                      <a:pt x="123" y="45"/>
                    </a:lnTo>
                    <a:lnTo>
                      <a:pt x="102" y="43"/>
                    </a:lnTo>
                    <a:lnTo>
                      <a:pt x="101" y="22"/>
                    </a:lnTo>
                    <a:lnTo>
                      <a:pt x="85" y="0"/>
                    </a:lnTo>
                    <a:lnTo>
                      <a:pt x="32" y="3"/>
                    </a:lnTo>
                    <a:lnTo>
                      <a:pt x="0" y="33"/>
                    </a:lnTo>
                  </a:path>
                </a:pathLst>
              </a:custGeom>
              <a:solidFill>
                <a:srgbClr val="CC0000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9" name="Freeform 31"/>
              <p:cNvSpPr>
                <a:spLocks/>
              </p:cNvSpPr>
              <p:nvPr/>
            </p:nvSpPr>
            <p:spPr bwMode="auto">
              <a:xfrm>
                <a:off x="2569" y="2021"/>
                <a:ext cx="197" cy="161"/>
              </a:xfrm>
              <a:custGeom>
                <a:avLst/>
                <a:gdLst>
                  <a:gd name="T0" fmla="*/ 0 w 157"/>
                  <a:gd name="T1" fmla="*/ 2147483647 h 115"/>
                  <a:gd name="T2" fmla="*/ 0 w 157"/>
                  <a:gd name="T3" fmla="*/ 2147483647 h 115"/>
                  <a:gd name="T4" fmla="*/ 2147483647 w 157"/>
                  <a:gd name="T5" fmla="*/ 2147483647 h 115"/>
                  <a:gd name="T6" fmla="*/ 2147483647 w 157"/>
                  <a:gd name="T7" fmla="*/ 2147483647 h 115"/>
                  <a:gd name="T8" fmla="*/ 2147483647 w 157"/>
                  <a:gd name="T9" fmla="*/ 2147483647 h 115"/>
                  <a:gd name="T10" fmla="*/ 2147483647 w 157"/>
                  <a:gd name="T11" fmla="*/ 2147483647 h 115"/>
                  <a:gd name="T12" fmla="*/ 2147483647 w 157"/>
                  <a:gd name="T13" fmla="*/ 2147483647 h 115"/>
                  <a:gd name="T14" fmla="*/ 2147483647 w 157"/>
                  <a:gd name="T15" fmla="*/ 2147483647 h 115"/>
                  <a:gd name="T16" fmla="*/ 2147483647 w 157"/>
                  <a:gd name="T17" fmla="*/ 2147483647 h 115"/>
                  <a:gd name="T18" fmla="*/ 2147483647 w 157"/>
                  <a:gd name="T19" fmla="*/ 2147483647 h 115"/>
                  <a:gd name="T20" fmla="*/ 2147483647 w 157"/>
                  <a:gd name="T21" fmla="*/ 2147483647 h 115"/>
                  <a:gd name="T22" fmla="*/ 2147483647 w 157"/>
                  <a:gd name="T23" fmla="*/ 2147483647 h 115"/>
                  <a:gd name="T24" fmla="*/ 2147483647 w 157"/>
                  <a:gd name="T25" fmla="*/ 2147483647 h 115"/>
                  <a:gd name="T26" fmla="*/ 2147483647 w 157"/>
                  <a:gd name="T27" fmla="*/ 2147483647 h 115"/>
                  <a:gd name="T28" fmla="*/ 2147483647 w 157"/>
                  <a:gd name="T29" fmla="*/ 2147483647 h 115"/>
                  <a:gd name="T30" fmla="*/ 2147483647 w 157"/>
                  <a:gd name="T31" fmla="*/ 2147483647 h 115"/>
                  <a:gd name="T32" fmla="*/ 2147483647 w 157"/>
                  <a:gd name="T33" fmla="*/ 0 h 115"/>
                  <a:gd name="T34" fmla="*/ 0 w 157"/>
                  <a:gd name="T35" fmla="*/ 2147483647 h 11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7"/>
                  <a:gd name="T55" fmla="*/ 0 h 115"/>
                  <a:gd name="T56" fmla="*/ 157 w 157"/>
                  <a:gd name="T57" fmla="*/ 115 h 11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7" h="115">
                    <a:moveTo>
                      <a:pt x="0" y="11"/>
                    </a:moveTo>
                    <a:lnTo>
                      <a:pt x="0" y="11"/>
                    </a:lnTo>
                    <a:lnTo>
                      <a:pt x="4" y="29"/>
                    </a:lnTo>
                    <a:lnTo>
                      <a:pt x="37" y="33"/>
                    </a:lnTo>
                    <a:lnTo>
                      <a:pt x="23" y="62"/>
                    </a:lnTo>
                    <a:lnTo>
                      <a:pt x="23" y="98"/>
                    </a:lnTo>
                    <a:lnTo>
                      <a:pt x="46" y="114"/>
                    </a:lnTo>
                    <a:lnTo>
                      <a:pt x="92" y="103"/>
                    </a:lnTo>
                    <a:lnTo>
                      <a:pt x="117" y="76"/>
                    </a:lnTo>
                    <a:lnTo>
                      <a:pt x="113" y="66"/>
                    </a:lnTo>
                    <a:lnTo>
                      <a:pt x="126" y="47"/>
                    </a:lnTo>
                    <a:lnTo>
                      <a:pt x="156" y="29"/>
                    </a:lnTo>
                    <a:lnTo>
                      <a:pt x="156" y="21"/>
                    </a:lnTo>
                    <a:lnTo>
                      <a:pt x="137" y="19"/>
                    </a:lnTo>
                    <a:lnTo>
                      <a:pt x="134" y="17"/>
                    </a:lnTo>
                    <a:lnTo>
                      <a:pt x="92" y="5"/>
                    </a:lnTo>
                    <a:lnTo>
                      <a:pt x="13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CC0000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0" name="Freeform 32"/>
              <p:cNvSpPr>
                <a:spLocks/>
              </p:cNvSpPr>
              <p:nvPr/>
            </p:nvSpPr>
            <p:spPr bwMode="auto">
              <a:xfrm>
                <a:off x="2888" y="1380"/>
                <a:ext cx="209" cy="377"/>
              </a:xfrm>
              <a:custGeom>
                <a:avLst/>
                <a:gdLst>
                  <a:gd name="T0" fmla="*/ 0 w 167"/>
                  <a:gd name="T1" fmla="*/ 2147483647 h 272"/>
                  <a:gd name="T2" fmla="*/ 0 w 167"/>
                  <a:gd name="T3" fmla="*/ 2147483647 h 272"/>
                  <a:gd name="T4" fmla="*/ 2147483647 w 167"/>
                  <a:gd name="T5" fmla="*/ 2147483647 h 272"/>
                  <a:gd name="T6" fmla="*/ 2147483647 w 167"/>
                  <a:gd name="T7" fmla="*/ 2147483647 h 272"/>
                  <a:gd name="T8" fmla="*/ 2147483647 w 167"/>
                  <a:gd name="T9" fmla="*/ 2147483647 h 272"/>
                  <a:gd name="T10" fmla="*/ 2147483647 w 167"/>
                  <a:gd name="T11" fmla="*/ 2147483647 h 272"/>
                  <a:gd name="T12" fmla="*/ 2147483647 w 167"/>
                  <a:gd name="T13" fmla="*/ 2147483647 h 272"/>
                  <a:gd name="T14" fmla="*/ 2147483647 w 167"/>
                  <a:gd name="T15" fmla="*/ 2147483647 h 272"/>
                  <a:gd name="T16" fmla="*/ 2147483647 w 167"/>
                  <a:gd name="T17" fmla="*/ 2147483647 h 272"/>
                  <a:gd name="T18" fmla="*/ 2147483647 w 167"/>
                  <a:gd name="T19" fmla="*/ 2147483647 h 272"/>
                  <a:gd name="T20" fmla="*/ 2147483647 w 167"/>
                  <a:gd name="T21" fmla="*/ 2147483647 h 272"/>
                  <a:gd name="T22" fmla="*/ 2147483647 w 167"/>
                  <a:gd name="T23" fmla="*/ 2147483647 h 272"/>
                  <a:gd name="T24" fmla="*/ 2147483647 w 167"/>
                  <a:gd name="T25" fmla="*/ 2147483647 h 272"/>
                  <a:gd name="T26" fmla="*/ 2147483647 w 167"/>
                  <a:gd name="T27" fmla="*/ 2147483647 h 272"/>
                  <a:gd name="T28" fmla="*/ 2147483647 w 167"/>
                  <a:gd name="T29" fmla="*/ 2147483647 h 272"/>
                  <a:gd name="T30" fmla="*/ 2147483647 w 167"/>
                  <a:gd name="T31" fmla="*/ 2147483647 h 272"/>
                  <a:gd name="T32" fmla="*/ 2147483647 w 167"/>
                  <a:gd name="T33" fmla="*/ 2147483647 h 272"/>
                  <a:gd name="T34" fmla="*/ 2147483647 w 167"/>
                  <a:gd name="T35" fmla="*/ 2147483647 h 272"/>
                  <a:gd name="T36" fmla="*/ 2147483647 w 167"/>
                  <a:gd name="T37" fmla="*/ 2147483647 h 272"/>
                  <a:gd name="T38" fmla="*/ 2147483647 w 167"/>
                  <a:gd name="T39" fmla="*/ 2147483647 h 272"/>
                  <a:gd name="T40" fmla="*/ 2147483647 w 167"/>
                  <a:gd name="T41" fmla="*/ 2147483647 h 272"/>
                  <a:gd name="T42" fmla="*/ 2147483647 w 167"/>
                  <a:gd name="T43" fmla="*/ 0 h 272"/>
                  <a:gd name="T44" fmla="*/ 2147483647 w 167"/>
                  <a:gd name="T45" fmla="*/ 0 h 272"/>
                  <a:gd name="T46" fmla="*/ 2147483647 w 167"/>
                  <a:gd name="T47" fmla="*/ 2147483647 h 272"/>
                  <a:gd name="T48" fmla="*/ 2147483647 w 167"/>
                  <a:gd name="T49" fmla="*/ 2147483647 h 272"/>
                  <a:gd name="T50" fmla="*/ 2147483647 w 167"/>
                  <a:gd name="T51" fmla="*/ 2147483647 h 272"/>
                  <a:gd name="T52" fmla="*/ 2147483647 w 167"/>
                  <a:gd name="T53" fmla="*/ 2147483647 h 272"/>
                  <a:gd name="T54" fmla="*/ 2147483647 w 167"/>
                  <a:gd name="T55" fmla="*/ 2147483647 h 272"/>
                  <a:gd name="T56" fmla="*/ 2147483647 w 167"/>
                  <a:gd name="T57" fmla="*/ 2147483647 h 272"/>
                  <a:gd name="T58" fmla="*/ 2147483647 w 167"/>
                  <a:gd name="T59" fmla="*/ 2147483647 h 272"/>
                  <a:gd name="T60" fmla="*/ 2147483647 w 167"/>
                  <a:gd name="T61" fmla="*/ 2147483647 h 272"/>
                  <a:gd name="T62" fmla="*/ 2147483647 w 167"/>
                  <a:gd name="T63" fmla="*/ 2147483647 h 272"/>
                  <a:gd name="T64" fmla="*/ 2147483647 w 167"/>
                  <a:gd name="T65" fmla="*/ 2147483647 h 272"/>
                  <a:gd name="T66" fmla="*/ 2147483647 w 167"/>
                  <a:gd name="T67" fmla="*/ 2147483647 h 272"/>
                  <a:gd name="T68" fmla="*/ 2147483647 w 167"/>
                  <a:gd name="T69" fmla="*/ 2147483647 h 272"/>
                  <a:gd name="T70" fmla="*/ 2147483647 w 167"/>
                  <a:gd name="T71" fmla="*/ 2147483647 h 272"/>
                  <a:gd name="T72" fmla="*/ 0 w 167"/>
                  <a:gd name="T73" fmla="*/ 2147483647 h 27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67"/>
                  <a:gd name="T112" fmla="*/ 0 h 272"/>
                  <a:gd name="T113" fmla="*/ 167 w 167"/>
                  <a:gd name="T114" fmla="*/ 272 h 27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67" h="272">
                    <a:moveTo>
                      <a:pt x="0" y="203"/>
                    </a:moveTo>
                    <a:lnTo>
                      <a:pt x="0" y="203"/>
                    </a:lnTo>
                    <a:lnTo>
                      <a:pt x="8" y="234"/>
                    </a:lnTo>
                    <a:lnTo>
                      <a:pt x="21" y="248"/>
                    </a:lnTo>
                    <a:lnTo>
                      <a:pt x="19" y="271"/>
                    </a:lnTo>
                    <a:lnTo>
                      <a:pt x="60" y="255"/>
                    </a:lnTo>
                    <a:lnTo>
                      <a:pt x="69" y="213"/>
                    </a:lnTo>
                    <a:lnTo>
                      <a:pt x="62" y="210"/>
                    </a:lnTo>
                    <a:lnTo>
                      <a:pt x="93" y="197"/>
                    </a:lnTo>
                    <a:lnTo>
                      <a:pt x="64" y="196"/>
                    </a:lnTo>
                    <a:lnTo>
                      <a:pt x="87" y="197"/>
                    </a:lnTo>
                    <a:lnTo>
                      <a:pt x="97" y="185"/>
                    </a:lnTo>
                    <a:lnTo>
                      <a:pt x="79" y="173"/>
                    </a:lnTo>
                    <a:lnTo>
                      <a:pt x="63" y="182"/>
                    </a:lnTo>
                    <a:lnTo>
                      <a:pt x="76" y="174"/>
                    </a:lnTo>
                    <a:lnTo>
                      <a:pt x="77" y="135"/>
                    </a:lnTo>
                    <a:lnTo>
                      <a:pt x="132" y="97"/>
                    </a:lnTo>
                    <a:lnTo>
                      <a:pt x="129" y="90"/>
                    </a:lnTo>
                    <a:lnTo>
                      <a:pt x="138" y="71"/>
                    </a:lnTo>
                    <a:lnTo>
                      <a:pt x="166" y="66"/>
                    </a:lnTo>
                    <a:lnTo>
                      <a:pt x="157" y="22"/>
                    </a:lnTo>
                    <a:lnTo>
                      <a:pt x="119" y="0"/>
                    </a:lnTo>
                    <a:lnTo>
                      <a:pt x="114" y="0"/>
                    </a:lnTo>
                    <a:lnTo>
                      <a:pt x="114" y="14"/>
                    </a:lnTo>
                    <a:lnTo>
                      <a:pt x="90" y="11"/>
                    </a:lnTo>
                    <a:lnTo>
                      <a:pt x="87" y="22"/>
                    </a:lnTo>
                    <a:lnTo>
                      <a:pt x="69" y="26"/>
                    </a:lnTo>
                    <a:lnTo>
                      <a:pt x="66" y="43"/>
                    </a:lnTo>
                    <a:lnTo>
                      <a:pt x="43" y="64"/>
                    </a:lnTo>
                    <a:lnTo>
                      <a:pt x="33" y="94"/>
                    </a:lnTo>
                    <a:lnTo>
                      <a:pt x="37" y="105"/>
                    </a:lnTo>
                    <a:lnTo>
                      <a:pt x="13" y="114"/>
                    </a:lnTo>
                    <a:lnTo>
                      <a:pt x="12" y="151"/>
                    </a:lnTo>
                    <a:lnTo>
                      <a:pt x="19" y="160"/>
                    </a:lnTo>
                    <a:lnTo>
                      <a:pt x="12" y="166"/>
                    </a:lnTo>
                    <a:lnTo>
                      <a:pt x="15" y="183"/>
                    </a:lnTo>
                    <a:lnTo>
                      <a:pt x="0" y="203"/>
                    </a:lnTo>
                  </a:path>
                </a:pathLst>
              </a:custGeom>
              <a:solidFill>
                <a:srgbClr val="CC0000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1" name="Freeform 33"/>
              <p:cNvSpPr>
                <a:spLocks/>
              </p:cNvSpPr>
              <p:nvPr/>
            </p:nvSpPr>
            <p:spPr bwMode="auto">
              <a:xfrm>
                <a:off x="2809" y="1937"/>
                <a:ext cx="72" cy="39"/>
              </a:xfrm>
              <a:custGeom>
                <a:avLst/>
                <a:gdLst>
                  <a:gd name="T0" fmla="*/ 0 w 57"/>
                  <a:gd name="T1" fmla="*/ 2147483647 h 27"/>
                  <a:gd name="T2" fmla="*/ 0 w 57"/>
                  <a:gd name="T3" fmla="*/ 2147483647 h 27"/>
                  <a:gd name="T4" fmla="*/ 2147483647 w 57"/>
                  <a:gd name="T5" fmla="*/ 2147483647 h 27"/>
                  <a:gd name="T6" fmla="*/ 2147483647 w 57"/>
                  <a:gd name="T7" fmla="*/ 2147483647 h 27"/>
                  <a:gd name="T8" fmla="*/ 2147483647 w 57"/>
                  <a:gd name="T9" fmla="*/ 2147483647 h 27"/>
                  <a:gd name="T10" fmla="*/ 2147483647 w 57"/>
                  <a:gd name="T11" fmla="*/ 2147483647 h 27"/>
                  <a:gd name="T12" fmla="*/ 2147483647 w 57"/>
                  <a:gd name="T13" fmla="*/ 2147483647 h 27"/>
                  <a:gd name="T14" fmla="*/ 2147483647 w 57"/>
                  <a:gd name="T15" fmla="*/ 2147483647 h 27"/>
                  <a:gd name="T16" fmla="*/ 2147483647 w 57"/>
                  <a:gd name="T17" fmla="*/ 2147483647 h 27"/>
                  <a:gd name="T18" fmla="*/ 2147483647 w 57"/>
                  <a:gd name="T19" fmla="*/ 0 h 27"/>
                  <a:gd name="T20" fmla="*/ 0 w 57"/>
                  <a:gd name="T21" fmla="*/ 2147483647 h 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7"/>
                  <a:gd name="T34" fmla="*/ 0 h 27"/>
                  <a:gd name="T35" fmla="*/ 57 w 57"/>
                  <a:gd name="T36" fmla="*/ 27 h 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7" h="27">
                    <a:moveTo>
                      <a:pt x="0" y="16"/>
                    </a:moveTo>
                    <a:lnTo>
                      <a:pt x="0" y="16"/>
                    </a:lnTo>
                    <a:lnTo>
                      <a:pt x="13" y="26"/>
                    </a:lnTo>
                    <a:lnTo>
                      <a:pt x="30" y="18"/>
                    </a:lnTo>
                    <a:lnTo>
                      <a:pt x="37" y="26"/>
                    </a:lnTo>
                    <a:lnTo>
                      <a:pt x="56" y="11"/>
                    </a:lnTo>
                    <a:lnTo>
                      <a:pt x="44" y="10"/>
                    </a:lnTo>
                    <a:lnTo>
                      <a:pt x="44" y="2"/>
                    </a:lnTo>
                    <a:lnTo>
                      <a:pt x="43" y="1"/>
                    </a:lnTo>
                    <a:lnTo>
                      <a:pt x="17" y="0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CC0000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grpSp>
            <p:nvGrpSpPr>
              <p:cNvPr id="32" name="Group 34"/>
              <p:cNvGrpSpPr>
                <a:grpSpLocks/>
              </p:cNvGrpSpPr>
              <p:nvPr/>
            </p:nvGrpSpPr>
            <p:grpSpPr bwMode="auto">
              <a:xfrm>
                <a:off x="3130" y="2054"/>
                <a:ext cx="297" cy="128"/>
                <a:chOff x="2998" y="2061"/>
                <a:chExt cx="239" cy="92"/>
              </a:xfrm>
            </p:grpSpPr>
            <p:sp>
              <p:nvSpPr>
                <p:cNvPr id="247" name="Freeform 35"/>
                <p:cNvSpPr>
                  <a:spLocks/>
                </p:cNvSpPr>
                <p:nvPr/>
              </p:nvSpPr>
              <p:spPr bwMode="auto">
                <a:xfrm>
                  <a:off x="2998" y="2065"/>
                  <a:ext cx="36" cy="28"/>
                </a:xfrm>
                <a:custGeom>
                  <a:avLst/>
                  <a:gdLst>
                    <a:gd name="T0" fmla="*/ 0 w 36"/>
                    <a:gd name="T1" fmla="*/ 18 h 28"/>
                    <a:gd name="T2" fmla="*/ 0 w 36"/>
                    <a:gd name="T3" fmla="*/ 18 h 28"/>
                    <a:gd name="T4" fmla="*/ 4 w 36"/>
                    <a:gd name="T5" fmla="*/ 1 h 28"/>
                    <a:gd name="T6" fmla="*/ 24 w 36"/>
                    <a:gd name="T7" fmla="*/ 0 h 28"/>
                    <a:gd name="T8" fmla="*/ 35 w 36"/>
                    <a:gd name="T9" fmla="*/ 13 h 28"/>
                    <a:gd name="T10" fmla="*/ 19 w 36"/>
                    <a:gd name="T11" fmla="*/ 13 h 28"/>
                    <a:gd name="T12" fmla="*/ 0 w 36"/>
                    <a:gd name="T13" fmla="*/ 27 h 28"/>
                    <a:gd name="T14" fmla="*/ 8 w 36"/>
                    <a:gd name="T15" fmla="*/ 19 h 28"/>
                    <a:gd name="T16" fmla="*/ 0 w 36"/>
                    <a:gd name="T17" fmla="*/ 18 h 2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6"/>
                    <a:gd name="T28" fmla="*/ 0 h 28"/>
                    <a:gd name="T29" fmla="*/ 36 w 36"/>
                    <a:gd name="T30" fmla="*/ 28 h 2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6" h="28">
                      <a:moveTo>
                        <a:pt x="0" y="18"/>
                      </a:moveTo>
                      <a:lnTo>
                        <a:pt x="0" y="18"/>
                      </a:lnTo>
                      <a:lnTo>
                        <a:pt x="4" y="1"/>
                      </a:lnTo>
                      <a:lnTo>
                        <a:pt x="24" y="0"/>
                      </a:lnTo>
                      <a:lnTo>
                        <a:pt x="35" y="13"/>
                      </a:lnTo>
                      <a:lnTo>
                        <a:pt x="19" y="13"/>
                      </a:lnTo>
                      <a:lnTo>
                        <a:pt x="0" y="27"/>
                      </a:lnTo>
                      <a:lnTo>
                        <a:pt x="8" y="19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EAEAEA">
                    <a:alpha val="74117"/>
                  </a:srgbClr>
                </a:solidFill>
                <a:ln w="12699" cap="rnd">
                  <a:solidFill>
                    <a:srgbClr val="96969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D2E2D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48" name="Freeform 36"/>
                <p:cNvSpPr>
                  <a:spLocks/>
                </p:cNvSpPr>
                <p:nvPr/>
              </p:nvSpPr>
              <p:spPr bwMode="auto">
                <a:xfrm>
                  <a:off x="3001" y="2061"/>
                  <a:ext cx="236" cy="92"/>
                </a:xfrm>
                <a:custGeom>
                  <a:avLst/>
                  <a:gdLst>
                    <a:gd name="T0" fmla="*/ 0 w 236"/>
                    <a:gd name="T1" fmla="*/ 31 h 92"/>
                    <a:gd name="T2" fmla="*/ 0 w 236"/>
                    <a:gd name="T3" fmla="*/ 31 h 92"/>
                    <a:gd name="T4" fmla="*/ 10 w 236"/>
                    <a:gd name="T5" fmla="*/ 54 h 92"/>
                    <a:gd name="T6" fmla="*/ 0 w 236"/>
                    <a:gd name="T7" fmla="*/ 57 h 92"/>
                    <a:gd name="T8" fmla="*/ 10 w 236"/>
                    <a:gd name="T9" fmla="*/ 59 h 92"/>
                    <a:gd name="T10" fmla="*/ 12 w 236"/>
                    <a:gd name="T11" fmla="*/ 74 h 92"/>
                    <a:gd name="T12" fmla="*/ 25 w 236"/>
                    <a:gd name="T13" fmla="*/ 73 h 92"/>
                    <a:gd name="T14" fmla="*/ 12 w 236"/>
                    <a:gd name="T15" fmla="*/ 79 h 92"/>
                    <a:gd name="T16" fmla="*/ 29 w 236"/>
                    <a:gd name="T17" fmla="*/ 76 h 92"/>
                    <a:gd name="T18" fmla="*/ 44 w 236"/>
                    <a:gd name="T19" fmla="*/ 86 h 92"/>
                    <a:gd name="T20" fmla="*/ 58 w 236"/>
                    <a:gd name="T21" fmla="*/ 76 h 92"/>
                    <a:gd name="T22" fmla="*/ 82 w 236"/>
                    <a:gd name="T23" fmla="*/ 89 h 92"/>
                    <a:gd name="T24" fmla="*/ 122 w 236"/>
                    <a:gd name="T25" fmla="*/ 76 h 92"/>
                    <a:gd name="T26" fmla="*/ 121 w 236"/>
                    <a:gd name="T27" fmla="*/ 91 h 92"/>
                    <a:gd name="T28" fmla="*/ 130 w 236"/>
                    <a:gd name="T29" fmla="*/ 76 h 92"/>
                    <a:gd name="T30" fmla="*/ 206 w 236"/>
                    <a:gd name="T31" fmla="*/ 72 h 92"/>
                    <a:gd name="T32" fmla="*/ 235 w 236"/>
                    <a:gd name="T33" fmla="*/ 72 h 92"/>
                    <a:gd name="T34" fmla="*/ 226 w 236"/>
                    <a:gd name="T35" fmla="*/ 39 h 92"/>
                    <a:gd name="T36" fmla="*/ 231 w 236"/>
                    <a:gd name="T37" fmla="*/ 33 h 92"/>
                    <a:gd name="T38" fmla="*/ 209 w 236"/>
                    <a:gd name="T39" fmla="*/ 6 h 92"/>
                    <a:gd name="T40" fmla="*/ 191 w 236"/>
                    <a:gd name="T41" fmla="*/ 6 h 92"/>
                    <a:gd name="T42" fmla="*/ 150 w 236"/>
                    <a:gd name="T43" fmla="*/ 17 h 92"/>
                    <a:gd name="T44" fmla="*/ 113 w 236"/>
                    <a:gd name="T45" fmla="*/ 0 h 92"/>
                    <a:gd name="T46" fmla="*/ 89 w 236"/>
                    <a:gd name="T47" fmla="*/ 0 h 92"/>
                    <a:gd name="T48" fmla="*/ 59 w 236"/>
                    <a:gd name="T49" fmla="*/ 16 h 92"/>
                    <a:gd name="T50" fmla="*/ 35 w 236"/>
                    <a:gd name="T51" fmla="*/ 11 h 92"/>
                    <a:gd name="T52" fmla="*/ 43 w 236"/>
                    <a:gd name="T53" fmla="*/ 21 h 92"/>
                    <a:gd name="T54" fmla="*/ 0 w 236"/>
                    <a:gd name="T55" fmla="*/ 31 h 9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36"/>
                    <a:gd name="T85" fmla="*/ 0 h 92"/>
                    <a:gd name="T86" fmla="*/ 236 w 236"/>
                    <a:gd name="T87" fmla="*/ 92 h 92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36" h="92">
                      <a:moveTo>
                        <a:pt x="0" y="31"/>
                      </a:moveTo>
                      <a:lnTo>
                        <a:pt x="0" y="31"/>
                      </a:lnTo>
                      <a:lnTo>
                        <a:pt x="10" y="54"/>
                      </a:lnTo>
                      <a:lnTo>
                        <a:pt x="0" y="57"/>
                      </a:lnTo>
                      <a:lnTo>
                        <a:pt x="10" y="59"/>
                      </a:lnTo>
                      <a:lnTo>
                        <a:pt x="12" y="74"/>
                      </a:lnTo>
                      <a:lnTo>
                        <a:pt x="25" y="73"/>
                      </a:lnTo>
                      <a:lnTo>
                        <a:pt x="12" y="79"/>
                      </a:lnTo>
                      <a:lnTo>
                        <a:pt x="29" y="76"/>
                      </a:lnTo>
                      <a:lnTo>
                        <a:pt x="44" y="86"/>
                      </a:lnTo>
                      <a:lnTo>
                        <a:pt x="58" y="76"/>
                      </a:lnTo>
                      <a:lnTo>
                        <a:pt x="82" y="89"/>
                      </a:lnTo>
                      <a:lnTo>
                        <a:pt x="122" y="76"/>
                      </a:lnTo>
                      <a:lnTo>
                        <a:pt x="121" y="91"/>
                      </a:lnTo>
                      <a:lnTo>
                        <a:pt x="130" y="76"/>
                      </a:lnTo>
                      <a:lnTo>
                        <a:pt x="206" y="72"/>
                      </a:lnTo>
                      <a:lnTo>
                        <a:pt x="235" y="72"/>
                      </a:lnTo>
                      <a:lnTo>
                        <a:pt x="226" y="39"/>
                      </a:lnTo>
                      <a:lnTo>
                        <a:pt x="231" y="33"/>
                      </a:lnTo>
                      <a:lnTo>
                        <a:pt x="209" y="6"/>
                      </a:lnTo>
                      <a:lnTo>
                        <a:pt x="191" y="6"/>
                      </a:lnTo>
                      <a:lnTo>
                        <a:pt x="150" y="17"/>
                      </a:lnTo>
                      <a:lnTo>
                        <a:pt x="113" y="0"/>
                      </a:lnTo>
                      <a:lnTo>
                        <a:pt x="89" y="0"/>
                      </a:lnTo>
                      <a:lnTo>
                        <a:pt x="59" y="16"/>
                      </a:lnTo>
                      <a:lnTo>
                        <a:pt x="35" y="11"/>
                      </a:lnTo>
                      <a:lnTo>
                        <a:pt x="43" y="21"/>
                      </a:lnTo>
                      <a:lnTo>
                        <a:pt x="0" y="31"/>
                      </a:lnTo>
                    </a:path>
                  </a:pathLst>
                </a:custGeom>
                <a:solidFill>
                  <a:srgbClr val="CC0000">
                    <a:alpha val="74117"/>
                  </a:srgbClr>
                </a:solidFill>
                <a:ln w="12700" cap="rnd">
                  <a:solidFill>
                    <a:srgbClr val="96969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D2E2D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33" name="Group 37"/>
              <p:cNvGrpSpPr>
                <a:grpSpLocks/>
              </p:cNvGrpSpPr>
              <p:nvPr/>
            </p:nvGrpSpPr>
            <p:grpSpPr bwMode="auto">
              <a:xfrm>
                <a:off x="2551" y="1673"/>
                <a:ext cx="189" cy="210"/>
                <a:chOff x="2535" y="1786"/>
                <a:chExt cx="152" cy="152"/>
              </a:xfrm>
            </p:grpSpPr>
            <p:sp>
              <p:nvSpPr>
                <p:cNvPr id="242" name="Freeform 38"/>
                <p:cNvSpPr>
                  <a:spLocks/>
                </p:cNvSpPr>
                <p:nvPr/>
              </p:nvSpPr>
              <p:spPr bwMode="auto">
                <a:xfrm>
                  <a:off x="2535" y="1850"/>
                  <a:ext cx="52" cy="61"/>
                </a:xfrm>
                <a:custGeom>
                  <a:avLst/>
                  <a:gdLst>
                    <a:gd name="T0" fmla="*/ 0 w 52"/>
                    <a:gd name="T1" fmla="*/ 49 h 61"/>
                    <a:gd name="T2" fmla="*/ 0 w 52"/>
                    <a:gd name="T3" fmla="*/ 49 h 61"/>
                    <a:gd name="T4" fmla="*/ 5 w 52"/>
                    <a:gd name="T5" fmla="*/ 54 h 61"/>
                    <a:gd name="T6" fmla="*/ 1 w 52"/>
                    <a:gd name="T7" fmla="*/ 60 h 61"/>
                    <a:gd name="T8" fmla="*/ 46 w 52"/>
                    <a:gd name="T9" fmla="*/ 50 h 61"/>
                    <a:gd name="T10" fmla="*/ 51 w 52"/>
                    <a:gd name="T11" fmla="*/ 18 h 61"/>
                    <a:gd name="T12" fmla="*/ 44 w 52"/>
                    <a:gd name="T13" fmla="*/ 14 h 61"/>
                    <a:gd name="T14" fmla="*/ 31 w 52"/>
                    <a:gd name="T15" fmla="*/ 16 h 61"/>
                    <a:gd name="T16" fmla="*/ 26 w 52"/>
                    <a:gd name="T17" fmla="*/ 12 h 61"/>
                    <a:gd name="T18" fmla="*/ 32 w 52"/>
                    <a:gd name="T19" fmla="*/ 3 h 61"/>
                    <a:gd name="T20" fmla="*/ 26 w 52"/>
                    <a:gd name="T21" fmla="*/ 0 h 61"/>
                    <a:gd name="T22" fmla="*/ 21 w 52"/>
                    <a:gd name="T23" fmla="*/ 14 h 61"/>
                    <a:gd name="T24" fmla="*/ 1 w 52"/>
                    <a:gd name="T25" fmla="*/ 18 h 61"/>
                    <a:gd name="T26" fmla="*/ 7 w 52"/>
                    <a:gd name="T27" fmla="*/ 22 h 61"/>
                    <a:gd name="T28" fmla="*/ 4 w 52"/>
                    <a:gd name="T29" fmla="*/ 30 h 61"/>
                    <a:gd name="T30" fmla="*/ 16 w 52"/>
                    <a:gd name="T31" fmla="*/ 33 h 61"/>
                    <a:gd name="T32" fmla="*/ 4 w 52"/>
                    <a:gd name="T33" fmla="*/ 45 h 61"/>
                    <a:gd name="T34" fmla="*/ 17 w 52"/>
                    <a:gd name="T35" fmla="*/ 41 h 61"/>
                    <a:gd name="T36" fmla="*/ 0 w 52"/>
                    <a:gd name="T37" fmla="*/ 49 h 6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2"/>
                    <a:gd name="T58" fmla="*/ 0 h 61"/>
                    <a:gd name="T59" fmla="*/ 52 w 52"/>
                    <a:gd name="T60" fmla="*/ 61 h 6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2" h="61">
                      <a:moveTo>
                        <a:pt x="0" y="49"/>
                      </a:moveTo>
                      <a:lnTo>
                        <a:pt x="0" y="49"/>
                      </a:lnTo>
                      <a:lnTo>
                        <a:pt x="5" y="54"/>
                      </a:lnTo>
                      <a:lnTo>
                        <a:pt x="1" y="60"/>
                      </a:lnTo>
                      <a:lnTo>
                        <a:pt x="46" y="50"/>
                      </a:lnTo>
                      <a:lnTo>
                        <a:pt x="51" y="18"/>
                      </a:lnTo>
                      <a:lnTo>
                        <a:pt x="44" y="14"/>
                      </a:lnTo>
                      <a:lnTo>
                        <a:pt x="31" y="16"/>
                      </a:lnTo>
                      <a:lnTo>
                        <a:pt x="26" y="12"/>
                      </a:lnTo>
                      <a:lnTo>
                        <a:pt x="32" y="3"/>
                      </a:lnTo>
                      <a:lnTo>
                        <a:pt x="26" y="0"/>
                      </a:lnTo>
                      <a:lnTo>
                        <a:pt x="21" y="14"/>
                      </a:lnTo>
                      <a:lnTo>
                        <a:pt x="1" y="18"/>
                      </a:lnTo>
                      <a:lnTo>
                        <a:pt x="7" y="22"/>
                      </a:lnTo>
                      <a:lnTo>
                        <a:pt x="4" y="30"/>
                      </a:lnTo>
                      <a:lnTo>
                        <a:pt x="16" y="33"/>
                      </a:lnTo>
                      <a:lnTo>
                        <a:pt x="4" y="45"/>
                      </a:lnTo>
                      <a:lnTo>
                        <a:pt x="17" y="41"/>
                      </a:lnTo>
                      <a:lnTo>
                        <a:pt x="0" y="49"/>
                      </a:lnTo>
                    </a:path>
                  </a:pathLst>
                </a:custGeom>
                <a:solidFill>
                  <a:srgbClr val="CC0000">
                    <a:alpha val="74117"/>
                  </a:srgbClr>
                </a:solidFill>
                <a:ln w="12699" cap="rnd">
                  <a:solidFill>
                    <a:srgbClr val="96969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D2E2D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43" name="Freeform 39"/>
                <p:cNvSpPr>
                  <a:spLocks/>
                </p:cNvSpPr>
                <p:nvPr/>
              </p:nvSpPr>
              <p:spPr bwMode="auto">
                <a:xfrm>
                  <a:off x="2561" y="1846"/>
                  <a:ext cx="34" cy="23"/>
                </a:xfrm>
                <a:custGeom>
                  <a:avLst/>
                  <a:gdLst>
                    <a:gd name="T0" fmla="*/ 0 w 34"/>
                    <a:gd name="T1" fmla="*/ 15 h 23"/>
                    <a:gd name="T2" fmla="*/ 0 w 34"/>
                    <a:gd name="T3" fmla="*/ 15 h 23"/>
                    <a:gd name="T4" fmla="*/ 5 w 34"/>
                    <a:gd name="T5" fmla="*/ 19 h 23"/>
                    <a:gd name="T6" fmla="*/ 18 w 34"/>
                    <a:gd name="T7" fmla="*/ 17 h 23"/>
                    <a:gd name="T8" fmla="*/ 24 w 34"/>
                    <a:gd name="T9" fmla="*/ 22 h 23"/>
                    <a:gd name="T10" fmla="*/ 33 w 34"/>
                    <a:gd name="T11" fmla="*/ 15 h 23"/>
                    <a:gd name="T12" fmla="*/ 25 w 34"/>
                    <a:gd name="T13" fmla="*/ 3 h 23"/>
                    <a:gd name="T14" fmla="*/ 9 w 34"/>
                    <a:gd name="T15" fmla="*/ 0 h 23"/>
                    <a:gd name="T16" fmla="*/ 6 w 34"/>
                    <a:gd name="T17" fmla="*/ 6 h 23"/>
                    <a:gd name="T18" fmla="*/ 0 w 34"/>
                    <a:gd name="T19" fmla="*/ 15 h 2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4"/>
                    <a:gd name="T31" fmla="*/ 0 h 23"/>
                    <a:gd name="T32" fmla="*/ 34 w 34"/>
                    <a:gd name="T33" fmla="*/ 23 h 2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4" h="23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5" y="19"/>
                      </a:lnTo>
                      <a:lnTo>
                        <a:pt x="18" y="17"/>
                      </a:lnTo>
                      <a:lnTo>
                        <a:pt x="24" y="22"/>
                      </a:lnTo>
                      <a:lnTo>
                        <a:pt x="33" y="15"/>
                      </a:lnTo>
                      <a:lnTo>
                        <a:pt x="25" y="3"/>
                      </a:lnTo>
                      <a:lnTo>
                        <a:pt x="9" y="0"/>
                      </a:lnTo>
                      <a:lnTo>
                        <a:pt x="6" y="6"/>
                      </a:lnTo>
                      <a:lnTo>
                        <a:pt x="0" y="15"/>
                      </a:lnTo>
                    </a:path>
                  </a:pathLst>
                </a:custGeom>
                <a:solidFill>
                  <a:srgbClr val="CC0000">
                    <a:alpha val="74117"/>
                  </a:srgbClr>
                </a:solidFill>
                <a:ln w="12699" cap="rnd">
                  <a:solidFill>
                    <a:srgbClr val="96969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D2E2D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44" name="Freeform 40"/>
                <p:cNvSpPr>
                  <a:spLocks/>
                </p:cNvSpPr>
                <p:nvPr/>
              </p:nvSpPr>
              <p:spPr bwMode="auto">
                <a:xfrm>
                  <a:off x="2577" y="1793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16 h 17"/>
                    <a:gd name="T4" fmla="*/ 0 w 17"/>
                    <a:gd name="T5" fmla="*/ 1 h 17"/>
                    <a:gd name="T6" fmla="*/ 16 w 17"/>
                    <a:gd name="T7" fmla="*/ 0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0" y="1"/>
                      </a:lnTo>
                      <a:lnTo>
                        <a:pt x="16" y="0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EAEAEA">
                    <a:alpha val="74117"/>
                  </a:srgbClr>
                </a:solidFill>
                <a:ln w="12699" cap="rnd">
                  <a:solidFill>
                    <a:srgbClr val="96969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D2E2D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45" name="Freeform 41"/>
                <p:cNvSpPr>
                  <a:spLocks/>
                </p:cNvSpPr>
                <p:nvPr/>
              </p:nvSpPr>
              <p:spPr bwMode="auto">
                <a:xfrm>
                  <a:off x="2580" y="1803"/>
                  <a:ext cx="17" cy="17"/>
                </a:xfrm>
                <a:custGeom>
                  <a:avLst/>
                  <a:gdLst>
                    <a:gd name="T0" fmla="*/ 0 w 17"/>
                    <a:gd name="T1" fmla="*/ 13 h 17"/>
                    <a:gd name="T2" fmla="*/ 0 w 17"/>
                    <a:gd name="T3" fmla="*/ 13 h 17"/>
                    <a:gd name="T4" fmla="*/ 8 w 17"/>
                    <a:gd name="T5" fmla="*/ 0 h 17"/>
                    <a:gd name="T6" fmla="*/ 16 w 17"/>
                    <a:gd name="T7" fmla="*/ 16 h 17"/>
                    <a:gd name="T8" fmla="*/ 0 w 17"/>
                    <a:gd name="T9" fmla="*/ 13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3"/>
                      </a:moveTo>
                      <a:lnTo>
                        <a:pt x="0" y="13"/>
                      </a:lnTo>
                      <a:lnTo>
                        <a:pt x="8" y="0"/>
                      </a:lnTo>
                      <a:lnTo>
                        <a:pt x="16" y="16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EAEAEA">
                    <a:alpha val="74117"/>
                  </a:srgbClr>
                </a:solidFill>
                <a:ln w="12699" cap="rnd">
                  <a:solidFill>
                    <a:srgbClr val="96969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D2E2D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46" name="Freeform 42"/>
                <p:cNvSpPr>
                  <a:spLocks/>
                </p:cNvSpPr>
                <p:nvPr/>
              </p:nvSpPr>
              <p:spPr bwMode="auto">
                <a:xfrm>
                  <a:off x="2588" y="1786"/>
                  <a:ext cx="99" cy="152"/>
                </a:xfrm>
                <a:custGeom>
                  <a:avLst/>
                  <a:gdLst>
                    <a:gd name="T0" fmla="*/ 0 w 99"/>
                    <a:gd name="T1" fmla="*/ 34 h 152"/>
                    <a:gd name="T2" fmla="*/ 0 w 99"/>
                    <a:gd name="T3" fmla="*/ 34 h 152"/>
                    <a:gd name="T4" fmla="*/ 3 w 99"/>
                    <a:gd name="T5" fmla="*/ 13 h 152"/>
                    <a:gd name="T6" fmla="*/ 14 w 99"/>
                    <a:gd name="T7" fmla="*/ 0 h 152"/>
                    <a:gd name="T8" fmla="*/ 37 w 99"/>
                    <a:gd name="T9" fmla="*/ 0 h 152"/>
                    <a:gd name="T10" fmla="*/ 23 w 99"/>
                    <a:gd name="T11" fmla="*/ 18 h 152"/>
                    <a:gd name="T12" fmla="*/ 53 w 99"/>
                    <a:gd name="T13" fmla="*/ 21 h 152"/>
                    <a:gd name="T14" fmla="*/ 33 w 99"/>
                    <a:gd name="T15" fmla="*/ 46 h 152"/>
                    <a:gd name="T16" fmla="*/ 57 w 99"/>
                    <a:gd name="T17" fmla="*/ 54 h 152"/>
                    <a:gd name="T18" fmla="*/ 77 w 99"/>
                    <a:gd name="T19" fmla="*/ 84 h 152"/>
                    <a:gd name="T20" fmla="*/ 72 w 99"/>
                    <a:gd name="T21" fmla="*/ 88 h 152"/>
                    <a:gd name="T22" fmla="*/ 81 w 99"/>
                    <a:gd name="T23" fmla="*/ 92 h 152"/>
                    <a:gd name="T24" fmla="*/ 76 w 99"/>
                    <a:gd name="T25" fmla="*/ 102 h 152"/>
                    <a:gd name="T26" fmla="*/ 98 w 99"/>
                    <a:gd name="T27" fmla="*/ 104 h 152"/>
                    <a:gd name="T28" fmla="*/ 85 w 99"/>
                    <a:gd name="T29" fmla="*/ 125 h 152"/>
                    <a:gd name="T30" fmla="*/ 94 w 99"/>
                    <a:gd name="T31" fmla="*/ 130 h 152"/>
                    <a:gd name="T32" fmla="*/ 6 w 99"/>
                    <a:gd name="T33" fmla="*/ 151 h 152"/>
                    <a:gd name="T34" fmla="*/ 44 w 99"/>
                    <a:gd name="T35" fmla="*/ 122 h 152"/>
                    <a:gd name="T36" fmla="*/ 32 w 99"/>
                    <a:gd name="T37" fmla="*/ 127 h 152"/>
                    <a:gd name="T38" fmla="*/ 10 w 99"/>
                    <a:gd name="T39" fmla="*/ 117 h 152"/>
                    <a:gd name="T40" fmla="*/ 28 w 99"/>
                    <a:gd name="T41" fmla="*/ 108 h 152"/>
                    <a:gd name="T42" fmla="*/ 17 w 99"/>
                    <a:gd name="T43" fmla="*/ 102 h 152"/>
                    <a:gd name="T44" fmla="*/ 38 w 99"/>
                    <a:gd name="T45" fmla="*/ 91 h 152"/>
                    <a:gd name="T46" fmla="*/ 41 w 99"/>
                    <a:gd name="T47" fmla="*/ 78 h 152"/>
                    <a:gd name="T48" fmla="*/ 29 w 99"/>
                    <a:gd name="T49" fmla="*/ 74 h 152"/>
                    <a:gd name="T50" fmla="*/ 37 w 99"/>
                    <a:gd name="T51" fmla="*/ 65 h 152"/>
                    <a:gd name="T52" fmla="*/ 14 w 99"/>
                    <a:gd name="T53" fmla="*/ 70 h 152"/>
                    <a:gd name="T54" fmla="*/ 14 w 99"/>
                    <a:gd name="T55" fmla="*/ 47 h 152"/>
                    <a:gd name="T56" fmla="*/ 3 w 99"/>
                    <a:gd name="T57" fmla="*/ 59 h 152"/>
                    <a:gd name="T58" fmla="*/ 10 w 99"/>
                    <a:gd name="T59" fmla="*/ 35 h 152"/>
                    <a:gd name="T60" fmla="*/ 0 w 99"/>
                    <a:gd name="T61" fmla="*/ 34 h 152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99"/>
                    <a:gd name="T94" fmla="*/ 0 h 152"/>
                    <a:gd name="T95" fmla="*/ 99 w 99"/>
                    <a:gd name="T96" fmla="*/ 152 h 152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99" h="152">
                      <a:moveTo>
                        <a:pt x="0" y="34"/>
                      </a:moveTo>
                      <a:lnTo>
                        <a:pt x="0" y="34"/>
                      </a:lnTo>
                      <a:lnTo>
                        <a:pt x="3" y="13"/>
                      </a:lnTo>
                      <a:lnTo>
                        <a:pt x="14" y="0"/>
                      </a:lnTo>
                      <a:lnTo>
                        <a:pt x="37" y="0"/>
                      </a:lnTo>
                      <a:lnTo>
                        <a:pt x="23" y="18"/>
                      </a:lnTo>
                      <a:lnTo>
                        <a:pt x="53" y="21"/>
                      </a:lnTo>
                      <a:lnTo>
                        <a:pt x="33" y="46"/>
                      </a:lnTo>
                      <a:lnTo>
                        <a:pt x="57" y="54"/>
                      </a:lnTo>
                      <a:lnTo>
                        <a:pt x="77" y="84"/>
                      </a:lnTo>
                      <a:lnTo>
                        <a:pt x="72" y="88"/>
                      </a:lnTo>
                      <a:lnTo>
                        <a:pt x="81" y="92"/>
                      </a:lnTo>
                      <a:lnTo>
                        <a:pt x="76" y="102"/>
                      </a:lnTo>
                      <a:lnTo>
                        <a:pt x="98" y="104"/>
                      </a:lnTo>
                      <a:lnTo>
                        <a:pt x="85" y="125"/>
                      </a:lnTo>
                      <a:lnTo>
                        <a:pt x="94" y="130"/>
                      </a:lnTo>
                      <a:lnTo>
                        <a:pt x="6" y="151"/>
                      </a:lnTo>
                      <a:lnTo>
                        <a:pt x="44" y="122"/>
                      </a:lnTo>
                      <a:lnTo>
                        <a:pt x="32" y="127"/>
                      </a:lnTo>
                      <a:lnTo>
                        <a:pt x="10" y="117"/>
                      </a:lnTo>
                      <a:lnTo>
                        <a:pt x="28" y="108"/>
                      </a:lnTo>
                      <a:lnTo>
                        <a:pt x="17" y="102"/>
                      </a:lnTo>
                      <a:lnTo>
                        <a:pt x="38" y="91"/>
                      </a:lnTo>
                      <a:lnTo>
                        <a:pt x="41" y="78"/>
                      </a:lnTo>
                      <a:lnTo>
                        <a:pt x="29" y="74"/>
                      </a:lnTo>
                      <a:lnTo>
                        <a:pt x="37" y="65"/>
                      </a:lnTo>
                      <a:lnTo>
                        <a:pt x="14" y="70"/>
                      </a:lnTo>
                      <a:lnTo>
                        <a:pt x="14" y="47"/>
                      </a:lnTo>
                      <a:lnTo>
                        <a:pt x="3" y="59"/>
                      </a:lnTo>
                      <a:lnTo>
                        <a:pt x="10" y="35"/>
                      </a:lnTo>
                      <a:lnTo>
                        <a:pt x="0" y="34"/>
                      </a:lnTo>
                    </a:path>
                  </a:pathLst>
                </a:custGeom>
                <a:solidFill>
                  <a:srgbClr val="CC0000">
                    <a:alpha val="74117"/>
                  </a:srgbClr>
                </a:solidFill>
                <a:ln w="12699" cap="rnd">
                  <a:solidFill>
                    <a:srgbClr val="96969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D2E2D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sp>
            <p:nvSpPr>
              <p:cNvPr id="34" name="Freeform 43"/>
              <p:cNvSpPr>
                <a:spLocks/>
              </p:cNvSpPr>
              <p:nvPr/>
            </p:nvSpPr>
            <p:spPr bwMode="auto">
              <a:xfrm>
                <a:off x="3560" y="2432"/>
                <a:ext cx="150" cy="131"/>
              </a:xfrm>
              <a:custGeom>
                <a:avLst/>
                <a:gdLst>
                  <a:gd name="T0" fmla="*/ 0 w 120"/>
                  <a:gd name="T1" fmla="*/ 2147483647 h 93"/>
                  <a:gd name="T2" fmla="*/ 0 w 120"/>
                  <a:gd name="T3" fmla="*/ 2147483647 h 93"/>
                  <a:gd name="T4" fmla="*/ 0 w 120"/>
                  <a:gd name="T5" fmla="*/ 2147483647 h 93"/>
                  <a:gd name="T6" fmla="*/ 2147483647 w 120"/>
                  <a:gd name="T7" fmla="*/ 0 h 93"/>
                  <a:gd name="T8" fmla="*/ 2147483647 w 120"/>
                  <a:gd name="T9" fmla="*/ 2147483647 h 93"/>
                  <a:gd name="T10" fmla="*/ 2147483647 w 120"/>
                  <a:gd name="T11" fmla="*/ 2147483647 h 93"/>
                  <a:gd name="T12" fmla="*/ 2147483647 w 120"/>
                  <a:gd name="T13" fmla="*/ 2147483647 h 93"/>
                  <a:gd name="T14" fmla="*/ 2147483647 w 120"/>
                  <a:gd name="T15" fmla="*/ 2147483647 h 93"/>
                  <a:gd name="T16" fmla="*/ 2147483647 w 120"/>
                  <a:gd name="T17" fmla="*/ 2147483647 h 93"/>
                  <a:gd name="T18" fmla="*/ 2147483647 w 120"/>
                  <a:gd name="T19" fmla="*/ 2147483647 h 93"/>
                  <a:gd name="T20" fmla="*/ 2147483647 w 120"/>
                  <a:gd name="T21" fmla="*/ 2147483647 h 93"/>
                  <a:gd name="T22" fmla="*/ 2147483647 w 120"/>
                  <a:gd name="T23" fmla="*/ 2147483647 h 93"/>
                  <a:gd name="T24" fmla="*/ 2147483647 w 120"/>
                  <a:gd name="T25" fmla="*/ 2147483647 h 93"/>
                  <a:gd name="T26" fmla="*/ 2147483647 w 120"/>
                  <a:gd name="T27" fmla="*/ 2147483647 h 93"/>
                  <a:gd name="T28" fmla="*/ 2147483647 w 120"/>
                  <a:gd name="T29" fmla="*/ 2147483647 h 93"/>
                  <a:gd name="T30" fmla="*/ 0 w 120"/>
                  <a:gd name="T31" fmla="*/ 2147483647 h 9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0"/>
                  <a:gd name="T49" fmla="*/ 0 h 93"/>
                  <a:gd name="T50" fmla="*/ 120 w 120"/>
                  <a:gd name="T51" fmla="*/ 93 h 9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0" h="93">
                    <a:moveTo>
                      <a:pt x="0" y="21"/>
                    </a:moveTo>
                    <a:lnTo>
                      <a:pt x="0" y="21"/>
                    </a:lnTo>
                    <a:lnTo>
                      <a:pt x="0" y="5"/>
                    </a:lnTo>
                    <a:lnTo>
                      <a:pt x="29" y="0"/>
                    </a:lnTo>
                    <a:lnTo>
                      <a:pt x="55" y="17"/>
                    </a:lnTo>
                    <a:lnTo>
                      <a:pt x="81" y="12"/>
                    </a:lnTo>
                    <a:lnTo>
                      <a:pt x="113" y="40"/>
                    </a:lnTo>
                    <a:lnTo>
                      <a:pt x="110" y="71"/>
                    </a:lnTo>
                    <a:lnTo>
                      <a:pt x="119" y="84"/>
                    </a:lnTo>
                    <a:lnTo>
                      <a:pt x="92" y="92"/>
                    </a:lnTo>
                    <a:lnTo>
                      <a:pt x="81" y="65"/>
                    </a:lnTo>
                    <a:lnTo>
                      <a:pt x="72" y="76"/>
                    </a:lnTo>
                    <a:lnTo>
                      <a:pt x="29" y="51"/>
                    </a:lnTo>
                    <a:lnTo>
                      <a:pt x="10" y="25"/>
                    </a:lnTo>
                    <a:lnTo>
                      <a:pt x="1" y="30"/>
                    </a:lnTo>
                    <a:lnTo>
                      <a:pt x="0" y="21"/>
                    </a:lnTo>
                  </a:path>
                </a:pathLst>
              </a:custGeom>
              <a:solidFill>
                <a:srgbClr val="EAEAEA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5" name="Freeform 44"/>
              <p:cNvSpPr>
                <a:spLocks/>
              </p:cNvSpPr>
              <p:nvPr/>
            </p:nvSpPr>
            <p:spPr bwMode="auto">
              <a:xfrm>
                <a:off x="3084" y="1750"/>
                <a:ext cx="127" cy="111"/>
              </a:xfrm>
              <a:custGeom>
                <a:avLst/>
                <a:gdLst>
                  <a:gd name="T0" fmla="*/ 2147483647 w 102"/>
                  <a:gd name="T1" fmla="*/ 0 h 81"/>
                  <a:gd name="T2" fmla="*/ 2147483647 w 102"/>
                  <a:gd name="T3" fmla="*/ 2147483647 h 81"/>
                  <a:gd name="T4" fmla="*/ 2147483647 w 102"/>
                  <a:gd name="T5" fmla="*/ 2147483647 h 81"/>
                  <a:gd name="T6" fmla="*/ 2147483647 w 102"/>
                  <a:gd name="T7" fmla="*/ 2147483647 h 81"/>
                  <a:gd name="T8" fmla="*/ 2147483647 w 102"/>
                  <a:gd name="T9" fmla="*/ 2147483647 h 81"/>
                  <a:gd name="T10" fmla="*/ 2147483647 w 102"/>
                  <a:gd name="T11" fmla="*/ 2147483647 h 81"/>
                  <a:gd name="T12" fmla="*/ 2147483647 w 102"/>
                  <a:gd name="T13" fmla="*/ 2147483647 h 81"/>
                  <a:gd name="T14" fmla="*/ 2147483647 w 102"/>
                  <a:gd name="T15" fmla="*/ 2147483647 h 81"/>
                  <a:gd name="T16" fmla="*/ 2147483647 w 102"/>
                  <a:gd name="T17" fmla="*/ 2147483647 h 81"/>
                  <a:gd name="T18" fmla="*/ 2147483647 w 102"/>
                  <a:gd name="T19" fmla="*/ 2147483647 h 81"/>
                  <a:gd name="T20" fmla="*/ 2147483647 w 102"/>
                  <a:gd name="T21" fmla="*/ 2147483647 h 81"/>
                  <a:gd name="T22" fmla="*/ 2147483647 w 102"/>
                  <a:gd name="T23" fmla="*/ 2147483647 h 81"/>
                  <a:gd name="T24" fmla="*/ 2147483647 w 102"/>
                  <a:gd name="T25" fmla="*/ 2147483647 h 81"/>
                  <a:gd name="T26" fmla="*/ 2147483647 w 102"/>
                  <a:gd name="T27" fmla="*/ 2147483647 h 81"/>
                  <a:gd name="T28" fmla="*/ 2147483647 w 102"/>
                  <a:gd name="T29" fmla="*/ 2147483647 h 81"/>
                  <a:gd name="T30" fmla="*/ 2147483647 w 102"/>
                  <a:gd name="T31" fmla="*/ 2147483647 h 81"/>
                  <a:gd name="T32" fmla="*/ 2147483647 w 102"/>
                  <a:gd name="T33" fmla="*/ 2147483647 h 81"/>
                  <a:gd name="T34" fmla="*/ 2147483647 w 102"/>
                  <a:gd name="T35" fmla="*/ 2147483647 h 81"/>
                  <a:gd name="T36" fmla="*/ 2147483647 w 102"/>
                  <a:gd name="T37" fmla="*/ 2147483647 h 81"/>
                  <a:gd name="T38" fmla="*/ 2147483647 w 102"/>
                  <a:gd name="T39" fmla="*/ 2147483647 h 81"/>
                  <a:gd name="T40" fmla="*/ 2147483647 w 102"/>
                  <a:gd name="T41" fmla="*/ 2147483647 h 81"/>
                  <a:gd name="T42" fmla="*/ 2147483647 w 102"/>
                  <a:gd name="T43" fmla="*/ 2147483647 h 81"/>
                  <a:gd name="T44" fmla="*/ 2147483647 w 102"/>
                  <a:gd name="T45" fmla="*/ 2147483647 h 81"/>
                  <a:gd name="T46" fmla="*/ 2147483647 w 102"/>
                  <a:gd name="T47" fmla="*/ 2147483647 h 81"/>
                  <a:gd name="T48" fmla="*/ 2147483647 w 102"/>
                  <a:gd name="T49" fmla="*/ 2147483647 h 81"/>
                  <a:gd name="T50" fmla="*/ 2147483647 w 102"/>
                  <a:gd name="T51" fmla="*/ 2147483647 h 81"/>
                  <a:gd name="T52" fmla="*/ 2147483647 w 102"/>
                  <a:gd name="T53" fmla="*/ 2147483647 h 81"/>
                  <a:gd name="T54" fmla="*/ 2147483647 w 102"/>
                  <a:gd name="T55" fmla="*/ 2147483647 h 81"/>
                  <a:gd name="T56" fmla="*/ 2147483647 w 102"/>
                  <a:gd name="T57" fmla="*/ 2147483647 h 81"/>
                  <a:gd name="T58" fmla="*/ 0 w 102"/>
                  <a:gd name="T59" fmla="*/ 2147483647 h 81"/>
                  <a:gd name="T60" fmla="*/ 2147483647 w 102"/>
                  <a:gd name="T61" fmla="*/ 2147483647 h 81"/>
                  <a:gd name="T62" fmla="*/ 2147483647 w 102"/>
                  <a:gd name="T63" fmla="*/ 2147483647 h 81"/>
                  <a:gd name="T64" fmla="*/ 2147483647 w 102"/>
                  <a:gd name="T65" fmla="*/ 2147483647 h 81"/>
                  <a:gd name="T66" fmla="*/ 2147483647 w 102"/>
                  <a:gd name="T67" fmla="*/ 2147483647 h 81"/>
                  <a:gd name="T68" fmla="*/ 2147483647 w 102"/>
                  <a:gd name="T69" fmla="*/ 2147483647 h 81"/>
                  <a:gd name="T70" fmla="*/ 2147483647 w 102"/>
                  <a:gd name="T71" fmla="*/ 2147483647 h 81"/>
                  <a:gd name="T72" fmla="*/ 2147483647 w 102"/>
                  <a:gd name="T73" fmla="*/ 2147483647 h 81"/>
                  <a:gd name="T74" fmla="*/ 2147483647 w 102"/>
                  <a:gd name="T75" fmla="*/ 2147483647 h 81"/>
                  <a:gd name="T76" fmla="*/ 2147483647 w 102"/>
                  <a:gd name="T77" fmla="*/ 0 h 81"/>
                  <a:gd name="T78" fmla="*/ 2147483647 w 102"/>
                  <a:gd name="T79" fmla="*/ 0 h 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02"/>
                  <a:gd name="T121" fmla="*/ 0 h 81"/>
                  <a:gd name="T122" fmla="*/ 102 w 102"/>
                  <a:gd name="T123" fmla="*/ 81 h 8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02" h="81">
                    <a:moveTo>
                      <a:pt x="32" y="0"/>
                    </a:moveTo>
                    <a:lnTo>
                      <a:pt x="41" y="1"/>
                    </a:lnTo>
                    <a:lnTo>
                      <a:pt x="49" y="9"/>
                    </a:lnTo>
                    <a:lnTo>
                      <a:pt x="62" y="9"/>
                    </a:lnTo>
                    <a:lnTo>
                      <a:pt x="76" y="9"/>
                    </a:lnTo>
                    <a:lnTo>
                      <a:pt x="84" y="18"/>
                    </a:lnTo>
                    <a:lnTo>
                      <a:pt x="89" y="31"/>
                    </a:lnTo>
                    <a:lnTo>
                      <a:pt x="91" y="37"/>
                    </a:lnTo>
                    <a:lnTo>
                      <a:pt x="96" y="40"/>
                    </a:lnTo>
                    <a:lnTo>
                      <a:pt x="101" y="46"/>
                    </a:lnTo>
                    <a:lnTo>
                      <a:pt x="101" y="49"/>
                    </a:lnTo>
                    <a:lnTo>
                      <a:pt x="94" y="49"/>
                    </a:lnTo>
                    <a:lnTo>
                      <a:pt x="84" y="49"/>
                    </a:lnTo>
                    <a:lnTo>
                      <a:pt x="89" y="56"/>
                    </a:lnTo>
                    <a:lnTo>
                      <a:pt x="92" y="58"/>
                    </a:lnTo>
                    <a:lnTo>
                      <a:pt x="94" y="64"/>
                    </a:lnTo>
                    <a:lnTo>
                      <a:pt x="89" y="69"/>
                    </a:lnTo>
                    <a:lnTo>
                      <a:pt x="81" y="69"/>
                    </a:lnTo>
                    <a:lnTo>
                      <a:pt x="76" y="71"/>
                    </a:lnTo>
                    <a:lnTo>
                      <a:pt x="76" y="77"/>
                    </a:lnTo>
                    <a:lnTo>
                      <a:pt x="71" y="80"/>
                    </a:lnTo>
                    <a:lnTo>
                      <a:pt x="66" y="75"/>
                    </a:lnTo>
                    <a:lnTo>
                      <a:pt x="60" y="74"/>
                    </a:lnTo>
                    <a:lnTo>
                      <a:pt x="51" y="71"/>
                    </a:lnTo>
                    <a:lnTo>
                      <a:pt x="43" y="73"/>
                    </a:lnTo>
                    <a:lnTo>
                      <a:pt x="23" y="64"/>
                    </a:lnTo>
                    <a:lnTo>
                      <a:pt x="15" y="66"/>
                    </a:lnTo>
                    <a:lnTo>
                      <a:pt x="9" y="64"/>
                    </a:lnTo>
                    <a:lnTo>
                      <a:pt x="4" y="71"/>
                    </a:lnTo>
                    <a:lnTo>
                      <a:pt x="0" y="58"/>
                    </a:lnTo>
                    <a:lnTo>
                      <a:pt x="9" y="49"/>
                    </a:lnTo>
                    <a:lnTo>
                      <a:pt x="2" y="31"/>
                    </a:lnTo>
                    <a:lnTo>
                      <a:pt x="9" y="35"/>
                    </a:lnTo>
                    <a:lnTo>
                      <a:pt x="9" y="30"/>
                    </a:lnTo>
                    <a:lnTo>
                      <a:pt x="11" y="23"/>
                    </a:lnTo>
                    <a:lnTo>
                      <a:pt x="13" y="23"/>
                    </a:lnTo>
                    <a:lnTo>
                      <a:pt x="15" y="13"/>
                    </a:lnTo>
                    <a:lnTo>
                      <a:pt x="22" y="7"/>
                    </a:lnTo>
                    <a:lnTo>
                      <a:pt x="27" y="0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CC0000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6" name="Freeform 45"/>
              <p:cNvSpPr>
                <a:spLocks/>
              </p:cNvSpPr>
              <p:nvPr/>
            </p:nvSpPr>
            <p:spPr bwMode="auto">
              <a:xfrm>
                <a:off x="3064" y="1827"/>
                <a:ext cx="282" cy="179"/>
              </a:xfrm>
              <a:custGeom>
                <a:avLst/>
                <a:gdLst>
                  <a:gd name="T0" fmla="*/ 2147483647 w 225"/>
                  <a:gd name="T1" fmla="*/ 2147483647 h 129"/>
                  <a:gd name="T2" fmla="*/ 2147483647 w 225"/>
                  <a:gd name="T3" fmla="*/ 0 h 129"/>
                  <a:gd name="T4" fmla="*/ 2147483647 w 225"/>
                  <a:gd name="T5" fmla="*/ 2147483647 h 129"/>
                  <a:gd name="T6" fmla="*/ 2147483647 w 225"/>
                  <a:gd name="T7" fmla="*/ 2147483647 h 129"/>
                  <a:gd name="T8" fmla="*/ 2147483647 w 225"/>
                  <a:gd name="T9" fmla="*/ 2147483647 h 129"/>
                  <a:gd name="T10" fmla="*/ 2147483647 w 225"/>
                  <a:gd name="T11" fmla="*/ 2147483647 h 129"/>
                  <a:gd name="T12" fmla="*/ 2147483647 w 225"/>
                  <a:gd name="T13" fmla="*/ 2147483647 h 129"/>
                  <a:gd name="T14" fmla="*/ 2147483647 w 225"/>
                  <a:gd name="T15" fmla="*/ 2147483647 h 129"/>
                  <a:gd name="T16" fmla="*/ 2147483647 w 225"/>
                  <a:gd name="T17" fmla="*/ 2147483647 h 129"/>
                  <a:gd name="T18" fmla="*/ 2147483647 w 225"/>
                  <a:gd name="T19" fmla="*/ 2147483647 h 129"/>
                  <a:gd name="T20" fmla="*/ 2147483647 w 225"/>
                  <a:gd name="T21" fmla="*/ 2147483647 h 129"/>
                  <a:gd name="T22" fmla="*/ 2147483647 w 225"/>
                  <a:gd name="T23" fmla="*/ 2147483647 h 129"/>
                  <a:gd name="T24" fmla="*/ 2147483647 w 225"/>
                  <a:gd name="T25" fmla="*/ 2147483647 h 129"/>
                  <a:gd name="T26" fmla="*/ 2147483647 w 225"/>
                  <a:gd name="T27" fmla="*/ 2147483647 h 129"/>
                  <a:gd name="T28" fmla="*/ 2147483647 w 225"/>
                  <a:gd name="T29" fmla="*/ 2147483647 h 129"/>
                  <a:gd name="T30" fmla="*/ 2147483647 w 225"/>
                  <a:gd name="T31" fmla="*/ 2147483647 h 129"/>
                  <a:gd name="T32" fmla="*/ 2147483647 w 225"/>
                  <a:gd name="T33" fmla="*/ 2147483647 h 129"/>
                  <a:gd name="T34" fmla="*/ 2147483647 w 225"/>
                  <a:gd name="T35" fmla="*/ 2147483647 h 129"/>
                  <a:gd name="T36" fmla="*/ 2147483647 w 225"/>
                  <a:gd name="T37" fmla="*/ 2147483647 h 129"/>
                  <a:gd name="T38" fmla="*/ 2147483647 w 225"/>
                  <a:gd name="T39" fmla="*/ 2147483647 h 129"/>
                  <a:gd name="T40" fmla="*/ 2147483647 w 225"/>
                  <a:gd name="T41" fmla="*/ 2147483647 h 129"/>
                  <a:gd name="T42" fmla="*/ 2147483647 w 225"/>
                  <a:gd name="T43" fmla="*/ 2147483647 h 129"/>
                  <a:gd name="T44" fmla="*/ 2147483647 w 225"/>
                  <a:gd name="T45" fmla="*/ 2147483647 h 129"/>
                  <a:gd name="T46" fmla="*/ 2147483647 w 225"/>
                  <a:gd name="T47" fmla="*/ 2147483647 h 129"/>
                  <a:gd name="T48" fmla="*/ 2147483647 w 225"/>
                  <a:gd name="T49" fmla="*/ 2147483647 h 129"/>
                  <a:gd name="T50" fmla="*/ 2147483647 w 225"/>
                  <a:gd name="T51" fmla="*/ 2147483647 h 129"/>
                  <a:gd name="T52" fmla="*/ 2147483647 w 225"/>
                  <a:gd name="T53" fmla="*/ 2147483647 h 129"/>
                  <a:gd name="T54" fmla="*/ 2147483647 w 225"/>
                  <a:gd name="T55" fmla="*/ 2147483647 h 129"/>
                  <a:gd name="T56" fmla="*/ 2147483647 w 225"/>
                  <a:gd name="T57" fmla="*/ 2147483647 h 129"/>
                  <a:gd name="T58" fmla="*/ 2147483647 w 225"/>
                  <a:gd name="T59" fmla="*/ 2147483647 h 129"/>
                  <a:gd name="T60" fmla="*/ 2147483647 w 225"/>
                  <a:gd name="T61" fmla="*/ 2147483647 h 129"/>
                  <a:gd name="T62" fmla="*/ 2147483647 w 225"/>
                  <a:gd name="T63" fmla="*/ 2147483647 h 129"/>
                  <a:gd name="T64" fmla="*/ 2147483647 w 225"/>
                  <a:gd name="T65" fmla="*/ 2147483647 h 129"/>
                  <a:gd name="T66" fmla="*/ 2147483647 w 225"/>
                  <a:gd name="T67" fmla="*/ 2147483647 h 12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25"/>
                  <a:gd name="T103" fmla="*/ 0 h 129"/>
                  <a:gd name="T104" fmla="*/ 225 w 225"/>
                  <a:gd name="T105" fmla="*/ 129 h 12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25" h="129">
                    <a:moveTo>
                      <a:pt x="112" y="7"/>
                    </a:moveTo>
                    <a:lnTo>
                      <a:pt x="114" y="5"/>
                    </a:lnTo>
                    <a:lnTo>
                      <a:pt x="120" y="1"/>
                    </a:lnTo>
                    <a:lnTo>
                      <a:pt x="126" y="0"/>
                    </a:lnTo>
                    <a:lnTo>
                      <a:pt x="135" y="1"/>
                    </a:lnTo>
                    <a:lnTo>
                      <a:pt x="138" y="7"/>
                    </a:lnTo>
                    <a:lnTo>
                      <a:pt x="141" y="16"/>
                    </a:lnTo>
                    <a:lnTo>
                      <a:pt x="144" y="18"/>
                    </a:lnTo>
                    <a:lnTo>
                      <a:pt x="149" y="17"/>
                    </a:lnTo>
                    <a:lnTo>
                      <a:pt x="159" y="27"/>
                    </a:lnTo>
                    <a:lnTo>
                      <a:pt x="166" y="35"/>
                    </a:lnTo>
                    <a:lnTo>
                      <a:pt x="181" y="41"/>
                    </a:lnTo>
                    <a:lnTo>
                      <a:pt x="191" y="41"/>
                    </a:lnTo>
                    <a:lnTo>
                      <a:pt x="196" y="41"/>
                    </a:lnTo>
                    <a:lnTo>
                      <a:pt x="206" y="45"/>
                    </a:lnTo>
                    <a:lnTo>
                      <a:pt x="216" y="45"/>
                    </a:lnTo>
                    <a:lnTo>
                      <a:pt x="224" y="66"/>
                    </a:lnTo>
                    <a:lnTo>
                      <a:pt x="212" y="70"/>
                    </a:lnTo>
                    <a:lnTo>
                      <a:pt x="209" y="79"/>
                    </a:lnTo>
                    <a:lnTo>
                      <a:pt x="192" y="89"/>
                    </a:lnTo>
                    <a:lnTo>
                      <a:pt x="168" y="94"/>
                    </a:lnTo>
                    <a:lnTo>
                      <a:pt x="164" y="103"/>
                    </a:lnTo>
                    <a:lnTo>
                      <a:pt x="154" y="101"/>
                    </a:lnTo>
                    <a:lnTo>
                      <a:pt x="164" y="112"/>
                    </a:lnTo>
                    <a:lnTo>
                      <a:pt x="181" y="114"/>
                    </a:lnTo>
                    <a:lnTo>
                      <a:pt x="151" y="128"/>
                    </a:lnTo>
                    <a:lnTo>
                      <a:pt x="134" y="113"/>
                    </a:lnTo>
                    <a:lnTo>
                      <a:pt x="147" y="102"/>
                    </a:lnTo>
                    <a:lnTo>
                      <a:pt x="134" y="100"/>
                    </a:lnTo>
                    <a:lnTo>
                      <a:pt x="124" y="100"/>
                    </a:lnTo>
                    <a:lnTo>
                      <a:pt x="126" y="90"/>
                    </a:lnTo>
                    <a:lnTo>
                      <a:pt x="124" y="91"/>
                    </a:lnTo>
                    <a:lnTo>
                      <a:pt x="102" y="96"/>
                    </a:lnTo>
                    <a:lnTo>
                      <a:pt x="96" y="113"/>
                    </a:lnTo>
                    <a:lnTo>
                      <a:pt x="81" y="112"/>
                    </a:lnTo>
                    <a:lnTo>
                      <a:pt x="86" y="101"/>
                    </a:lnTo>
                    <a:lnTo>
                      <a:pt x="86" y="94"/>
                    </a:lnTo>
                    <a:lnTo>
                      <a:pt x="94" y="92"/>
                    </a:lnTo>
                    <a:lnTo>
                      <a:pt x="96" y="89"/>
                    </a:lnTo>
                    <a:lnTo>
                      <a:pt x="99" y="86"/>
                    </a:lnTo>
                    <a:lnTo>
                      <a:pt x="94" y="84"/>
                    </a:lnTo>
                    <a:lnTo>
                      <a:pt x="87" y="72"/>
                    </a:lnTo>
                    <a:lnTo>
                      <a:pt x="78" y="66"/>
                    </a:lnTo>
                    <a:lnTo>
                      <a:pt x="67" y="66"/>
                    </a:lnTo>
                    <a:lnTo>
                      <a:pt x="54" y="69"/>
                    </a:lnTo>
                    <a:lnTo>
                      <a:pt x="33" y="70"/>
                    </a:lnTo>
                    <a:lnTo>
                      <a:pt x="24" y="71"/>
                    </a:lnTo>
                    <a:lnTo>
                      <a:pt x="7" y="71"/>
                    </a:lnTo>
                    <a:lnTo>
                      <a:pt x="0" y="64"/>
                    </a:lnTo>
                    <a:lnTo>
                      <a:pt x="5" y="52"/>
                    </a:lnTo>
                    <a:lnTo>
                      <a:pt x="15" y="41"/>
                    </a:lnTo>
                    <a:lnTo>
                      <a:pt x="24" y="27"/>
                    </a:lnTo>
                    <a:lnTo>
                      <a:pt x="19" y="12"/>
                    </a:lnTo>
                    <a:lnTo>
                      <a:pt x="24" y="7"/>
                    </a:lnTo>
                    <a:lnTo>
                      <a:pt x="30" y="9"/>
                    </a:lnTo>
                    <a:lnTo>
                      <a:pt x="38" y="7"/>
                    </a:lnTo>
                    <a:lnTo>
                      <a:pt x="48" y="12"/>
                    </a:lnTo>
                    <a:lnTo>
                      <a:pt x="59" y="16"/>
                    </a:lnTo>
                    <a:lnTo>
                      <a:pt x="66" y="12"/>
                    </a:lnTo>
                    <a:lnTo>
                      <a:pt x="75" y="17"/>
                    </a:lnTo>
                    <a:lnTo>
                      <a:pt x="81" y="18"/>
                    </a:lnTo>
                    <a:lnTo>
                      <a:pt x="86" y="22"/>
                    </a:lnTo>
                    <a:lnTo>
                      <a:pt x="91" y="20"/>
                    </a:lnTo>
                    <a:lnTo>
                      <a:pt x="93" y="14"/>
                    </a:lnTo>
                    <a:lnTo>
                      <a:pt x="96" y="12"/>
                    </a:lnTo>
                    <a:lnTo>
                      <a:pt x="104" y="12"/>
                    </a:lnTo>
                    <a:lnTo>
                      <a:pt x="107" y="9"/>
                    </a:lnTo>
                    <a:lnTo>
                      <a:pt x="112" y="7"/>
                    </a:lnTo>
                  </a:path>
                </a:pathLst>
              </a:custGeom>
              <a:solidFill>
                <a:srgbClr val="CC0000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7" name="Freeform 46"/>
              <p:cNvSpPr>
                <a:spLocks/>
              </p:cNvSpPr>
              <p:nvPr/>
            </p:nvSpPr>
            <p:spPr bwMode="auto">
              <a:xfrm>
                <a:off x="3136" y="1920"/>
                <a:ext cx="57" cy="63"/>
              </a:xfrm>
              <a:custGeom>
                <a:avLst/>
                <a:gdLst>
                  <a:gd name="T0" fmla="*/ 2147483647 w 44"/>
                  <a:gd name="T1" fmla="*/ 2147483647 h 46"/>
                  <a:gd name="T2" fmla="*/ 2147483647 w 44"/>
                  <a:gd name="T3" fmla="*/ 2147483647 h 46"/>
                  <a:gd name="T4" fmla="*/ 2147483647 w 44"/>
                  <a:gd name="T5" fmla="*/ 2147483647 h 46"/>
                  <a:gd name="T6" fmla="*/ 2147483647 w 44"/>
                  <a:gd name="T7" fmla="*/ 2147483647 h 46"/>
                  <a:gd name="T8" fmla="*/ 2147483647 w 44"/>
                  <a:gd name="T9" fmla="*/ 2147483647 h 46"/>
                  <a:gd name="T10" fmla="*/ 2147483647 w 44"/>
                  <a:gd name="T11" fmla="*/ 2147483647 h 46"/>
                  <a:gd name="T12" fmla="*/ 2147483647 w 44"/>
                  <a:gd name="T13" fmla="*/ 2147483647 h 46"/>
                  <a:gd name="T14" fmla="*/ 2147483647 w 44"/>
                  <a:gd name="T15" fmla="*/ 2147483647 h 46"/>
                  <a:gd name="T16" fmla="*/ 2147483647 w 44"/>
                  <a:gd name="T17" fmla="*/ 2147483647 h 46"/>
                  <a:gd name="T18" fmla="*/ 2147483647 w 44"/>
                  <a:gd name="T19" fmla="*/ 2147483647 h 46"/>
                  <a:gd name="T20" fmla="*/ 2147483647 w 44"/>
                  <a:gd name="T21" fmla="*/ 2147483647 h 46"/>
                  <a:gd name="T22" fmla="*/ 2147483647 w 44"/>
                  <a:gd name="T23" fmla="*/ 0 h 46"/>
                  <a:gd name="T24" fmla="*/ 2147483647 w 44"/>
                  <a:gd name="T25" fmla="*/ 0 h 46"/>
                  <a:gd name="T26" fmla="*/ 0 w 44"/>
                  <a:gd name="T27" fmla="*/ 0 h 46"/>
                  <a:gd name="T28" fmla="*/ 2147483647 w 44"/>
                  <a:gd name="T29" fmla="*/ 2147483647 h 4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4"/>
                  <a:gd name="T46" fmla="*/ 0 h 46"/>
                  <a:gd name="T47" fmla="*/ 44 w 44"/>
                  <a:gd name="T48" fmla="*/ 46 h 4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4" h="46">
                    <a:moveTo>
                      <a:pt x="8" y="12"/>
                    </a:moveTo>
                    <a:lnTo>
                      <a:pt x="14" y="18"/>
                    </a:lnTo>
                    <a:lnTo>
                      <a:pt x="17" y="24"/>
                    </a:lnTo>
                    <a:lnTo>
                      <a:pt x="18" y="44"/>
                    </a:lnTo>
                    <a:lnTo>
                      <a:pt x="24" y="45"/>
                    </a:lnTo>
                    <a:lnTo>
                      <a:pt x="29" y="35"/>
                    </a:lnTo>
                    <a:lnTo>
                      <a:pt x="29" y="27"/>
                    </a:lnTo>
                    <a:lnTo>
                      <a:pt x="39" y="25"/>
                    </a:lnTo>
                    <a:lnTo>
                      <a:pt x="43" y="20"/>
                    </a:lnTo>
                    <a:lnTo>
                      <a:pt x="37" y="18"/>
                    </a:lnTo>
                    <a:lnTo>
                      <a:pt x="30" y="6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8" y="12"/>
                    </a:lnTo>
                  </a:path>
                </a:pathLst>
              </a:custGeom>
              <a:solidFill>
                <a:srgbClr val="CC0000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8" name="Freeform 47"/>
              <p:cNvSpPr>
                <a:spLocks/>
              </p:cNvSpPr>
              <p:nvPr/>
            </p:nvSpPr>
            <p:spPr bwMode="auto">
              <a:xfrm>
                <a:off x="3677" y="2132"/>
                <a:ext cx="226" cy="178"/>
              </a:xfrm>
              <a:custGeom>
                <a:avLst/>
                <a:gdLst>
                  <a:gd name="T0" fmla="*/ 0 w 182"/>
                  <a:gd name="T1" fmla="*/ 2147483647 h 129"/>
                  <a:gd name="T2" fmla="*/ 0 w 182"/>
                  <a:gd name="T3" fmla="*/ 2147483647 h 129"/>
                  <a:gd name="T4" fmla="*/ 2147483647 w 182"/>
                  <a:gd name="T5" fmla="*/ 2147483647 h 129"/>
                  <a:gd name="T6" fmla="*/ 2147483647 w 182"/>
                  <a:gd name="T7" fmla="*/ 2147483647 h 129"/>
                  <a:gd name="T8" fmla="*/ 2147483647 w 182"/>
                  <a:gd name="T9" fmla="*/ 2147483647 h 129"/>
                  <a:gd name="T10" fmla="*/ 2147483647 w 182"/>
                  <a:gd name="T11" fmla="*/ 2147483647 h 129"/>
                  <a:gd name="T12" fmla="*/ 2147483647 w 182"/>
                  <a:gd name="T13" fmla="*/ 2147483647 h 129"/>
                  <a:gd name="T14" fmla="*/ 2147483647 w 182"/>
                  <a:gd name="T15" fmla="*/ 2147483647 h 129"/>
                  <a:gd name="T16" fmla="*/ 2147483647 w 182"/>
                  <a:gd name="T17" fmla="*/ 2147483647 h 129"/>
                  <a:gd name="T18" fmla="*/ 2147483647 w 182"/>
                  <a:gd name="T19" fmla="*/ 2147483647 h 129"/>
                  <a:gd name="T20" fmla="*/ 2147483647 w 182"/>
                  <a:gd name="T21" fmla="*/ 2147483647 h 129"/>
                  <a:gd name="T22" fmla="*/ 2147483647 w 182"/>
                  <a:gd name="T23" fmla="*/ 2147483647 h 129"/>
                  <a:gd name="T24" fmla="*/ 2147483647 w 182"/>
                  <a:gd name="T25" fmla="*/ 2147483647 h 129"/>
                  <a:gd name="T26" fmla="*/ 2147483647 w 182"/>
                  <a:gd name="T27" fmla="*/ 2147483647 h 129"/>
                  <a:gd name="T28" fmla="*/ 2147483647 w 182"/>
                  <a:gd name="T29" fmla="*/ 2147483647 h 129"/>
                  <a:gd name="T30" fmla="*/ 2147483647 w 182"/>
                  <a:gd name="T31" fmla="*/ 2147483647 h 129"/>
                  <a:gd name="T32" fmla="*/ 2147483647 w 182"/>
                  <a:gd name="T33" fmla="*/ 2147483647 h 129"/>
                  <a:gd name="T34" fmla="*/ 2147483647 w 182"/>
                  <a:gd name="T35" fmla="*/ 2147483647 h 129"/>
                  <a:gd name="T36" fmla="*/ 2147483647 w 182"/>
                  <a:gd name="T37" fmla="*/ 2147483647 h 129"/>
                  <a:gd name="T38" fmla="*/ 2147483647 w 182"/>
                  <a:gd name="T39" fmla="*/ 0 h 129"/>
                  <a:gd name="T40" fmla="*/ 2147483647 w 182"/>
                  <a:gd name="T41" fmla="*/ 2147483647 h 129"/>
                  <a:gd name="T42" fmla="*/ 2147483647 w 182"/>
                  <a:gd name="T43" fmla="*/ 2147483647 h 129"/>
                  <a:gd name="T44" fmla="*/ 2147483647 w 182"/>
                  <a:gd name="T45" fmla="*/ 2147483647 h 129"/>
                  <a:gd name="T46" fmla="*/ 2147483647 w 182"/>
                  <a:gd name="T47" fmla="*/ 2147483647 h 129"/>
                  <a:gd name="T48" fmla="*/ 0 w 182"/>
                  <a:gd name="T49" fmla="*/ 2147483647 h 1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2"/>
                  <a:gd name="T76" fmla="*/ 0 h 129"/>
                  <a:gd name="T77" fmla="*/ 182 w 182"/>
                  <a:gd name="T78" fmla="*/ 129 h 12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2" h="129">
                    <a:moveTo>
                      <a:pt x="0" y="62"/>
                    </a:moveTo>
                    <a:lnTo>
                      <a:pt x="0" y="62"/>
                    </a:lnTo>
                    <a:lnTo>
                      <a:pt x="2" y="95"/>
                    </a:lnTo>
                    <a:lnTo>
                      <a:pt x="15" y="105"/>
                    </a:lnTo>
                    <a:lnTo>
                      <a:pt x="5" y="122"/>
                    </a:lnTo>
                    <a:lnTo>
                      <a:pt x="25" y="128"/>
                    </a:lnTo>
                    <a:lnTo>
                      <a:pt x="72" y="122"/>
                    </a:lnTo>
                    <a:lnTo>
                      <a:pt x="79" y="103"/>
                    </a:lnTo>
                    <a:lnTo>
                      <a:pt x="112" y="93"/>
                    </a:lnTo>
                    <a:lnTo>
                      <a:pt x="116" y="78"/>
                    </a:lnTo>
                    <a:lnTo>
                      <a:pt x="125" y="72"/>
                    </a:lnTo>
                    <a:lnTo>
                      <a:pt x="120" y="64"/>
                    </a:lnTo>
                    <a:lnTo>
                      <a:pt x="131" y="64"/>
                    </a:lnTo>
                    <a:lnTo>
                      <a:pt x="141" y="48"/>
                    </a:lnTo>
                    <a:lnTo>
                      <a:pt x="138" y="32"/>
                    </a:lnTo>
                    <a:lnTo>
                      <a:pt x="179" y="20"/>
                    </a:lnTo>
                    <a:lnTo>
                      <a:pt x="181" y="18"/>
                    </a:lnTo>
                    <a:lnTo>
                      <a:pt x="165" y="15"/>
                    </a:lnTo>
                    <a:lnTo>
                      <a:pt x="143" y="25"/>
                    </a:lnTo>
                    <a:lnTo>
                      <a:pt x="131" y="0"/>
                    </a:lnTo>
                    <a:lnTo>
                      <a:pt x="112" y="19"/>
                    </a:lnTo>
                    <a:lnTo>
                      <a:pt x="57" y="18"/>
                    </a:lnTo>
                    <a:lnTo>
                      <a:pt x="28" y="47"/>
                    </a:lnTo>
                    <a:lnTo>
                      <a:pt x="10" y="37"/>
                    </a:lnTo>
                    <a:lnTo>
                      <a:pt x="0" y="62"/>
                    </a:lnTo>
                  </a:path>
                </a:pathLst>
              </a:custGeom>
              <a:solidFill>
                <a:srgbClr val="EAEAEA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grpSp>
            <p:nvGrpSpPr>
              <p:cNvPr id="39" name="Group 48"/>
              <p:cNvGrpSpPr>
                <a:grpSpLocks/>
              </p:cNvGrpSpPr>
              <p:nvPr/>
            </p:nvGrpSpPr>
            <p:grpSpPr bwMode="auto">
              <a:xfrm>
                <a:off x="4512" y="3030"/>
                <a:ext cx="645" cy="625"/>
                <a:chOff x="4106" y="2764"/>
                <a:chExt cx="516" cy="451"/>
              </a:xfrm>
            </p:grpSpPr>
            <p:sp>
              <p:nvSpPr>
                <p:cNvPr id="240" name="Freeform 49"/>
                <p:cNvSpPr>
                  <a:spLocks/>
                </p:cNvSpPr>
                <p:nvPr/>
              </p:nvSpPr>
              <p:spPr bwMode="auto">
                <a:xfrm>
                  <a:off x="4106" y="2764"/>
                  <a:ext cx="516" cy="385"/>
                </a:xfrm>
                <a:custGeom>
                  <a:avLst/>
                  <a:gdLst>
                    <a:gd name="T0" fmla="*/ 0 w 516"/>
                    <a:gd name="T1" fmla="*/ 203 h 385"/>
                    <a:gd name="T2" fmla="*/ 4 w 516"/>
                    <a:gd name="T3" fmla="*/ 193 h 385"/>
                    <a:gd name="T4" fmla="*/ 3 w 516"/>
                    <a:gd name="T5" fmla="*/ 176 h 385"/>
                    <a:gd name="T6" fmla="*/ 12 w 516"/>
                    <a:gd name="T7" fmla="*/ 152 h 385"/>
                    <a:gd name="T8" fmla="*/ 98 w 516"/>
                    <a:gd name="T9" fmla="*/ 113 h 385"/>
                    <a:gd name="T10" fmla="*/ 116 w 516"/>
                    <a:gd name="T11" fmla="*/ 80 h 385"/>
                    <a:gd name="T12" fmla="*/ 130 w 516"/>
                    <a:gd name="T13" fmla="*/ 86 h 385"/>
                    <a:gd name="T14" fmla="*/ 143 w 516"/>
                    <a:gd name="T15" fmla="*/ 72 h 385"/>
                    <a:gd name="T16" fmla="*/ 164 w 516"/>
                    <a:gd name="T17" fmla="*/ 41 h 385"/>
                    <a:gd name="T18" fmla="*/ 188 w 516"/>
                    <a:gd name="T19" fmla="*/ 61 h 385"/>
                    <a:gd name="T20" fmla="*/ 212 w 516"/>
                    <a:gd name="T21" fmla="*/ 59 h 385"/>
                    <a:gd name="T22" fmla="*/ 217 w 516"/>
                    <a:gd name="T23" fmla="*/ 24 h 385"/>
                    <a:gd name="T24" fmla="*/ 239 w 516"/>
                    <a:gd name="T25" fmla="*/ 3 h 385"/>
                    <a:gd name="T26" fmla="*/ 285 w 516"/>
                    <a:gd name="T27" fmla="*/ 54 h 385"/>
                    <a:gd name="T28" fmla="*/ 357 w 516"/>
                    <a:gd name="T29" fmla="*/ 74 h 385"/>
                    <a:gd name="T30" fmla="*/ 377 w 516"/>
                    <a:gd name="T31" fmla="*/ 0 h 385"/>
                    <a:gd name="T32" fmla="*/ 410 w 516"/>
                    <a:gd name="T33" fmla="*/ 54 h 385"/>
                    <a:gd name="T34" fmla="*/ 455 w 516"/>
                    <a:gd name="T35" fmla="*/ 123 h 385"/>
                    <a:gd name="T36" fmla="*/ 478 w 516"/>
                    <a:gd name="T37" fmla="*/ 150 h 385"/>
                    <a:gd name="T38" fmla="*/ 505 w 516"/>
                    <a:gd name="T39" fmla="*/ 188 h 385"/>
                    <a:gd name="T40" fmla="*/ 509 w 516"/>
                    <a:gd name="T41" fmla="*/ 269 h 385"/>
                    <a:gd name="T42" fmla="*/ 469 w 516"/>
                    <a:gd name="T43" fmla="*/ 362 h 385"/>
                    <a:gd name="T44" fmla="*/ 423 w 516"/>
                    <a:gd name="T45" fmla="*/ 378 h 385"/>
                    <a:gd name="T46" fmla="*/ 405 w 516"/>
                    <a:gd name="T47" fmla="*/ 365 h 385"/>
                    <a:gd name="T48" fmla="*/ 361 w 516"/>
                    <a:gd name="T49" fmla="*/ 371 h 385"/>
                    <a:gd name="T50" fmla="*/ 333 w 516"/>
                    <a:gd name="T51" fmla="*/ 329 h 385"/>
                    <a:gd name="T52" fmla="*/ 318 w 516"/>
                    <a:gd name="T53" fmla="*/ 313 h 385"/>
                    <a:gd name="T54" fmla="*/ 302 w 516"/>
                    <a:gd name="T55" fmla="*/ 326 h 385"/>
                    <a:gd name="T56" fmla="*/ 291 w 516"/>
                    <a:gd name="T57" fmla="*/ 325 h 385"/>
                    <a:gd name="T58" fmla="*/ 269 w 516"/>
                    <a:gd name="T59" fmla="*/ 290 h 385"/>
                    <a:gd name="T60" fmla="*/ 162 w 516"/>
                    <a:gd name="T61" fmla="*/ 286 h 385"/>
                    <a:gd name="T62" fmla="*/ 86 w 516"/>
                    <a:gd name="T63" fmla="*/ 307 h 385"/>
                    <a:gd name="T64" fmla="*/ 24 w 516"/>
                    <a:gd name="T65" fmla="*/ 313 h 385"/>
                    <a:gd name="T66" fmla="*/ 0 w 516"/>
                    <a:gd name="T67" fmla="*/ 203 h 38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516"/>
                    <a:gd name="T103" fmla="*/ 0 h 385"/>
                    <a:gd name="T104" fmla="*/ 516 w 516"/>
                    <a:gd name="T105" fmla="*/ 385 h 38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516" h="385">
                      <a:moveTo>
                        <a:pt x="0" y="203"/>
                      </a:moveTo>
                      <a:lnTo>
                        <a:pt x="0" y="203"/>
                      </a:lnTo>
                      <a:lnTo>
                        <a:pt x="8" y="205"/>
                      </a:lnTo>
                      <a:lnTo>
                        <a:pt x="4" y="193"/>
                      </a:lnTo>
                      <a:lnTo>
                        <a:pt x="13" y="199"/>
                      </a:lnTo>
                      <a:lnTo>
                        <a:pt x="3" y="176"/>
                      </a:lnTo>
                      <a:lnTo>
                        <a:pt x="9" y="144"/>
                      </a:lnTo>
                      <a:lnTo>
                        <a:pt x="12" y="152"/>
                      </a:lnTo>
                      <a:lnTo>
                        <a:pt x="44" y="126"/>
                      </a:lnTo>
                      <a:lnTo>
                        <a:pt x="98" y="113"/>
                      </a:lnTo>
                      <a:lnTo>
                        <a:pt x="116" y="94"/>
                      </a:lnTo>
                      <a:lnTo>
                        <a:pt x="116" y="80"/>
                      </a:lnTo>
                      <a:lnTo>
                        <a:pt x="122" y="71"/>
                      </a:lnTo>
                      <a:lnTo>
                        <a:pt x="130" y="86"/>
                      </a:lnTo>
                      <a:lnTo>
                        <a:pt x="130" y="69"/>
                      </a:lnTo>
                      <a:lnTo>
                        <a:pt x="143" y="72"/>
                      </a:lnTo>
                      <a:lnTo>
                        <a:pt x="143" y="60"/>
                      </a:lnTo>
                      <a:lnTo>
                        <a:pt x="164" y="41"/>
                      </a:lnTo>
                      <a:lnTo>
                        <a:pt x="184" y="42"/>
                      </a:lnTo>
                      <a:lnTo>
                        <a:pt x="188" y="61"/>
                      </a:lnTo>
                      <a:lnTo>
                        <a:pt x="195" y="50"/>
                      </a:lnTo>
                      <a:lnTo>
                        <a:pt x="212" y="59"/>
                      </a:lnTo>
                      <a:lnTo>
                        <a:pt x="204" y="45"/>
                      </a:lnTo>
                      <a:lnTo>
                        <a:pt x="217" y="24"/>
                      </a:lnTo>
                      <a:lnTo>
                        <a:pt x="247" y="17"/>
                      </a:lnTo>
                      <a:lnTo>
                        <a:pt x="239" y="3"/>
                      </a:lnTo>
                      <a:lnTo>
                        <a:pt x="298" y="20"/>
                      </a:lnTo>
                      <a:lnTo>
                        <a:pt x="285" y="54"/>
                      </a:lnTo>
                      <a:lnTo>
                        <a:pt x="343" y="89"/>
                      </a:lnTo>
                      <a:lnTo>
                        <a:pt x="357" y="74"/>
                      </a:lnTo>
                      <a:lnTo>
                        <a:pt x="364" y="16"/>
                      </a:lnTo>
                      <a:lnTo>
                        <a:pt x="377" y="0"/>
                      </a:lnTo>
                      <a:lnTo>
                        <a:pt x="390" y="43"/>
                      </a:lnTo>
                      <a:lnTo>
                        <a:pt x="410" y="54"/>
                      </a:lnTo>
                      <a:lnTo>
                        <a:pt x="423" y="107"/>
                      </a:lnTo>
                      <a:lnTo>
                        <a:pt x="455" y="123"/>
                      </a:lnTo>
                      <a:lnTo>
                        <a:pt x="466" y="152"/>
                      </a:lnTo>
                      <a:lnTo>
                        <a:pt x="478" y="150"/>
                      </a:lnTo>
                      <a:lnTo>
                        <a:pt x="480" y="164"/>
                      </a:lnTo>
                      <a:lnTo>
                        <a:pt x="505" y="188"/>
                      </a:lnTo>
                      <a:lnTo>
                        <a:pt x="515" y="229"/>
                      </a:lnTo>
                      <a:lnTo>
                        <a:pt x="509" y="269"/>
                      </a:lnTo>
                      <a:lnTo>
                        <a:pt x="486" y="303"/>
                      </a:lnTo>
                      <a:lnTo>
                        <a:pt x="469" y="362"/>
                      </a:lnTo>
                      <a:lnTo>
                        <a:pt x="441" y="367"/>
                      </a:lnTo>
                      <a:lnTo>
                        <a:pt x="423" y="378"/>
                      </a:lnTo>
                      <a:lnTo>
                        <a:pt x="424" y="384"/>
                      </a:lnTo>
                      <a:lnTo>
                        <a:pt x="405" y="365"/>
                      </a:lnTo>
                      <a:lnTo>
                        <a:pt x="386" y="379"/>
                      </a:lnTo>
                      <a:lnTo>
                        <a:pt x="361" y="371"/>
                      </a:lnTo>
                      <a:lnTo>
                        <a:pt x="341" y="358"/>
                      </a:lnTo>
                      <a:lnTo>
                        <a:pt x="333" y="329"/>
                      </a:lnTo>
                      <a:lnTo>
                        <a:pt x="318" y="333"/>
                      </a:lnTo>
                      <a:lnTo>
                        <a:pt x="318" y="313"/>
                      </a:lnTo>
                      <a:lnTo>
                        <a:pt x="313" y="326"/>
                      </a:lnTo>
                      <a:lnTo>
                        <a:pt x="302" y="326"/>
                      </a:lnTo>
                      <a:lnTo>
                        <a:pt x="313" y="289"/>
                      </a:lnTo>
                      <a:lnTo>
                        <a:pt x="291" y="325"/>
                      </a:lnTo>
                      <a:lnTo>
                        <a:pt x="281" y="317"/>
                      </a:lnTo>
                      <a:lnTo>
                        <a:pt x="269" y="290"/>
                      </a:lnTo>
                      <a:lnTo>
                        <a:pt x="230" y="274"/>
                      </a:lnTo>
                      <a:lnTo>
                        <a:pt x="162" y="286"/>
                      </a:lnTo>
                      <a:lnTo>
                        <a:pt x="134" y="305"/>
                      </a:lnTo>
                      <a:lnTo>
                        <a:pt x="86" y="307"/>
                      </a:lnTo>
                      <a:lnTo>
                        <a:pt x="61" y="325"/>
                      </a:lnTo>
                      <a:lnTo>
                        <a:pt x="24" y="313"/>
                      </a:lnTo>
                      <a:lnTo>
                        <a:pt x="32" y="275"/>
                      </a:lnTo>
                      <a:lnTo>
                        <a:pt x="0" y="203"/>
                      </a:lnTo>
                    </a:path>
                  </a:pathLst>
                </a:custGeom>
                <a:solidFill>
                  <a:srgbClr val="CC0000">
                    <a:alpha val="74117"/>
                  </a:srgbClr>
                </a:solidFill>
                <a:ln w="12699" cap="rnd">
                  <a:solidFill>
                    <a:srgbClr val="96969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D2E2D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41" name="Freeform 50"/>
                <p:cNvSpPr>
                  <a:spLocks/>
                </p:cNvSpPr>
                <p:nvPr/>
              </p:nvSpPr>
              <p:spPr bwMode="auto">
                <a:xfrm>
                  <a:off x="4510" y="3171"/>
                  <a:ext cx="44" cy="44"/>
                </a:xfrm>
                <a:custGeom>
                  <a:avLst/>
                  <a:gdLst>
                    <a:gd name="T0" fmla="*/ 0 w 44"/>
                    <a:gd name="T1" fmla="*/ 7 h 44"/>
                    <a:gd name="T2" fmla="*/ 0 w 44"/>
                    <a:gd name="T3" fmla="*/ 7 h 44"/>
                    <a:gd name="T4" fmla="*/ 0 w 44"/>
                    <a:gd name="T5" fmla="*/ 0 h 44"/>
                    <a:gd name="T6" fmla="*/ 23 w 44"/>
                    <a:gd name="T7" fmla="*/ 5 h 44"/>
                    <a:gd name="T8" fmla="*/ 39 w 44"/>
                    <a:gd name="T9" fmla="*/ 1 h 44"/>
                    <a:gd name="T10" fmla="*/ 43 w 44"/>
                    <a:gd name="T11" fmla="*/ 11 h 44"/>
                    <a:gd name="T12" fmla="*/ 43 w 44"/>
                    <a:gd name="T13" fmla="*/ 24 h 44"/>
                    <a:gd name="T14" fmla="*/ 27 w 44"/>
                    <a:gd name="T15" fmla="*/ 43 h 44"/>
                    <a:gd name="T16" fmla="*/ 16 w 44"/>
                    <a:gd name="T17" fmla="*/ 43 h 44"/>
                    <a:gd name="T18" fmla="*/ 0 w 44"/>
                    <a:gd name="T19" fmla="*/ 7 h 4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4"/>
                    <a:gd name="T31" fmla="*/ 0 h 44"/>
                    <a:gd name="T32" fmla="*/ 44 w 44"/>
                    <a:gd name="T33" fmla="*/ 44 h 4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4" h="44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23" y="5"/>
                      </a:lnTo>
                      <a:lnTo>
                        <a:pt x="39" y="1"/>
                      </a:lnTo>
                      <a:lnTo>
                        <a:pt x="43" y="11"/>
                      </a:lnTo>
                      <a:lnTo>
                        <a:pt x="43" y="24"/>
                      </a:lnTo>
                      <a:lnTo>
                        <a:pt x="27" y="43"/>
                      </a:lnTo>
                      <a:lnTo>
                        <a:pt x="16" y="43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EAEAEA">
                    <a:alpha val="74117"/>
                  </a:srgbClr>
                </a:solidFill>
                <a:ln w="12699" cap="rnd">
                  <a:solidFill>
                    <a:srgbClr val="96969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D2E2D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sp>
            <p:nvSpPr>
              <p:cNvPr id="40" name="Freeform 51"/>
              <p:cNvSpPr>
                <a:spLocks/>
              </p:cNvSpPr>
              <p:nvPr/>
            </p:nvSpPr>
            <p:spPr bwMode="auto">
              <a:xfrm>
                <a:off x="4109" y="2364"/>
                <a:ext cx="78" cy="102"/>
              </a:xfrm>
              <a:custGeom>
                <a:avLst/>
                <a:gdLst>
                  <a:gd name="T0" fmla="*/ 0 w 63"/>
                  <a:gd name="T1" fmla="*/ 2147483647 h 75"/>
                  <a:gd name="T2" fmla="*/ 0 w 63"/>
                  <a:gd name="T3" fmla="*/ 2147483647 h 75"/>
                  <a:gd name="T4" fmla="*/ 2147483647 w 63"/>
                  <a:gd name="T5" fmla="*/ 2147483647 h 75"/>
                  <a:gd name="T6" fmla="*/ 2147483647 w 63"/>
                  <a:gd name="T7" fmla="*/ 2147483647 h 75"/>
                  <a:gd name="T8" fmla="*/ 2147483647 w 63"/>
                  <a:gd name="T9" fmla="*/ 2147483647 h 75"/>
                  <a:gd name="T10" fmla="*/ 2147483647 w 63"/>
                  <a:gd name="T11" fmla="*/ 2147483647 h 75"/>
                  <a:gd name="T12" fmla="*/ 2147483647 w 63"/>
                  <a:gd name="T13" fmla="*/ 2147483647 h 75"/>
                  <a:gd name="T14" fmla="*/ 2147483647 w 63"/>
                  <a:gd name="T15" fmla="*/ 2147483647 h 75"/>
                  <a:gd name="T16" fmla="*/ 2147483647 w 63"/>
                  <a:gd name="T17" fmla="*/ 2147483647 h 75"/>
                  <a:gd name="T18" fmla="*/ 2147483647 w 63"/>
                  <a:gd name="T19" fmla="*/ 2147483647 h 75"/>
                  <a:gd name="T20" fmla="*/ 2147483647 w 63"/>
                  <a:gd name="T21" fmla="*/ 2147483647 h 75"/>
                  <a:gd name="T22" fmla="*/ 2147483647 w 63"/>
                  <a:gd name="T23" fmla="*/ 2147483647 h 75"/>
                  <a:gd name="T24" fmla="*/ 2147483647 w 63"/>
                  <a:gd name="T25" fmla="*/ 2147483647 h 75"/>
                  <a:gd name="T26" fmla="*/ 2147483647 w 63"/>
                  <a:gd name="T27" fmla="*/ 2147483647 h 75"/>
                  <a:gd name="T28" fmla="*/ 2147483647 w 63"/>
                  <a:gd name="T29" fmla="*/ 0 h 75"/>
                  <a:gd name="T30" fmla="*/ 2147483647 w 63"/>
                  <a:gd name="T31" fmla="*/ 2147483647 h 75"/>
                  <a:gd name="T32" fmla="*/ 2147483647 w 63"/>
                  <a:gd name="T33" fmla="*/ 2147483647 h 75"/>
                  <a:gd name="T34" fmla="*/ 0 w 63"/>
                  <a:gd name="T35" fmla="*/ 2147483647 h 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3"/>
                  <a:gd name="T55" fmla="*/ 0 h 75"/>
                  <a:gd name="T56" fmla="*/ 63 w 63"/>
                  <a:gd name="T57" fmla="*/ 75 h 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3" h="75">
                    <a:moveTo>
                      <a:pt x="0" y="21"/>
                    </a:moveTo>
                    <a:lnTo>
                      <a:pt x="0" y="21"/>
                    </a:lnTo>
                    <a:lnTo>
                      <a:pt x="9" y="30"/>
                    </a:lnTo>
                    <a:lnTo>
                      <a:pt x="15" y="64"/>
                    </a:lnTo>
                    <a:lnTo>
                      <a:pt x="28" y="62"/>
                    </a:lnTo>
                    <a:lnTo>
                      <a:pt x="37" y="47"/>
                    </a:lnTo>
                    <a:lnTo>
                      <a:pt x="47" y="50"/>
                    </a:lnTo>
                    <a:lnTo>
                      <a:pt x="56" y="74"/>
                    </a:lnTo>
                    <a:lnTo>
                      <a:pt x="62" y="60"/>
                    </a:lnTo>
                    <a:lnTo>
                      <a:pt x="53" y="36"/>
                    </a:lnTo>
                    <a:lnTo>
                      <a:pt x="47" y="45"/>
                    </a:lnTo>
                    <a:lnTo>
                      <a:pt x="40" y="34"/>
                    </a:lnTo>
                    <a:lnTo>
                      <a:pt x="55" y="18"/>
                    </a:lnTo>
                    <a:lnTo>
                      <a:pt x="26" y="16"/>
                    </a:lnTo>
                    <a:lnTo>
                      <a:pt x="9" y="0"/>
                    </a:lnTo>
                    <a:lnTo>
                      <a:pt x="3" y="8"/>
                    </a:lnTo>
                    <a:lnTo>
                      <a:pt x="9" y="16"/>
                    </a:lnTo>
                    <a:lnTo>
                      <a:pt x="0" y="21"/>
                    </a:lnTo>
                  </a:path>
                </a:pathLst>
              </a:custGeom>
              <a:solidFill>
                <a:srgbClr val="EAEAEA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1" name="Freeform 52"/>
              <p:cNvSpPr>
                <a:spLocks/>
              </p:cNvSpPr>
              <p:nvPr/>
            </p:nvSpPr>
            <p:spPr bwMode="auto">
              <a:xfrm>
                <a:off x="4127" y="2329"/>
                <a:ext cx="47" cy="31"/>
              </a:xfrm>
              <a:custGeom>
                <a:avLst/>
                <a:gdLst>
                  <a:gd name="T0" fmla="*/ 0 w 38"/>
                  <a:gd name="T1" fmla="*/ 2147483647 h 23"/>
                  <a:gd name="T2" fmla="*/ 0 w 38"/>
                  <a:gd name="T3" fmla="*/ 2147483647 h 23"/>
                  <a:gd name="T4" fmla="*/ 2147483647 w 38"/>
                  <a:gd name="T5" fmla="*/ 2147483647 h 23"/>
                  <a:gd name="T6" fmla="*/ 2147483647 w 38"/>
                  <a:gd name="T7" fmla="*/ 2147483647 h 23"/>
                  <a:gd name="T8" fmla="*/ 2147483647 w 38"/>
                  <a:gd name="T9" fmla="*/ 2147483647 h 23"/>
                  <a:gd name="T10" fmla="*/ 2147483647 w 38"/>
                  <a:gd name="T11" fmla="*/ 0 h 23"/>
                  <a:gd name="T12" fmla="*/ 0 w 38"/>
                  <a:gd name="T13" fmla="*/ 2147483647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23"/>
                  <a:gd name="T23" fmla="*/ 38 w 38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23">
                    <a:moveTo>
                      <a:pt x="0" y="12"/>
                    </a:moveTo>
                    <a:lnTo>
                      <a:pt x="0" y="12"/>
                    </a:lnTo>
                    <a:lnTo>
                      <a:pt x="2" y="22"/>
                    </a:lnTo>
                    <a:lnTo>
                      <a:pt x="37" y="18"/>
                    </a:lnTo>
                    <a:lnTo>
                      <a:pt x="35" y="8"/>
                    </a:lnTo>
                    <a:lnTo>
                      <a:pt x="11" y="0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EAEAEA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2" name="Freeform 53"/>
              <p:cNvSpPr>
                <a:spLocks/>
              </p:cNvSpPr>
              <p:nvPr/>
            </p:nvSpPr>
            <p:spPr bwMode="auto">
              <a:xfrm>
                <a:off x="4181" y="2335"/>
                <a:ext cx="143" cy="326"/>
              </a:xfrm>
              <a:custGeom>
                <a:avLst/>
                <a:gdLst>
                  <a:gd name="T0" fmla="*/ 0 w 115"/>
                  <a:gd name="T1" fmla="*/ 2147483647 h 235"/>
                  <a:gd name="T2" fmla="*/ 0 w 115"/>
                  <a:gd name="T3" fmla="*/ 2147483647 h 235"/>
                  <a:gd name="T4" fmla="*/ 2147483647 w 115"/>
                  <a:gd name="T5" fmla="*/ 2147483647 h 235"/>
                  <a:gd name="T6" fmla="*/ 2147483647 w 115"/>
                  <a:gd name="T7" fmla="*/ 2147483647 h 235"/>
                  <a:gd name="T8" fmla="*/ 2147483647 w 115"/>
                  <a:gd name="T9" fmla="*/ 2147483647 h 235"/>
                  <a:gd name="T10" fmla="*/ 2147483647 w 115"/>
                  <a:gd name="T11" fmla="*/ 0 h 235"/>
                  <a:gd name="T12" fmla="*/ 2147483647 w 115"/>
                  <a:gd name="T13" fmla="*/ 2147483647 h 235"/>
                  <a:gd name="T14" fmla="*/ 2147483647 w 115"/>
                  <a:gd name="T15" fmla="*/ 2147483647 h 235"/>
                  <a:gd name="T16" fmla="*/ 2147483647 w 115"/>
                  <a:gd name="T17" fmla="*/ 2147483647 h 235"/>
                  <a:gd name="T18" fmla="*/ 2147483647 w 115"/>
                  <a:gd name="T19" fmla="*/ 2147483647 h 235"/>
                  <a:gd name="T20" fmla="*/ 2147483647 w 115"/>
                  <a:gd name="T21" fmla="*/ 2147483647 h 235"/>
                  <a:gd name="T22" fmla="*/ 2147483647 w 115"/>
                  <a:gd name="T23" fmla="*/ 2147483647 h 235"/>
                  <a:gd name="T24" fmla="*/ 2147483647 w 115"/>
                  <a:gd name="T25" fmla="*/ 2147483647 h 235"/>
                  <a:gd name="T26" fmla="*/ 2147483647 w 115"/>
                  <a:gd name="T27" fmla="*/ 2147483647 h 235"/>
                  <a:gd name="T28" fmla="*/ 2147483647 w 115"/>
                  <a:gd name="T29" fmla="*/ 2147483647 h 235"/>
                  <a:gd name="T30" fmla="*/ 2147483647 w 115"/>
                  <a:gd name="T31" fmla="*/ 2147483647 h 235"/>
                  <a:gd name="T32" fmla="*/ 2147483647 w 115"/>
                  <a:gd name="T33" fmla="*/ 2147483647 h 235"/>
                  <a:gd name="T34" fmla="*/ 2147483647 w 115"/>
                  <a:gd name="T35" fmla="*/ 2147483647 h 235"/>
                  <a:gd name="T36" fmla="*/ 2147483647 w 115"/>
                  <a:gd name="T37" fmla="*/ 2147483647 h 235"/>
                  <a:gd name="T38" fmla="*/ 2147483647 w 115"/>
                  <a:gd name="T39" fmla="*/ 2147483647 h 235"/>
                  <a:gd name="T40" fmla="*/ 2147483647 w 115"/>
                  <a:gd name="T41" fmla="*/ 2147483647 h 235"/>
                  <a:gd name="T42" fmla="*/ 2147483647 w 115"/>
                  <a:gd name="T43" fmla="*/ 2147483647 h 235"/>
                  <a:gd name="T44" fmla="*/ 2147483647 w 115"/>
                  <a:gd name="T45" fmla="*/ 2147483647 h 235"/>
                  <a:gd name="T46" fmla="*/ 2147483647 w 115"/>
                  <a:gd name="T47" fmla="*/ 2147483647 h 235"/>
                  <a:gd name="T48" fmla="*/ 0 w 115"/>
                  <a:gd name="T49" fmla="*/ 2147483647 h 23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5"/>
                  <a:gd name="T76" fmla="*/ 0 h 235"/>
                  <a:gd name="T77" fmla="*/ 115 w 115"/>
                  <a:gd name="T78" fmla="*/ 235 h 23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5" h="235">
                    <a:moveTo>
                      <a:pt x="0" y="95"/>
                    </a:moveTo>
                    <a:lnTo>
                      <a:pt x="0" y="95"/>
                    </a:lnTo>
                    <a:lnTo>
                      <a:pt x="5" y="82"/>
                    </a:lnTo>
                    <a:lnTo>
                      <a:pt x="38" y="22"/>
                    </a:lnTo>
                    <a:lnTo>
                      <a:pt x="59" y="14"/>
                    </a:lnTo>
                    <a:lnTo>
                      <a:pt x="65" y="0"/>
                    </a:lnTo>
                    <a:lnTo>
                      <a:pt x="81" y="8"/>
                    </a:lnTo>
                    <a:lnTo>
                      <a:pt x="81" y="18"/>
                    </a:lnTo>
                    <a:lnTo>
                      <a:pt x="67" y="55"/>
                    </a:lnTo>
                    <a:lnTo>
                      <a:pt x="83" y="53"/>
                    </a:lnTo>
                    <a:lnTo>
                      <a:pt x="90" y="80"/>
                    </a:lnTo>
                    <a:lnTo>
                      <a:pt x="114" y="86"/>
                    </a:lnTo>
                    <a:lnTo>
                      <a:pt x="101" y="98"/>
                    </a:lnTo>
                    <a:lnTo>
                      <a:pt x="74" y="114"/>
                    </a:lnTo>
                    <a:lnTo>
                      <a:pt x="67" y="130"/>
                    </a:lnTo>
                    <a:lnTo>
                      <a:pt x="83" y="158"/>
                    </a:lnTo>
                    <a:lnTo>
                      <a:pt x="77" y="174"/>
                    </a:lnTo>
                    <a:lnTo>
                      <a:pt x="95" y="211"/>
                    </a:lnTo>
                    <a:lnTo>
                      <a:pt x="81" y="234"/>
                    </a:lnTo>
                    <a:lnTo>
                      <a:pt x="67" y="154"/>
                    </a:lnTo>
                    <a:lnTo>
                      <a:pt x="57" y="142"/>
                    </a:lnTo>
                    <a:lnTo>
                      <a:pt x="39" y="163"/>
                    </a:lnTo>
                    <a:lnTo>
                      <a:pt x="25" y="159"/>
                    </a:lnTo>
                    <a:lnTo>
                      <a:pt x="28" y="130"/>
                    </a:lnTo>
                    <a:lnTo>
                      <a:pt x="0" y="95"/>
                    </a:lnTo>
                  </a:path>
                </a:pathLst>
              </a:custGeom>
              <a:solidFill>
                <a:srgbClr val="EAEAEA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3" name="Freeform 54"/>
              <p:cNvSpPr>
                <a:spLocks/>
              </p:cNvSpPr>
              <p:nvPr/>
            </p:nvSpPr>
            <p:spPr bwMode="auto">
              <a:xfrm>
                <a:off x="4345" y="2581"/>
                <a:ext cx="79" cy="78"/>
              </a:xfrm>
              <a:custGeom>
                <a:avLst/>
                <a:gdLst>
                  <a:gd name="T0" fmla="*/ 0 w 63"/>
                  <a:gd name="T1" fmla="*/ 2147483647 h 57"/>
                  <a:gd name="T2" fmla="*/ 0 w 63"/>
                  <a:gd name="T3" fmla="*/ 2147483647 h 57"/>
                  <a:gd name="T4" fmla="*/ 2147483647 w 63"/>
                  <a:gd name="T5" fmla="*/ 2147483647 h 57"/>
                  <a:gd name="T6" fmla="*/ 2147483647 w 63"/>
                  <a:gd name="T7" fmla="*/ 2147483647 h 57"/>
                  <a:gd name="T8" fmla="*/ 2147483647 w 63"/>
                  <a:gd name="T9" fmla="*/ 2147483647 h 57"/>
                  <a:gd name="T10" fmla="*/ 2147483647 w 63"/>
                  <a:gd name="T11" fmla="*/ 2147483647 h 57"/>
                  <a:gd name="T12" fmla="*/ 2147483647 w 63"/>
                  <a:gd name="T13" fmla="*/ 0 h 57"/>
                  <a:gd name="T14" fmla="*/ 2147483647 w 63"/>
                  <a:gd name="T15" fmla="*/ 2147483647 h 57"/>
                  <a:gd name="T16" fmla="*/ 2147483647 w 63"/>
                  <a:gd name="T17" fmla="*/ 2147483647 h 57"/>
                  <a:gd name="T18" fmla="*/ 0 w 63"/>
                  <a:gd name="T19" fmla="*/ 2147483647 h 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3"/>
                  <a:gd name="T31" fmla="*/ 0 h 57"/>
                  <a:gd name="T32" fmla="*/ 63 w 63"/>
                  <a:gd name="T33" fmla="*/ 57 h 5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3" h="57">
                    <a:moveTo>
                      <a:pt x="0" y="10"/>
                    </a:moveTo>
                    <a:lnTo>
                      <a:pt x="0" y="10"/>
                    </a:lnTo>
                    <a:lnTo>
                      <a:pt x="4" y="38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62" y="29"/>
                    </a:lnTo>
                    <a:lnTo>
                      <a:pt x="60" y="0"/>
                    </a:lnTo>
                    <a:lnTo>
                      <a:pt x="32" y="6"/>
                    </a:lnTo>
                    <a:lnTo>
                      <a:pt x="7" y="5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EAEAEA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4" name="Freeform 55"/>
              <p:cNvSpPr>
                <a:spLocks/>
              </p:cNvSpPr>
              <p:nvPr/>
            </p:nvSpPr>
            <p:spPr bwMode="auto">
              <a:xfrm>
                <a:off x="469" y="1289"/>
                <a:ext cx="1359" cy="774"/>
              </a:xfrm>
              <a:custGeom>
                <a:avLst/>
                <a:gdLst>
                  <a:gd name="T0" fmla="*/ 2147483647 w 1089"/>
                  <a:gd name="T1" fmla="*/ 2147483647 h 557"/>
                  <a:gd name="T2" fmla="*/ 2147483647 w 1089"/>
                  <a:gd name="T3" fmla="*/ 2147483647 h 557"/>
                  <a:gd name="T4" fmla="*/ 2147483647 w 1089"/>
                  <a:gd name="T5" fmla="*/ 2147483647 h 557"/>
                  <a:gd name="T6" fmla="*/ 2147483647 w 1089"/>
                  <a:gd name="T7" fmla="*/ 2147483647 h 557"/>
                  <a:gd name="T8" fmla="*/ 2147483647 w 1089"/>
                  <a:gd name="T9" fmla="*/ 2147483647 h 557"/>
                  <a:gd name="T10" fmla="*/ 2147483647 w 1089"/>
                  <a:gd name="T11" fmla="*/ 2147483647 h 557"/>
                  <a:gd name="T12" fmla="*/ 2147483647 w 1089"/>
                  <a:gd name="T13" fmla="*/ 2147483647 h 557"/>
                  <a:gd name="T14" fmla="*/ 2147483647 w 1089"/>
                  <a:gd name="T15" fmla="*/ 2147483647 h 557"/>
                  <a:gd name="T16" fmla="*/ 2147483647 w 1089"/>
                  <a:gd name="T17" fmla="*/ 2147483647 h 557"/>
                  <a:gd name="T18" fmla="*/ 2147483647 w 1089"/>
                  <a:gd name="T19" fmla="*/ 2147483647 h 557"/>
                  <a:gd name="T20" fmla="*/ 2147483647 w 1089"/>
                  <a:gd name="T21" fmla="*/ 2147483647 h 557"/>
                  <a:gd name="T22" fmla="*/ 2147483647 w 1089"/>
                  <a:gd name="T23" fmla="*/ 2147483647 h 557"/>
                  <a:gd name="T24" fmla="*/ 2147483647 w 1089"/>
                  <a:gd name="T25" fmla="*/ 2147483647 h 557"/>
                  <a:gd name="T26" fmla="*/ 2147483647 w 1089"/>
                  <a:gd name="T27" fmla="*/ 2147483647 h 557"/>
                  <a:gd name="T28" fmla="*/ 2147483647 w 1089"/>
                  <a:gd name="T29" fmla="*/ 2147483647 h 557"/>
                  <a:gd name="T30" fmla="*/ 2147483647 w 1089"/>
                  <a:gd name="T31" fmla="*/ 2147483647 h 557"/>
                  <a:gd name="T32" fmla="*/ 2147483647 w 1089"/>
                  <a:gd name="T33" fmla="*/ 2147483647 h 557"/>
                  <a:gd name="T34" fmla="*/ 2147483647 w 1089"/>
                  <a:gd name="T35" fmla="*/ 2147483647 h 557"/>
                  <a:gd name="T36" fmla="*/ 2147483647 w 1089"/>
                  <a:gd name="T37" fmla="*/ 2147483647 h 557"/>
                  <a:gd name="T38" fmla="*/ 2147483647 w 1089"/>
                  <a:gd name="T39" fmla="*/ 2147483647 h 557"/>
                  <a:gd name="T40" fmla="*/ 2147483647 w 1089"/>
                  <a:gd name="T41" fmla="*/ 2147483647 h 557"/>
                  <a:gd name="T42" fmla="*/ 2147483647 w 1089"/>
                  <a:gd name="T43" fmla="*/ 2147483647 h 557"/>
                  <a:gd name="T44" fmla="*/ 2147483647 w 1089"/>
                  <a:gd name="T45" fmla="*/ 2147483647 h 557"/>
                  <a:gd name="T46" fmla="*/ 2147483647 w 1089"/>
                  <a:gd name="T47" fmla="*/ 2147483647 h 557"/>
                  <a:gd name="T48" fmla="*/ 2147483647 w 1089"/>
                  <a:gd name="T49" fmla="*/ 2147483647 h 557"/>
                  <a:gd name="T50" fmla="*/ 2147483647 w 1089"/>
                  <a:gd name="T51" fmla="*/ 2147483647 h 557"/>
                  <a:gd name="T52" fmla="*/ 2147483647 w 1089"/>
                  <a:gd name="T53" fmla="*/ 2147483647 h 557"/>
                  <a:gd name="T54" fmla="*/ 2147483647 w 1089"/>
                  <a:gd name="T55" fmla="*/ 2147483647 h 557"/>
                  <a:gd name="T56" fmla="*/ 2147483647 w 1089"/>
                  <a:gd name="T57" fmla="*/ 2147483647 h 557"/>
                  <a:gd name="T58" fmla="*/ 2147483647 w 1089"/>
                  <a:gd name="T59" fmla="*/ 2147483647 h 557"/>
                  <a:gd name="T60" fmla="*/ 2147483647 w 1089"/>
                  <a:gd name="T61" fmla="*/ 2147483647 h 557"/>
                  <a:gd name="T62" fmla="*/ 2147483647 w 1089"/>
                  <a:gd name="T63" fmla="*/ 2147483647 h 557"/>
                  <a:gd name="T64" fmla="*/ 2147483647 w 1089"/>
                  <a:gd name="T65" fmla="*/ 2147483647 h 557"/>
                  <a:gd name="T66" fmla="*/ 2147483647 w 1089"/>
                  <a:gd name="T67" fmla="*/ 2147483647 h 557"/>
                  <a:gd name="T68" fmla="*/ 2147483647 w 1089"/>
                  <a:gd name="T69" fmla="*/ 2147483647 h 557"/>
                  <a:gd name="T70" fmla="*/ 2147483647 w 1089"/>
                  <a:gd name="T71" fmla="*/ 2147483647 h 557"/>
                  <a:gd name="T72" fmla="*/ 2147483647 w 1089"/>
                  <a:gd name="T73" fmla="*/ 2147483647 h 557"/>
                  <a:gd name="T74" fmla="*/ 2147483647 w 1089"/>
                  <a:gd name="T75" fmla="*/ 2147483647 h 557"/>
                  <a:gd name="T76" fmla="*/ 2147483647 w 1089"/>
                  <a:gd name="T77" fmla="*/ 2147483647 h 557"/>
                  <a:gd name="T78" fmla="*/ 2147483647 w 1089"/>
                  <a:gd name="T79" fmla="*/ 2147483647 h 557"/>
                  <a:gd name="T80" fmla="*/ 2147483647 w 1089"/>
                  <a:gd name="T81" fmla="*/ 2147483647 h 557"/>
                  <a:gd name="T82" fmla="*/ 2147483647 w 1089"/>
                  <a:gd name="T83" fmla="*/ 2147483647 h 557"/>
                  <a:gd name="T84" fmla="*/ 2147483647 w 1089"/>
                  <a:gd name="T85" fmla="*/ 2147483647 h 557"/>
                  <a:gd name="T86" fmla="*/ 2147483647 w 1089"/>
                  <a:gd name="T87" fmla="*/ 2147483647 h 557"/>
                  <a:gd name="T88" fmla="*/ 2147483647 w 1089"/>
                  <a:gd name="T89" fmla="*/ 2147483647 h 557"/>
                  <a:gd name="T90" fmla="*/ 2147483647 w 1089"/>
                  <a:gd name="T91" fmla="*/ 2147483647 h 557"/>
                  <a:gd name="T92" fmla="*/ 2147483647 w 1089"/>
                  <a:gd name="T93" fmla="*/ 2147483647 h 557"/>
                  <a:gd name="T94" fmla="*/ 2147483647 w 1089"/>
                  <a:gd name="T95" fmla="*/ 2147483647 h 557"/>
                  <a:gd name="T96" fmla="*/ 2147483647 w 1089"/>
                  <a:gd name="T97" fmla="*/ 2147483647 h 557"/>
                  <a:gd name="T98" fmla="*/ 2147483647 w 1089"/>
                  <a:gd name="T99" fmla="*/ 2147483647 h 557"/>
                  <a:gd name="T100" fmla="*/ 2147483647 w 1089"/>
                  <a:gd name="T101" fmla="*/ 2147483647 h 557"/>
                  <a:gd name="T102" fmla="*/ 2147483647 w 1089"/>
                  <a:gd name="T103" fmla="*/ 2147483647 h 557"/>
                  <a:gd name="T104" fmla="*/ 2147483647 w 1089"/>
                  <a:gd name="T105" fmla="*/ 2147483647 h 557"/>
                  <a:gd name="T106" fmla="*/ 2147483647 w 1089"/>
                  <a:gd name="T107" fmla="*/ 2147483647 h 557"/>
                  <a:gd name="T108" fmla="*/ 2147483647 w 1089"/>
                  <a:gd name="T109" fmla="*/ 2147483647 h 557"/>
                  <a:gd name="T110" fmla="*/ 2147483647 w 1089"/>
                  <a:gd name="T111" fmla="*/ 2147483647 h 557"/>
                  <a:gd name="T112" fmla="*/ 2147483647 w 1089"/>
                  <a:gd name="T113" fmla="*/ 2147483647 h 557"/>
                  <a:gd name="T114" fmla="*/ 2147483647 w 1089"/>
                  <a:gd name="T115" fmla="*/ 2147483647 h 557"/>
                  <a:gd name="T116" fmla="*/ 2147483647 w 1089"/>
                  <a:gd name="T117" fmla="*/ 2147483647 h 557"/>
                  <a:gd name="T118" fmla="*/ 2147483647 w 1089"/>
                  <a:gd name="T119" fmla="*/ 2147483647 h 557"/>
                  <a:gd name="T120" fmla="*/ 0 w 1089"/>
                  <a:gd name="T121" fmla="*/ 2147483647 h 55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089"/>
                  <a:gd name="T184" fmla="*/ 0 h 557"/>
                  <a:gd name="T185" fmla="*/ 1089 w 1089"/>
                  <a:gd name="T186" fmla="*/ 557 h 55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089" h="557">
                    <a:moveTo>
                      <a:pt x="0" y="246"/>
                    </a:moveTo>
                    <a:lnTo>
                      <a:pt x="0" y="246"/>
                    </a:lnTo>
                    <a:lnTo>
                      <a:pt x="0" y="52"/>
                    </a:lnTo>
                    <a:lnTo>
                      <a:pt x="85" y="78"/>
                    </a:lnTo>
                    <a:lnTo>
                      <a:pt x="81" y="67"/>
                    </a:lnTo>
                    <a:lnTo>
                      <a:pt x="90" y="60"/>
                    </a:lnTo>
                    <a:lnTo>
                      <a:pt x="142" y="41"/>
                    </a:lnTo>
                    <a:lnTo>
                      <a:pt x="104" y="66"/>
                    </a:lnTo>
                    <a:lnTo>
                      <a:pt x="126" y="57"/>
                    </a:lnTo>
                    <a:lnTo>
                      <a:pt x="126" y="63"/>
                    </a:lnTo>
                    <a:lnTo>
                      <a:pt x="170" y="41"/>
                    </a:lnTo>
                    <a:lnTo>
                      <a:pt x="165" y="32"/>
                    </a:lnTo>
                    <a:lnTo>
                      <a:pt x="192" y="60"/>
                    </a:lnTo>
                    <a:lnTo>
                      <a:pt x="212" y="43"/>
                    </a:lnTo>
                    <a:lnTo>
                      <a:pt x="210" y="60"/>
                    </a:lnTo>
                    <a:lnTo>
                      <a:pt x="233" y="48"/>
                    </a:lnTo>
                    <a:lnTo>
                      <a:pt x="298" y="67"/>
                    </a:lnTo>
                    <a:lnTo>
                      <a:pt x="326" y="67"/>
                    </a:lnTo>
                    <a:lnTo>
                      <a:pt x="344" y="79"/>
                    </a:lnTo>
                    <a:lnTo>
                      <a:pt x="324" y="89"/>
                    </a:lnTo>
                    <a:lnTo>
                      <a:pt x="335" y="93"/>
                    </a:lnTo>
                    <a:lnTo>
                      <a:pt x="396" y="89"/>
                    </a:lnTo>
                    <a:lnTo>
                      <a:pt x="420" y="104"/>
                    </a:lnTo>
                    <a:lnTo>
                      <a:pt x="422" y="115"/>
                    </a:lnTo>
                    <a:lnTo>
                      <a:pt x="428" y="109"/>
                    </a:lnTo>
                    <a:lnTo>
                      <a:pt x="420" y="93"/>
                    </a:lnTo>
                    <a:lnTo>
                      <a:pt x="446" y="75"/>
                    </a:lnTo>
                    <a:lnTo>
                      <a:pt x="420" y="87"/>
                    </a:lnTo>
                    <a:lnTo>
                      <a:pt x="411" y="81"/>
                    </a:lnTo>
                    <a:lnTo>
                      <a:pt x="443" y="67"/>
                    </a:lnTo>
                    <a:lnTo>
                      <a:pt x="462" y="87"/>
                    </a:lnTo>
                    <a:lnTo>
                      <a:pt x="479" y="87"/>
                    </a:lnTo>
                    <a:lnTo>
                      <a:pt x="491" y="95"/>
                    </a:lnTo>
                    <a:lnTo>
                      <a:pt x="544" y="93"/>
                    </a:lnTo>
                    <a:lnTo>
                      <a:pt x="541" y="87"/>
                    </a:lnTo>
                    <a:lnTo>
                      <a:pt x="557" y="98"/>
                    </a:lnTo>
                    <a:lnTo>
                      <a:pt x="558" y="89"/>
                    </a:lnTo>
                    <a:lnTo>
                      <a:pt x="547" y="93"/>
                    </a:lnTo>
                    <a:lnTo>
                      <a:pt x="537" y="81"/>
                    </a:lnTo>
                    <a:lnTo>
                      <a:pt x="557" y="79"/>
                    </a:lnTo>
                    <a:lnTo>
                      <a:pt x="565" y="89"/>
                    </a:lnTo>
                    <a:lnTo>
                      <a:pt x="572" y="85"/>
                    </a:lnTo>
                    <a:lnTo>
                      <a:pt x="568" y="100"/>
                    </a:lnTo>
                    <a:lnTo>
                      <a:pt x="581" y="107"/>
                    </a:lnTo>
                    <a:lnTo>
                      <a:pt x="578" y="87"/>
                    </a:lnTo>
                    <a:lnTo>
                      <a:pt x="604" y="77"/>
                    </a:lnTo>
                    <a:lnTo>
                      <a:pt x="598" y="67"/>
                    </a:lnTo>
                    <a:lnTo>
                      <a:pt x="590" y="75"/>
                    </a:lnTo>
                    <a:lnTo>
                      <a:pt x="604" y="57"/>
                    </a:lnTo>
                    <a:lnTo>
                      <a:pt x="566" y="45"/>
                    </a:lnTo>
                    <a:lnTo>
                      <a:pt x="569" y="17"/>
                    </a:lnTo>
                    <a:lnTo>
                      <a:pt x="578" y="17"/>
                    </a:lnTo>
                    <a:lnTo>
                      <a:pt x="584" y="0"/>
                    </a:lnTo>
                    <a:lnTo>
                      <a:pt x="612" y="17"/>
                    </a:lnTo>
                    <a:lnTo>
                      <a:pt x="612" y="26"/>
                    </a:lnTo>
                    <a:lnTo>
                      <a:pt x="630" y="42"/>
                    </a:lnTo>
                    <a:lnTo>
                      <a:pt x="619" y="41"/>
                    </a:lnTo>
                    <a:lnTo>
                      <a:pt x="624" y="46"/>
                    </a:lnTo>
                    <a:lnTo>
                      <a:pt x="617" y="54"/>
                    </a:lnTo>
                    <a:lnTo>
                      <a:pt x="638" y="57"/>
                    </a:lnTo>
                    <a:lnTo>
                      <a:pt x="632" y="60"/>
                    </a:lnTo>
                    <a:lnTo>
                      <a:pt x="646" y="83"/>
                    </a:lnTo>
                    <a:lnTo>
                      <a:pt x="658" y="63"/>
                    </a:lnTo>
                    <a:lnTo>
                      <a:pt x="673" y="71"/>
                    </a:lnTo>
                    <a:lnTo>
                      <a:pt x="676" y="84"/>
                    </a:lnTo>
                    <a:lnTo>
                      <a:pt x="670" y="89"/>
                    </a:lnTo>
                    <a:lnTo>
                      <a:pt x="685" y="107"/>
                    </a:lnTo>
                    <a:lnTo>
                      <a:pt x="695" y="104"/>
                    </a:lnTo>
                    <a:lnTo>
                      <a:pt x="706" y="77"/>
                    </a:lnTo>
                    <a:lnTo>
                      <a:pt x="718" y="74"/>
                    </a:lnTo>
                    <a:lnTo>
                      <a:pt x="708" y="51"/>
                    </a:lnTo>
                    <a:lnTo>
                      <a:pt x="744" y="53"/>
                    </a:lnTo>
                    <a:lnTo>
                      <a:pt x="759" y="66"/>
                    </a:lnTo>
                    <a:lnTo>
                      <a:pt x="754" y="72"/>
                    </a:lnTo>
                    <a:lnTo>
                      <a:pt x="760" y="77"/>
                    </a:lnTo>
                    <a:lnTo>
                      <a:pt x="745" y="80"/>
                    </a:lnTo>
                    <a:lnTo>
                      <a:pt x="758" y="110"/>
                    </a:lnTo>
                    <a:lnTo>
                      <a:pt x="735" y="125"/>
                    </a:lnTo>
                    <a:lnTo>
                      <a:pt x="727" y="118"/>
                    </a:lnTo>
                    <a:lnTo>
                      <a:pt x="730" y="128"/>
                    </a:lnTo>
                    <a:lnTo>
                      <a:pt x="695" y="122"/>
                    </a:lnTo>
                    <a:lnTo>
                      <a:pt x="701" y="131"/>
                    </a:lnTo>
                    <a:lnTo>
                      <a:pt x="685" y="146"/>
                    </a:lnTo>
                    <a:lnTo>
                      <a:pt x="649" y="134"/>
                    </a:lnTo>
                    <a:lnTo>
                      <a:pt x="661" y="146"/>
                    </a:lnTo>
                    <a:lnTo>
                      <a:pt x="688" y="148"/>
                    </a:lnTo>
                    <a:lnTo>
                      <a:pt x="671" y="173"/>
                    </a:lnTo>
                    <a:lnTo>
                      <a:pt x="651" y="172"/>
                    </a:lnTo>
                    <a:lnTo>
                      <a:pt x="641" y="184"/>
                    </a:lnTo>
                    <a:lnTo>
                      <a:pt x="606" y="173"/>
                    </a:lnTo>
                    <a:lnTo>
                      <a:pt x="638" y="184"/>
                    </a:lnTo>
                    <a:lnTo>
                      <a:pt x="643" y="193"/>
                    </a:lnTo>
                    <a:lnTo>
                      <a:pt x="619" y="198"/>
                    </a:lnTo>
                    <a:lnTo>
                      <a:pt x="624" y="200"/>
                    </a:lnTo>
                    <a:lnTo>
                      <a:pt x="617" y="201"/>
                    </a:lnTo>
                    <a:lnTo>
                      <a:pt x="617" y="212"/>
                    </a:lnTo>
                    <a:lnTo>
                      <a:pt x="591" y="224"/>
                    </a:lnTo>
                    <a:lnTo>
                      <a:pt x="584" y="271"/>
                    </a:lnTo>
                    <a:lnTo>
                      <a:pt x="596" y="280"/>
                    </a:lnTo>
                    <a:lnTo>
                      <a:pt x="610" y="273"/>
                    </a:lnTo>
                    <a:lnTo>
                      <a:pt x="615" y="309"/>
                    </a:lnTo>
                    <a:lnTo>
                      <a:pt x="636" y="300"/>
                    </a:lnTo>
                    <a:lnTo>
                      <a:pt x="660" y="311"/>
                    </a:lnTo>
                    <a:lnTo>
                      <a:pt x="708" y="336"/>
                    </a:lnTo>
                    <a:lnTo>
                      <a:pt x="706" y="344"/>
                    </a:lnTo>
                    <a:lnTo>
                      <a:pt x="712" y="338"/>
                    </a:lnTo>
                    <a:lnTo>
                      <a:pt x="746" y="340"/>
                    </a:lnTo>
                    <a:lnTo>
                      <a:pt x="746" y="378"/>
                    </a:lnTo>
                    <a:lnTo>
                      <a:pt x="758" y="389"/>
                    </a:lnTo>
                    <a:lnTo>
                      <a:pt x="750" y="391"/>
                    </a:lnTo>
                    <a:lnTo>
                      <a:pt x="768" y="400"/>
                    </a:lnTo>
                    <a:lnTo>
                      <a:pt x="764" y="412"/>
                    </a:lnTo>
                    <a:lnTo>
                      <a:pt x="781" y="411"/>
                    </a:lnTo>
                    <a:lnTo>
                      <a:pt x="805" y="389"/>
                    </a:lnTo>
                    <a:lnTo>
                      <a:pt x="795" y="386"/>
                    </a:lnTo>
                    <a:lnTo>
                      <a:pt x="781" y="349"/>
                    </a:lnTo>
                    <a:lnTo>
                      <a:pt x="825" y="321"/>
                    </a:lnTo>
                    <a:lnTo>
                      <a:pt x="820" y="321"/>
                    </a:lnTo>
                    <a:lnTo>
                      <a:pt x="810" y="283"/>
                    </a:lnTo>
                    <a:lnTo>
                      <a:pt x="793" y="273"/>
                    </a:lnTo>
                    <a:lnTo>
                      <a:pt x="813" y="259"/>
                    </a:lnTo>
                    <a:lnTo>
                      <a:pt x="808" y="251"/>
                    </a:lnTo>
                    <a:lnTo>
                      <a:pt x="810" y="239"/>
                    </a:lnTo>
                    <a:lnTo>
                      <a:pt x="801" y="236"/>
                    </a:lnTo>
                    <a:lnTo>
                      <a:pt x="810" y="222"/>
                    </a:lnTo>
                    <a:lnTo>
                      <a:pt x="801" y="215"/>
                    </a:lnTo>
                    <a:lnTo>
                      <a:pt x="806" y="203"/>
                    </a:lnTo>
                    <a:lnTo>
                      <a:pt x="841" y="210"/>
                    </a:lnTo>
                    <a:lnTo>
                      <a:pt x="855" y="204"/>
                    </a:lnTo>
                    <a:lnTo>
                      <a:pt x="884" y="222"/>
                    </a:lnTo>
                    <a:lnTo>
                      <a:pt x="884" y="230"/>
                    </a:lnTo>
                    <a:lnTo>
                      <a:pt x="910" y="231"/>
                    </a:lnTo>
                    <a:lnTo>
                      <a:pt x="914" y="249"/>
                    </a:lnTo>
                    <a:lnTo>
                      <a:pt x="891" y="250"/>
                    </a:lnTo>
                    <a:lnTo>
                      <a:pt x="908" y="253"/>
                    </a:lnTo>
                    <a:lnTo>
                      <a:pt x="915" y="263"/>
                    </a:lnTo>
                    <a:lnTo>
                      <a:pt x="895" y="281"/>
                    </a:lnTo>
                    <a:lnTo>
                      <a:pt x="924" y="273"/>
                    </a:lnTo>
                    <a:lnTo>
                      <a:pt x="926" y="285"/>
                    </a:lnTo>
                    <a:lnTo>
                      <a:pt x="914" y="291"/>
                    </a:lnTo>
                    <a:lnTo>
                      <a:pt x="932" y="277"/>
                    </a:lnTo>
                    <a:lnTo>
                      <a:pt x="933" y="285"/>
                    </a:lnTo>
                    <a:lnTo>
                      <a:pt x="952" y="273"/>
                    </a:lnTo>
                    <a:lnTo>
                      <a:pt x="954" y="281"/>
                    </a:lnTo>
                    <a:lnTo>
                      <a:pt x="965" y="262"/>
                    </a:lnTo>
                    <a:lnTo>
                      <a:pt x="962" y="258"/>
                    </a:lnTo>
                    <a:lnTo>
                      <a:pt x="975" y="246"/>
                    </a:lnTo>
                    <a:lnTo>
                      <a:pt x="990" y="267"/>
                    </a:lnTo>
                    <a:lnTo>
                      <a:pt x="977" y="272"/>
                    </a:lnTo>
                    <a:lnTo>
                      <a:pt x="993" y="269"/>
                    </a:lnTo>
                    <a:lnTo>
                      <a:pt x="998" y="276"/>
                    </a:lnTo>
                    <a:lnTo>
                      <a:pt x="987" y="280"/>
                    </a:lnTo>
                    <a:lnTo>
                      <a:pt x="1000" y="281"/>
                    </a:lnTo>
                    <a:lnTo>
                      <a:pt x="993" y="286"/>
                    </a:lnTo>
                    <a:lnTo>
                      <a:pt x="1002" y="285"/>
                    </a:lnTo>
                    <a:lnTo>
                      <a:pt x="1008" y="295"/>
                    </a:lnTo>
                    <a:lnTo>
                      <a:pt x="1003" y="299"/>
                    </a:lnTo>
                    <a:lnTo>
                      <a:pt x="1016" y="308"/>
                    </a:lnTo>
                    <a:lnTo>
                      <a:pt x="996" y="314"/>
                    </a:lnTo>
                    <a:lnTo>
                      <a:pt x="1010" y="314"/>
                    </a:lnTo>
                    <a:lnTo>
                      <a:pt x="1008" y="321"/>
                    </a:lnTo>
                    <a:lnTo>
                      <a:pt x="1028" y="328"/>
                    </a:lnTo>
                    <a:lnTo>
                      <a:pt x="1036" y="343"/>
                    </a:lnTo>
                    <a:lnTo>
                      <a:pt x="1044" y="338"/>
                    </a:lnTo>
                    <a:lnTo>
                      <a:pt x="1066" y="349"/>
                    </a:lnTo>
                    <a:lnTo>
                      <a:pt x="1019" y="366"/>
                    </a:lnTo>
                    <a:lnTo>
                      <a:pt x="1028" y="371"/>
                    </a:lnTo>
                    <a:lnTo>
                      <a:pt x="1068" y="357"/>
                    </a:lnTo>
                    <a:lnTo>
                      <a:pt x="1068" y="370"/>
                    </a:lnTo>
                    <a:lnTo>
                      <a:pt x="1085" y="368"/>
                    </a:lnTo>
                    <a:lnTo>
                      <a:pt x="1088" y="374"/>
                    </a:lnTo>
                    <a:lnTo>
                      <a:pt x="1079" y="374"/>
                    </a:lnTo>
                    <a:lnTo>
                      <a:pt x="1088" y="390"/>
                    </a:lnTo>
                    <a:lnTo>
                      <a:pt x="1033" y="424"/>
                    </a:lnTo>
                    <a:lnTo>
                      <a:pt x="953" y="424"/>
                    </a:lnTo>
                    <a:lnTo>
                      <a:pt x="919" y="446"/>
                    </a:lnTo>
                    <a:lnTo>
                      <a:pt x="893" y="479"/>
                    </a:lnTo>
                    <a:lnTo>
                      <a:pt x="919" y="455"/>
                    </a:lnTo>
                    <a:lnTo>
                      <a:pt x="963" y="439"/>
                    </a:lnTo>
                    <a:lnTo>
                      <a:pt x="977" y="450"/>
                    </a:lnTo>
                    <a:lnTo>
                      <a:pt x="951" y="460"/>
                    </a:lnTo>
                    <a:lnTo>
                      <a:pt x="972" y="464"/>
                    </a:lnTo>
                    <a:lnTo>
                      <a:pt x="965" y="473"/>
                    </a:lnTo>
                    <a:lnTo>
                      <a:pt x="982" y="492"/>
                    </a:lnTo>
                    <a:lnTo>
                      <a:pt x="1016" y="499"/>
                    </a:lnTo>
                    <a:lnTo>
                      <a:pt x="1025" y="477"/>
                    </a:lnTo>
                    <a:lnTo>
                      <a:pt x="1025" y="490"/>
                    </a:lnTo>
                    <a:lnTo>
                      <a:pt x="1034" y="490"/>
                    </a:lnTo>
                    <a:lnTo>
                      <a:pt x="1018" y="503"/>
                    </a:lnTo>
                    <a:lnTo>
                      <a:pt x="980" y="515"/>
                    </a:lnTo>
                    <a:lnTo>
                      <a:pt x="965" y="531"/>
                    </a:lnTo>
                    <a:lnTo>
                      <a:pt x="954" y="517"/>
                    </a:lnTo>
                    <a:lnTo>
                      <a:pt x="991" y="502"/>
                    </a:lnTo>
                    <a:lnTo>
                      <a:pt x="972" y="502"/>
                    </a:lnTo>
                    <a:lnTo>
                      <a:pt x="975" y="492"/>
                    </a:lnTo>
                    <a:lnTo>
                      <a:pt x="943" y="503"/>
                    </a:lnTo>
                    <a:lnTo>
                      <a:pt x="933" y="498"/>
                    </a:lnTo>
                    <a:lnTo>
                      <a:pt x="933" y="477"/>
                    </a:lnTo>
                    <a:lnTo>
                      <a:pt x="914" y="469"/>
                    </a:lnTo>
                    <a:lnTo>
                      <a:pt x="897" y="503"/>
                    </a:lnTo>
                    <a:lnTo>
                      <a:pt x="832" y="517"/>
                    </a:lnTo>
                    <a:lnTo>
                      <a:pt x="787" y="527"/>
                    </a:lnTo>
                    <a:lnTo>
                      <a:pt x="781" y="534"/>
                    </a:lnTo>
                    <a:lnTo>
                      <a:pt x="790" y="537"/>
                    </a:lnTo>
                    <a:lnTo>
                      <a:pt x="792" y="541"/>
                    </a:lnTo>
                    <a:lnTo>
                      <a:pt x="738" y="556"/>
                    </a:lnTo>
                    <a:lnTo>
                      <a:pt x="742" y="548"/>
                    </a:lnTo>
                    <a:lnTo>
                      <a:pt x="745" y="544"/>
                    </a:lnTo>
                    <a:lnTo>
                      <a:pt x="746" y="538"/>
                    </a:lnTo>
                    <a:lnTo>
                      <a:pt x="755" y="532"/>
                    </a:lnTo>
                    <a:lnTo>
                      <a:pt x="756" y="503"/>
                    </a:lnTo>
                    <a:lnTo>
                      <a:pt x="765" y="515"/>
                    </a:lnTo>
                    <a:lnTo>
                      <a:pt x="783" y="510"/>
                    </a:lnTo>
                    <a:lnTo>
                      <a:pt x="768" y="492"/>
                    </a:lnTo>
                    <a:lnTo>
                      <a:pt x="721" y="483"/>
                    </a:lnTo>
                    <a:lnTo>
                      <a:pt x="718" y="483"/>
                    </a:lnTo>
                    <a:lnTo>
                      <a:pt x="715" y="460"/>
                    </a:lnTo>
                    <a:lnTo>
                      <a:pt x="706" y="463"/>
                    </a:lnTo>
                    <a:lnTo>
                      <a:pt x="696" y="448"/>
                    </a:lnTo>
                    <a:lnTo>
                      <a:pt x="685" y="448"/>
                    </a:lnTo>
                    <a:lnTo>
                      <a:pt x="685" y="457"/>
                    </a:lnTo>
                    <a:lnTo>
                      <a:pt x="674" y="444"/>
                    </a:lnTo>
                    <a:lnTo>
                      <a:pt x="653" y="460"/>
                    </a:lnTo>
                    <a:lnTo>
                      <a:pt x="591" y="448"/>
                    </a:lnTo>
                    <a:lnTo>
                      <a:pt x="584" y="437"/>
                    </a:lnTo>
                    <a:lnTo>
                      <a:pt x="584" y="445"/>
                    </a:lnTo>
                    <a:lnTo>
                      <a:pt x="233" y="445"/>
                    </a:lnTo>
                    <a:lnTo>
                      <a:pt x="227" y="431"/>
                    </a:lnTo>
                    <a:lnTo>
                      <a:pt x="209" y="429"/>
                    </a:lnTo>
                    <a:lnTo>
                      <a:pt x="210" y="420"/>
                    </a:lnTo>
                    <a:lnTo>
                      <a:pt x="170" y="409"/>
                    </a:lnTo>
                    <a:lnTo>
                      <a:pt x="175" y="403"/>
                    </a:lnTo>
                    <a:lnTo>
                      <a:pt x="165" y="388"/>
                    </a:lnTo>
                    <a:lnTo>
                      <a:pt x="156" y="386"/>
                    </a:lnTo>
                    <a:lnTo>
                      <a:pt x="134" y="355"/>
                    </a:lnTo>
                    <a:lnTo>
                      <a:pt x="138" y="342"/>
                    </a:lnTo>
                    <a:lnTo>
                      <a:pt x="139" y="324"/>
                    </a:lnTo>
                    <a:lnTo>
                      <a:pt x="115" y="314"/>
                    </a:lnTo>
                    <a:lnTo>
                      <a:pt x="69" y="255"/>
                    </a:lnTo>
                    <a:lnTo>
                      <a:pt x="43" y="272"/>
                    </a:lnTo>
                    <a:lnTo>
                      <a:pt x="37" y="263"/>
                    </a:lnTo>
                    <a:lnTo>
                      <a:pt x="35" y="263"/>
                    </a:lnTo>
                    <a:lnTo>
                      <a:pt x="24" y="246"/>
                    </a:lnTo>
                    <a:lnTo>
                      <a:pt x="0" y="246"/>
                    </a:lnTo>
                  </a:path>
                </a:pathLst>
              </a:custGeom>
              <a:solidFill>
                <a:srgbClr val="FFFFFF">
                  <a:lumMod val="95000"/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5" name="Freeform 56"/>
              <p:cNvSpPr>
                <a:spLocks/>
              </p:cNvSpPr>
              <p:nvPr/>
            </p:nvSpPr>
            <p:spPr bwMode="auto">
              <a:xfrm>
                <a:off x="672" y="1867"/>
                <a:ext cx="79" cy="52"/>
              </a:xfrm>
              <a:custGeom>
                <a:avLst/>
                <a:gdLst>
                  <a:gd name="T0" fmla="*/ 0 w 64"/>
                  <a:gd name="T1" fmla="*/ 0 h 37"/>
                  <a:gd name="T2" fmla="*/ 0 w 64"/>
                  <a:gd name="T3" fmla="*/ 0 h 37"/>
                  <a:gd name="T4" fmla="*/ 2147483647 w 64"/>
                  <a:gd name="T5" fmla="*/ 2147483647 h 37"/>
                  <a:gd name="T6" fmla="*/ 2147483647 w 64"/>
                  <a:gd name="T7" fmla="*/ 2147483647 h 37"/>
                  <a:gd name="T8" fmla="*/ 2147483647 w 64"/>
                  <a:gd name="T9" fmla="*/ 2147483647 h 37"/>
                  <a:gd name="T10" fmla="*/ 0 w 64"/>
                  <a:gd name="T11" fmla="*/ 0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4"/>
                  <a:gd name="T19" fmla="*/ 0 h 37"/>
                  <a:gd name="T20" fmla="*/ 64 w 64"/>
                  <a:gd name="T21" fmla="*/ 37 h 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4" h="37">
                    <a:moveTo>
                      <a:pt x="0" y="0"/>
                    </a:moveTo>
                    <a:lnTo>
                      <a:pt x="0" y="0"/>
                    </a:lnTo>
                    <a:lnTo>
                      <a:pt x="32" y="7"/>
                    </a:lnTo>
                    <a:lnTo>
                      <a:pt x="63" y="36"/>
                    </a:lnTo>
                    <a:lnTo>
                      <a:pt x="45" y="3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AEAEA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6" name="Freeform 57"/>
              <p:cNvSpPr>
                <a:spLocks/>
              </p:cNvSpPr>
              <p:nvPr/>
            </p:nvSpPr>
            <p:spPr bwMode="auto">
              <a:xfrm>
                <a:off x="710" y="1200"/>
                <a:ext cx="169" cy="115"/>
              </a:xfrm>
              <a:custGeom>
                <a:avLst/>
                <a:gdLst>
                  <a:gd name="T0" fmla="*/ 0 w 136"/>
                  <a:gd name="T1" fmla="*/ 2147483647 h 84"/>
                  <a:gd name="T2" fmla="*/ 0 w 136"/>
                  <a:gd name="T3" fmla="*/ 2147483647 h 84"/>
                  <a:gd name="T4" fmla="*/ 2147483647 w 136"/>
                  <a:gd name="T5" fmla="*/ 2147483647 h 84"/>
                  <a:gd name="T6" fmla="*/ 2147483647 w 136"/>
                  <a:gd name="T7" fmla="*/ 2147483647 h 84"/>
                  <a:gd name="T8" fmla="*/ 2147483647 w 136"/>
                  <a:gd name="T9" fmla="*/ 2147483647 h 84"/>
                  <a:gd name="T10" fmla="*/ 2147483647 w 136"/>
                  <a:gd name="T11" fmla="*/ 0 h 84"/>
                  <a:gd name="T12" fmla="*/ 2147483647 w 136"/>
                  <a:gd name="T13" fmla="*/ 2147483647 h 84"/>
                  <a:gd name="T14" fmla="*/ 2147483647 w 136"/>
                  <a:gd name="T15" fmla="*/ 2147483647 h 84"/>
                  <a:gd name="T16" fmla="*/ 2147483647 w 136"/>
                  <a:gd name="T17" fmla="*/ 2147483647 h 84"/>
                  <a:gd name="T18" fmla="*/ 2147483647 w 136"/>
                  <a:gd name="T19" fmla="*/ 2147483647 h 84"/>
                  <a:gd name="T20" fmla="*/ 2147483647 w 136"/>
                  <a:gd name="T21" fmla="*/ 2147483647 h 84"/>
                  <a:gd name="T22" fmla="*/ 2147483647 w 136"/>
                  <a:gd name="T23" fmla="*/ 2147483647 h 84"/>
                  <a:gd name="T24" fmla="*/ 2147483647 w 136"/>
                  <a:gd name="T25" fmla="*/ 2147483647 h 84"/>
                  <a:gd name="T26" fmla="*/ 0 w 136"/>
                  <a:gd name="T27" fmla="*/ 2147483647 h 8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6"/>
                  <a:gd name="T43" fmla="*/ 0 h 84"/>
                  <a:gd name="T44" fmla="*/ 136 w 136"/>
                  <a:gd name="T45" fmla="*/ 84 h 8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6" h="84">
                    <a:moveTo>
                      <a:pt x="0" y="62"/>
                    </a:moveTo>
                    <a:lnTo>
                      <a:pt x="0" y="62"/>
                    </a:lnTo>
                    <a:lnTo>
                      <a:pt x="6" y="53"/>
                    </a:lnTo>
                    <a:lnTo>
                      <a:pt x="24" y="18"/>
                    </a:lnTo>
                    <a:lnTo>
                      <a:pt x="16" y="4"/>
                    </a:lnTo>
                    <a:lnTo>
                      <a:pt x="56" y="0"/>
                    </a:lnTo>
                    <a:lnTo>
                      <a:pt x="86" y="15"/>
                    </a:lnTo>
                    <a:lnTo>
                      <a:pt x="105" y="9"/>
                    </a:lnTo>
                    <a:lnTo>
                      <a:pt x="135" y="26"/>
                    </a:lnTo>
                    <a:lnTo>
                      <a:pt x="72" y="55"/>
                    </a:lnTo>
                    <a:lnTo>
                      <a:pt x="66" y="74"/>
                    </a:lnTo>
                    <a:lnTo>
                      <a:pt x="36" y="83"/>
                    </a:lnTo>
                    <a:lnTo>
                      <a:pt x="21" y="68"/>
                    </a:lnTo>
                    <a:lnTo>
                      <a:pt x="0" y="62"/>
                    </a:lnTo>
                  </a:path>
                </a:pathLst>
              </a:custGeom>
              <a:solidFill>
                <a:srgbClr val="EAEAEA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7" name="Freeform 58"/>
              <p:cNvSpPr>
                <a:spLocks/>
              </p:cNvSpPr>
              <p:nvPr/>
            </p:nvSpPr>
            <p:spPr bwMode="auto">
              <a:xfrm>
                <a:off x="758" y="1098"/>
                <a:ext cx="118" cy="65"/>
              </a:xfrm>
              <a:custGeom>
                <a:avLst/>
                <a:gdLst>
                  <a:gd name="T0" fmla="*/ 0 w 94"/>
                  <a:gd name="T1" fmla="*/ 2147483647 h 47"/>
                  <a:gd name="T2" fmla="*/ 0 w 94"/>
                  <a:gd name="T3" fmla="*/ 2147483647 h 47"/>
                  <a:gd name="T4" fmla="*/ 2147483647 w 94"/>
                  <a:gd name="T5" fmla="*/ 2147483647 h 47"/>
                  <a:gd name="T6" fmla="*/ 2147483647 w 94"/>
                  <a:gd name="T7" fmla="*/ 2147483647 h 47"/>
                  <a:gd name="T8" fmla="*/ 2147483647 w 94"/>
                  <a:gd name="T9" fmla="*/ 2147483647 h 47"/>
                  <a:gd name="T10" fmla="*/ 2147483647 w 94"/>
                  <a:gd name="T11" fmla="*/ 2147483647 h 47"/>
                  <a:gd name="T12" fmla="*/ 2147483647 w 94"/>
                  <a:gd name="T13" fmla="*/ 2147483647 h 47"/>
                  <a:gd name="T14" fmla="*/ 2147483647 w 94"/>
                  <a:gd name="T15" fmla="*/ 2147483647 h 47"/>
                  <a:gd name="T16" fmla="*/ 2147483647 w 94"/>
                  <a:gd name="T17" fmla="*/ 2147483647 h 47"/>
                  <a:gd name="T18" fmla="*/ 2147483647 w 94"/>
                  <a:gd name="T19" fmla="*/ 2147483647 h 47"/>
                  <a:gd name="T20" fmla="*/ 2147483647 w 94"/>
                  <a:gd name="T21" fmla="*/ 2147483647 h 47"/>
                  <a:gd name="T22" fmla="*/ 2147483647 w 94"/>
                  <a:gd name="T23" fmla="*/ 2147483647 h 47"/>
                  <a:gd name="T24" fmla="*/ 2147483647 w 94"/>
                  <a:gd name="T25" fmla="*/ 2147483647 h 47"/>
                  <a:gd name="T26" fmla="*/ 2147483647 w 94"/>
                  <a:gd name="T27" fmla="*/ 2147483647 h 47"/>
                  <a:gd name="T28" fmla="*/ 2147483647 w 94"/>
                  <a:gd name="T29" fmla="*/ 0 h 47"/>
                  <a:gd name="T30" fmla="*/ 2147483647 w 94"/>
                  <a:gd name="T31" fmla="*/ 2147483647 h 47"/>
                  <a:gd name="T32" fmla="*/ 0 w 94"/>
                  <a:gd name="T33" fmla="*/ 2147483647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4"/>
                  <a:gd name="T52" fmla="*/ 0 h 47"/>
                  <a:gd name="T53" fmla="*/ 94 w 94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4" h="47">
                    <a:moveTo>
                      <a:pt x="0" y="34"/>
                    </a:moveTo>
                    <a:lnTo>
                      <a:pt x="0" y="34"/>
                    </a:lnTo>
                    <a:lnTo>
                      <a:pt x="21" y="41"/>
                    </a:lnTo>
                    <a:lnTo>
                      <a:pt x="24" y="34"/>
                    </a:lnTo>
                    <a:lnTo>
                      <a:pt x="30" y="46"/>
                    </a:lnTo>
                    <a:lnTo>
                      <a:pt x="41" y="40"/>
                    </a:lnTo>
                    <a:lnTo>
                      <a:pt x="40" y="29"/>
                    </a:lnTo>
                    <a:lnTo>
                      <a:pt x="50" y="36"/>
                    </a:lnTo>
                    <a:lnTo>
                      <a:pt x="54" y="19"/>
                    </a:lnTo>
                    <a:lnTo>
                      <a:pt x="63" y="17"/>
                    </a:lnTo>
                    <a:lnTo>
                      <a:pt x="66" y="33"/>
                    </a:lnTo>
                    <a:lnTo>
                      <a:pt x="85" y="21"/>
                    </a:lnTo>
                    <a:lnTo>
                      <a:pt x="79" y="8"/>
                    </a:lnTo>
                    <a:lnTo>
                      <a:pt x="93" y="6"/>
                    </a:lnTo>
                    <a:lnTo>
                      <a:pt x="79" y="0"/>
                    </a:lnTo>
                    <a:lnTo>
                      <a:pt x="44" y="6"/>
                    </a:lnTo>
                    <a:lnTo>
                      <a:pt x="0" y="34"/>
                    </a:lnTo>
                  </a:path>
                </a:pathLst>
              </a:custGeom>
              <a:solidFill>
                <a:srgbClr val="EAEAEA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8" name="Freeform 59"/>
              <p:cNvSpPr>
                <a:spLocks/>
              </p:cNvSpPr>
              <p:nvPr/>
            </p:nvSpPr>
            <p:spPr bwMode="auto">
              <a:xfrm>
                <a:off x="820" y="1244"/>
                <a:ext cx="285" cy="156"/>
              </a:xfrm>
              <a:custGeom>
                <a:avLst/>
                <a:gdLst>
                  <a:gd name="T0" fmla="*/ 0 w 229"/>
                  <a:gd name="T1" fmla="*/ 2147483647 h 113"/>
                  <a:gd name="T2" fmla="*/ 0 w 229"/>
                  <a:gd name="T3" fmla="*/ 2147483647 h 113"/>
                  <a:gd name="T4" fmla="*/ 2147483647 w 229"/>
                  <a:gd name="T5" fmla="*/ 2147483647 h 113"/>
                  <a:gd name="T6" fmla="*/ 2147483647 w 229"/>
                  <a:gd name="T7" fmla="*/ 2147483647 h 113"/>
                  <a:gd name="T8" fmla="*/ 2147483647 w 229"/>
                  <a:gd name="T9" fmla="*/ 2147483647 h 113"/>
                  <a:gd name="T10" fmla="*/ 2147483647 w 229"/>
                  <a:gd name="T11" fmla="*/ 0 h 113"/>
                  <a:gd name="T12" fmla="*/ 2147483647 w 229"/>
                  <a:gd name="T13" fmla="*/ 2147483647 h 113"/>
                  <a:gd name="T14" fmla="*/ 2147483647 w 229"/>
                  <a:gd name="T15" fmla="*/ 2147483647 h 113"/>
                  <a:gd name="T16" fmla="*/ 2147483647 w 229"/>
                  <a:gd name="T17" fmla="*/ 2147483647 h 113"/>
                  <a:gd name="T18" fmla="*/ 2147483647 w 229"/>
                  <a:gd name="T19" fmla="*/ 2147483647 h 113"/>
                  <a:gd name="T20" fmla="*/ 2147483647 w 229"/>
                  <a:gd name="T21" fmla="*/ 2147483647 h 113"/>
                  <a:gd name="T22" fmla="*/ 2147483647 w 229"/>
                  <a:gd name="T23" fmla="*/ 2147483647 h 113"/>
                  <a:gd name="T24" fmla="*/ 2147483647 w 229"/>
                  <a:gd name="T25" fmla="*/ 2147483647 h 113"/>
                  <a:gd name="T26" fmla="*/ 2147483647 w 229"/>
                  <a:gd name="T27" fmla="*/ 2147483647 h 113"/>
                  <a:gd name="T28" fmla="*/ 2147483647 w 229"/>
                  <a:gd name="T29" fmla="*/ 2147483647 h 113"/>
                  <a:gd name="T30" fmla="*/ 2147483647 w 229"/>
                  <a:gd name="T31" fmla="*/ 2147483647 h 113"/>
                  <a:gd name="T32" fmla="*/ 2147483647 w 229"/>
                  <a:gd name="T33" fmla="*/ 0 h 113"/>
                  <a:gd name="T34" fmla="*/ 2147483647 w 229"/>
                  <a:gd name="T35" fmla="*/ 2147483647 h 113"/>
                  <a:gd name="T36" fmla="*/ 2147483647 w 229"/>
                  <a:gd name="T37" fmla="*/ 2147483647 h 113"/>
                  <a:gd name="T38" fmla="*/ 2147483647 w 229"/>
                  <a:gd name="T39" fmla="*/ 2147483647 h 113"/>
                  <a:gd name="T40" fmla="*/ 2147483647 w 229"/>
                  <a:gd name="T41" fmla="*/ 2147483647 h 113"/>
                  <a:gd name="T42" fmla="*/ 2147483647 w 229"/>
                  <a:gd name="T43" fmla="*/ 2147483647 h 113"/>
                  <a:gd name="T44" fmla="*/ 2147483647 w 229"/>
                  <a:gd name="T45" fmla="*/ 2147483647 h 113"/>
                  <a:gd name="T46" fmla="*/ 2147483647 w 229"/>
                  <a:gd name="T47" fmla="*/ 2147483647 h 113"/>
                  <a:gd name="T48" fmla="*/ 2147483647 w 229"/>
                  <a:gd name="T49" fmla="*/ 2147483647 h 113"/>
                  <a:gd name="T50" fmla="*/ 2147483647 w 229"/>
                  <a:gd name="T51" fmla="*/ 2147483647 h 113"/>
                  <a:gd name="T52" fmla="*/ 2147483647 w 229"/>
                  <a:gd name="T53" fmla="*/ 2147483647 h 113"/>
                  <a:gd name="T54" fmla="*/ 2147483647 w 229"/>
                  <a:gd name="T55" fmla="*/ 2147483647 h 113"/>
                  <a:gd name="T56" fmla="*/ 2147483647 w 229"/>
                  <a:gd name="T57" fmla="*/ 2147483647 h 113"/>
                  <a:gd name="T58" fmla="*/ 2147483647 w 229"/>
                  <a:gd name="T59" fmla="*/ 2147483647 h 113"/>
                  <a:gd name="T60" fmla="*/ 2147483647 w 229"/>
                  <a:gd name="T61" fmla="*/ 2147483647 h 113"/>
                  <a:gd name="T62" fmla="*/ 2147483647 w 229"/>
                  <a:gd name="T63" fmla="*/ 2147483647 h 113"/>
                  <a:gd name="T64" fmla="*/ 2147483647 w 229"/>
                  <a:gd name="T65" fmla="*/ 2147483647 h 113"/>
                  <a:gd name="T66" fmla="*/ 2147483647 w 229"/>
                  <a:gd name="T67" fmla="*/ 2147483647 h 113"/>
                  <a:gd name="T68" fmla="*/ 2147483647 w 229"/>
                  <a:gd name="T69" fmla="*/ 2147483647 h 113"/>
                  <a:gd name="T70" fmla="*/ 2147483647 w 229"/>
                  <a:gd name="T71" fmla="*/ 2147483647 h 113"/>
                  <a:gd name="T72" fmla="*/ 2147483647 w 229"/>
                  <a:gd name="T73" fmla="*/ 2147483647 h 113"/>
                  <a:gd name="T74" fmla="*/ 2147483647 w 229"/>
                  <a:gd name="T75" fmla="*/ 2147483647 h 113"/>
                  <a:gd name="T76" fmla="*/ 2147483647 w 229"/>
                  <a:gd name="T77" fmla="*/ 2147483647 h 113"/>
                  <a:gd name="T78" fmla="*/ 0 w 229"/>
                  <a:gd name="T79" fmla="*/ 2147483647 h 11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29"/>
                  <a:gd name="T121" fmla="*/ 0 h 113"/>
                  <a:gd name="T122" fmla="*/ 229 w 229"/>
                  <a:gd name="T123" fmla="*/ 113 h 113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29" h="113">
                    <a:moveTo>
                      <a:pt x="0" y="35"/>
                    </a:moveTo>
                    <a:lnTo>
                      <a:pt x="0" y="35"/>
                    </a:lnTo>
                    <a:lnTo>
                      <a:pt x="9" y="26"/>
                    </a:lnTo>
                    <a:lnTo>
                      <a:pt x="4" y="23"/>
                    </a:lnTo>
                    <a:lnTo>
                      <a:pt x="32" y="6"/>
                    </a:lnTo>
                    <a:lnTo>
                      <a:pt x="53" y="0"/>
                    </a:lnTo>
                    <a:lnTo>
                      <a:pt x="62" y="11"/>
                    </a:lnTo>
                    <a:lnTo>
                      <a:pt x="53" y="18"/>
                    </a:lnTo>
                    <a:lnTo>
                      <a:pt x="75" y="8"/>
                    </a:lnTo>
                    <a:lnTo>
                      <a:pt x="95" y="16"/>
                    </a:lnTo>
                    <a:lnTo>
                      <a:pt x="89" y="25"/>
                    </a:lnTo>
                    <a:lnTo>
                      <a:pt x="114" y="18"/>
                    </a:lnTo>
                    <a:lnTo>
                      <a:pt x="106" y="9"/>
                    </a:lnTo>
                    <a:lnTo>
                      <a:pt x="118" y="11"/>
                    </a:lnTo>
                    <a:lnTo>
                      <a:pt x="138" y="41"/>
                    </a:lnTo>
                    <a:lnTo>
                      <a:pt x="145" y="33"/>
                    </a:lnTo>
                    <a:lnTo>
                      <a:pt x="138" y="0"/>
                    </a:lnTo>
                    <a:lnTo>
                      <a:pt x="154" y="2"/>
                    </a:lnTo>
                    <a:lnTo>
                      <a:pt x="173" y="13"/>
                    </a:lnTo>
                    <a:lnTo>
                      <a:pt x="182" y="53"/>
                    </a:lnTo>
                    <a:lnTo>
                      <a:pt x="228" y="74"/>
                    </a:lnTo>
                    <a:lnTo>
                      <a:pt x="228" y="85"/>
                    </a:lnTo>
                    <a:lnTo>
                      <a:pt x="215" y="79"/>
                    </a:lnTo>
                    <a:lnTo>
                      <a:pt x="201" y="88"/>
                    </a:lnTo>
                    <a:lnTo>
                      <a:pt x="221" y="97"/>
                    </a:lnTo>
                    <a:lnTo>
                      <a:pt x="203" y="106"/>
                    </a:lnTo>
                    <a:lnTo>
                      <a:pt x="173" y="99"/>
                    </a:lnTo>
                    <a:lnTo>
                      <a:pt x="156" y="89"/>
                    </a:lnTo>
                    <a:lnTo>
                      <a:pt x="119" y="109"/>
                    </a:lnTo>
                    <a:lnTo>
                      <a:pt x="71" y="112"/>
                    </a:lnTo>
                    <a:lnTo>
                      <a:pt x="63" y="94"/>
                    </a:lnTo>
                    <a:lnTo>
                      <a:pt x="35" y="92"/>
                    </a:lnTo>
                    <a:lnTo>
                      <a:pt x="20" y="78"/>
                    </a:lnTo>
                    <a:lnTo>
                      <a:pt x="87" y="68"/>
                    </a:lnTo>
                    <a:lnTo>
                      <a:pt x="17" y="63"/>
                    </a:lnTo>
                    <a:lnTo>
                      <a:pt x="8" y="53"/>
                    </a:lnTo>
                    <a:lnTo>
                      <a:pt x="44" y="44"/>
                    </a:lnTo>
                    <a:lnTo>
                      <a:pt x="9" y="45"/>
                    </a:lnTo>
                    <a:lnTo>
                      <a:pt x="13" y="41"/>
                    </a:lnTo>
                    <a:lnTo>
                      <a:pt x="0" y="35"/>
                    </a:lnTo>
                  </a:path>
                </a:pathLst>
              </a:custGeom>
              <a:solidFill>
                <a:srgbClr val="EAEAEA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9" name="Freeform 60"/>
              <p:cNvSpPr>
                <a:spLocks/>
              </p:cNvSpPr>
              <p:nvPr/>
            </p:nvSpPr>
            <p:spPr bwMode="auto">
              <a:xfrm>
                <a:off x="839" y="1117"/>
                <a:ext cx="198" cy="91"/>
              </a:xfrm>
              <a:custGeom>
                <a:avLst/>
                <a:gdLst>
                  <a:gd name="T0" fmla="*/ 0 w 158"/>
                  <a:gd name="T1" fmla="*/ 2147483647 h 64"/>
                  <a:gd name="T2" fmla="*/ 0 w 158"/>
                  <a:gd name="T3" fmla="*/ 2147483647 h 64"/>
                  <a:gd name="T4" fmla="*/ 2147483647 w 158"/>
                  <a:gd name="T5" fmla="*/ 2147483647 h 64"/>
                  <a:gd name="T6" fmla="*/ 2147483647 w 158"/>
                  <a:gd name="T7" fmla="*/ 2147483647 h 64"/>
                  <a:gd name="T8" fmla="*/ 2147483647 w 158"/>
                  <a:gd name="T9" fmla="*/ 2147483647 h 64"/>
                  <a:gd name="T10" fmla="*/ 2147483647 w 158"/>
                  <a:gd name="T11" fmla="*/ 2147483647 h 64"/>
                  <a:gd name="T12" fmla="*/ 2147483647 w 158"/>
                  <a:gd name="T13" fmla="*/ 2147483647 h 64"/>
                  <a:gd name="T14" fmla="*/ 2147483647 w 158"/>
                  <a:gd name="T15" fmla="*/ 2147483647 h 64"/>
                  <a:gd name="T16" fmla="*/ 2147483647 w 158"/>
                  <a:gd name="T17" fmla="*/ 2147483647 h 64"/>
                  <a:gd name="T18" fmla="*/ 2147483647 w 158"/>
                  <a:gd name="T19" fmla="*/ 2147483647 h 64"/>
                  <a:gd name="T20" fmla="*/ 2147483647 w 158"/>
                  <a:gd name="T21" fmla="*/ 2147483647 h 64"/>
                  <a:gd name="T22" fmla="*/ 2147483647 w 158"/>
                  <a:gd name="T23" fmla="*/ 2147483647 h 64"/>
                  <a:gd name="T24" fmla="*/ 2147483647 w 158"/>
                  <a:gd name="T25" fmla="*/ 2147483647 h 64"/>
                  <a:gd name="T26" fmla="*/ 2147483647 w 158"/>
                  <a:gd name="T27" fmla="*/ 2147483647 h 64"/>
                  <a:gd name="T28" fmla="*/ 2147483647 w 158"/>
                  <a:gd name="T29" fmla="*/ 2147483647 h 64"/>
                  <a:gd name="T30" fmla="*/ 2147483647 w 158"/>
                  <a:gd name="T31" fmla="*/ 2147483647 h 64"/>
                  <a:gd name="T32" fmla="*/ 2147483647 w 158"/>
                  <a:gd name="T33" fmla="*/ 2147483647 h 64"/>
                  <a:gd name="T34" fmla="*/ 2147483647 w 158"/>
                  <a:gd name="T35" fmla="*/ 0 h 64"/>
                  <a:gd name="T36" fmla="*/ 2147483647 w 158"/>
                  <a:gd name="T37" fmla="*/ 2147483647 h 64"/>
                  <a:gd name="T38" fmla="*/ 2147483647 w 158"/>
                  <a:gd name="T39" fmla="*/ 2147483647 h 64"/>
                  <a:gd name="T40" fmla="*/ 2147483647 w 158"/>
                  <a:gd name="T41" fmla="*/ 2147483647 h 64"/>
                  <a:gd name="T42" fmla="*/ 2147483647 w 158"/>
                  <a:gd name="T43" fmla="*/ 2147483647 h 64"/>
                  <a:gd name="T44" fmla="*/ 2147483647 w 158"/>
                  <a:gd name="T45" fmla="*/ 2147483647 h 64"/>
                  <a:gd name="T46" fmla="*/ 2147483647 w 158"/>
                  <a:gd name="T47" fmla="*/ 2147483647 h 64"/>
                  <a:gd name="T48" fmla="*/ 2147483647 w 158"/>
                  <a:gd name="T49" fmla="*/ 2147483647 h 64"/>
                  <a:gd name="T50" fmla="*/ 2147483647 w 158"/>
                  <a:gd name="T51" fmla="*/ 2147483647 h 64"/>
                  <a:gd name="T52" fmla="*/ 2147483647 w 158"/>
                  <a:gd name="T53" fmla="*/ 2147483647 h 64"/>
                  <a:gd name="T54" fmla="*/ 2147483647 w 158"/>
                  <a:gd name="T55" fmla="*/ 2147483647 h 64"/>
                  <a:gd name="T56" fmla="*/ 2147483647 w 158"/>
                  <a:gd name="T57" fmla="*/ 2147483647 h 64"/>
                  <a:gd name="T58" fmla="*/ 2147483647 w 158"/>
                  <a:gd name="T59" fmla="*/ 2147483647 h 64"/>
                  <a:gd name="T60" fmla="*/ 2147483647 w 158"/>
                  <a:gd name="T61" fmla="*/ 2147483647 h 64"/>
                  <a:gd name="T62" fmla="*/ 2147483647 w 158"/>
                  <a:gd name="T63" fmla="*/ 2147483647 h 64"/>
                  <a:gd name="T64" fmla="*/ 2147483647 w 158"/>
                  <a:gd name="T65" fmla="*/ 2147483647 h 64"/>
                  <a:gd name="T66" fmla="*/ 2147483647 w 158"/>
                  <a:gd name="T67" fmla="*/ 2147483647 h 64"/>
                  <a:gd name="T68" fmla="*/ 0 w 158"/>
                  <a:gd name="T69" fmla="*/ 2147483647 h 6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58"/>
                  <a:gd name="T106" fmla="*/ 0 h 64"/>
                  <a:gd name="T107" fmla="*/ 158 w 158"/>
                  <a:gd name="T108" fmla="*/ 64 h 6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58" h="64">
                    <a:moveTo>
                      <a:pt x="0" y="41"/>
                    </a:moveTo>
                    <a:lnTo>
                      <a:pt x="0" y="41"/>
                    </a:lnTo>
                    <a:lnTo>
                      <a:pt x="6" y="36"/>
                    </a:lnTo>
                    <a:lnTo>
                      <a:pt x="33" y="30"/>
                    </a:lnTo>
                    <a:lnTo>
                      <a:pt x="6" y="31"/>
                    </a:lnTo>
                    <a:lnTo>
                      <a:pt x="38" y="26"/>
                    </a:lnTo>
                    <a:lnTo>
                      <a:pt x="11" y="26"/>
                    </a:lnTo>
                    <a:lnTo>
                      <a:pt x="14" y="18"/>
                    </a:lnTo>
                    <a:lnTo>
                      <a:pt x="38" y="18"/>
                    </a:lnTo>
                    <a:lnTo>
                      <a:pt x="21" y="17"/>
                    </a:lnTo>
                    <a:lnTo>
                      <a:pt x="33" y="10"/>
                    </a:lnTo>
                    <a:lnTo>
                      <a:pt x="66" y="18"/>
                    </a:lnTo>
                    <a:lnTo>
                      <a:pt x="80" y="33"/>
                    </a:lnTo>
                    <a:lnTo>
                      <a:pt x="110" y="35"/>
                    </a:lnTo>
                    <a:lnTo>
                      <a:pt x="98" y="26"/>
                    </a:lnTo>
                    <a:lnTo>
                      <a:pt x="107" y="18"/>
                    </a:lnTo>
                    <a:lnTo>
                      <a:pt x="92" y="11"/>
                    </a:lnTo>
                    <a:lnTo>
                      <a:pt x="114" y="0"/>
                    </a:lnTo>
                    <a:lnTo>
                      <a:pt x="123" y="14"/>
                    </a:lnTo>
                    <a:lnTo>
                      <a:pt x="115" y="20"/>
                    </a:lnTo>
                    <a:lnTo>
                      <a:pt x="128" y="22"/>
                    </a:lnTo>
                    <a:lnTo>
                      <a:pt x="123" y="29"/>
                    </a:lnTo>
                    <a:lnTo>
                      <a:pt x="138" y="30"/>
                    </a:lnTo>
                    <a:lnTo>
                      <a:pt x="145" y="21"/>
                    </a:lnTo>
                    <a:lnTo>
                      <a:pt x="157" y="32"/>
                    </a:lnTo>
                    <a:lnTo>
                      <a:pt x="148" y="46"/>
                    </a:lnTo>
                    <a:lnTo>
                      <a:pt x="114" y="45"/>
                    </a:lnTo>
                    <a:lnTo>
                      <a:pt x="62" y="63"/>
                    </a:lnTo>
                    <a:lnTo>
                      <a:pt x="42" y="53"/>
                    </a:lnTo>
                    <a:lnTo>
                      <a:pt x="86" y="39"/>
                    </a:lnTo>
                    <a:lnTo>
                      <a:pt x="47" y="47"/>
                    </a:lnTo>
                    <a:lnTo>
                      <a:pt x="54" y="37"/>
                    </a:lnTo>
                    <a:lnTo>
                      <a:pt x="35" y="49"/>
                    </a:lnTo>
                    <a:lnTo>
                      <a:pt x="14" y="45"/>
                    </a:lnTo>
                    <a:lnTo>
                      <a:pt x="0" y="41"/>
                    </a:lnTo>
                  </a:path>
                </a:pathLst>
              </a:custGeom>
              <a:solidFill>
                <a:srgbClr val="EAEAEA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0" name="Freeform 61"/>
              <p:cNvSpPr>
                <a:spLocks/>
              </p:cNvSpPr>
              <p:nvPr/>
            </p:nvSpPr>
            <p:spPr bwMode="auto">
              <a:xfrm>
                <a:off x="1033" y="1029"/>
                <a:ext cx="103" cy="54"/>
              </a:xfrm>
              <a:custGeom>
                <a:avLst/>
                <a:gdLst>
                  <a:gd name="T0" fmla="*/ 0 w 82"/>
                  <a:gd name="T1" fmla="*/ 0 h 39"/>
                  <a:gd name="T2" fmla="*/ 0 w 82"/>
                  <a:gd name="T3" fmla="*/ 0 h 39"/>
                  <a:gd name="T4" fmla="*/ 2147483647 w 82"/>
                  <a:gd name="T5" fmla="*/ 2147483647 h 39"/>
                  <a:gd name="T6" fmla="*/ 2147483647 w 82"/>
                  <a:gd name="T7" fmla="*/ 2147483647 h 39"/>
                  <a:gd name="T8" fmla="*/ 2147483647 w 82"/>
                  <a:gd name="T9" fmla="*/ 2147483647 h 39"/>
                  <a:gd name="T10" fmla="*/ 2147483647 w 82"/>
                  <a:gd name="T11" fmla="*/ 2147483647 h 39"/>
                  <a:gd name="T12" fmla="*/ 2147483647 w 82"/>
                  <a:gd name="T13" fmla="*/ 2147483647 h 39"/>
                  <a:gd name="T14" fmla="*/ 2147483647 w 82"/>
                  <a:gd name="T15" fmla="*/ 2147483647 h 39"/>
                  <a:gd name="T16" fmla="*/ 2147483647 w 82"/>
                  <a:gd name="T17" fmla="*/ 2147483647 h 39"/>
                  <a:gd name="T18" fmla="*/ 2147483647 w 82"/>
                  <a:gd name="T19" fmla="*/ 2147483647 h 39"/>
                  <a:gd name="T20" fmla="*/ 2147483647 w 82"/>
                  <a:gd name="T21" fmla="*/ 2147483647 h 39"/>
                  <a:gd name="T22" fmla="*/ 2147483647 w 82"/>
                  <a:gd name="T23" fmla="*/ 2147483647 h 39"/>
                  <a:gd name="T24" fmla="*/ 2147483647 w 82"/>
                  <a:gd name="T25" fmla="*/ 0 h 39"/>
                  <a:gd name="T26" fmla="*/ 0 w 82"/>
                  <a:gd name="T27" fmla="*/ 0 h 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2"/>
                  <a:gd name="T43" fmla="*/ 0 h 39"/>
                  <a:gd name="T44" fmla="*/ 82 w 82"/>
                  <a:gd name="T45" fmla="*/ 39 h 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2" h="39">
                    <a:moveTo>
                      <a:pt x="0" y="0"/>
                    </a:moveTo>
                    <a:lnTo>
                      <a:pt x="0" y="0"/>
                    </a:lnTo>
                    <a:lnTo>
                      <a:pt x="6" y="13"/>
                    </a:lnTo>
                    <a:lnTo>
                      <a:pt x="26" y="13"/>
                    </a:lnTo>
                    <a:lnTo>
                      <a:pt x="19" y="16"/>
                    </a:lnTo>
                    <a:lnTo>
                      <a:pt x="25" y="21"/>
                    </a:lnTo>
                    <a:lnTo>
                      <a:pt x="6" y="23"/>
                    </a:lnTo>
                    <a:lnTo>
                      <a:pt x="36" y="28"/>
                    </a:lnTo>
                    <a:lnTo>
                      <a:pt x="81" y="38"/>
                    </a:lnTo>
                    <a:lnTo>
                      <a:pt x="74" y="16"/>
                    </a:lnTo>
                    <a:lnTo>
                      <a:pt x="41" y="2"/>
                    </a:lnTo>
                    <a:lnTo>
                      <a:pt x="30" y="10"/>
                    </a:lnTo>
                    <a:lnTo>
                      <a:pt x="2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AEAEA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1" name="Freeform 62"/>
              <p:cNvSpPr>
                <a:spLocks/>
              </p:cNvSpPr>
              <p:nvPr/>
            </p:nvSpPr>
            <p:spPr bwMode="auto">
              <a:xfrm>
                <a:off x="1082" y="1134"/>
                <a:ext cx="84" cy="51"/>
              </a:xfrm>
              <a:custGeom>
                <a:avLst/>
                <a:gdLst>
                  <a:gd name="T0" fmla="*/ 0 w 67"/>
                  <a:gd name="T1" fmla="*/ 2147483647 h 38"/>
                  <a:gd name="T2" fmla="*/ 0 w 67"/>
                  <a:gd name="T3" fmla="*/ 2147483647 h 38"/>
                  <a:gd name="T4" fmla="*/ 2147483647 w 67"/>
                  <a:gd name="T5" fmla="*/ 2147483647 h 38"/>
                  <a:gd name="T6" fmla="*/ 2147483647 w 67"/>
                  <a:gd name="T7" fmla="*/ 2147483647 h 38"/>
                  <a:gd name="T8" fmla="*/ 2147483647 w 67"/>
                  <a:gd name="T9" fmla="*/ 2147483647 h 38"/>
                  <a:gd name="T10" fmla="*/ 2147483647 w 67"/>
                  <a:gd name="T11" fmla="*/ 2147483647 h 38"/>
                  <a:gd name="T12" fmla="*/ 2147483647 w 67"/>
                  <a:gd name="T13" fmla="*/ 2147483647 h 38"/>
                  <a:gd name="T14" fmla="*/ 2147483647 w 67"/>
                  <a:gd name="T15" fmla="*/ 0 h 38"/>
                  <a:gd name="T16" fmla="*/ 2147483647 w 67"/>
                  <a:gd name="T17" fmla="*/ 0 h 38"/>
                  <a:gd name="T18" fmla="*/ 2147483647 w 67"/>
                  <a:gd name="T19" fmla="*/ 2147483647 h 38"/>
                  <a:gd name="T20" fmla="*/ 2147483647 w 67"/>
                  <a:gd name="T21" fmla="*/ 2147483647 h 38"/>
                  <a:gd name="T22" fmla="*/ 2147483647 w 67"/>
                  <a:gd name="T23" fmla="*/ 2147483647 h 38"/>
                  <a:gd name="T24" fmla="*/ 2147483647 w 67"/>
                  <a:gd name="T25" fmla="*/ 2147483647 h 38"/>
                  <a:gd name="T26" fmla="*/ 2147483647 w 67"/>
                  <a:gd name="T27" fmla="*/ 2147483647 h 38"/>
                  <a:gd name="T28" fmla="*/ 2147483647 w 67"/>
                  <a:gd name="T29" fmla="*/ 2147483647 h 38"/>
                  <a:gd name="T30" fmla="*/ 2147483647 w 67"/>
                  <a:gd name="T31" fmla="*/ 2147483647 h 38"/>
                  <a:gd name="T32" fmla="*/ 0 w 67"/>
                  <a:gd name="T33" fmla="*/ 2147483647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38"/>
                  <a:gd name="T53" fmla="*/ 67 w 67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38">
                    <a:moveTo>
                      <a:pt x="0" y="25"/>
                    </a:moveTo>
                    <a:lnTo>
                      <a:pt x="0" y="25"/>
                    </a:lnTo>
                    <a:lnTo>
                      <a:pt x="8" y="16"/>
                    </a:lnTo>
                    <a:lnTo>
                      <a:pt x="20" y="17"/>
                    </a:lnTo>
                    <a:lnTo>
                      <a:pt x="4" y="8"/>
                    </a:lnTo>
                    <a:lnTo>
                      <a:pt x="9" y="1"/>
                    </a:lnTo>
                    <a:lnTo>
                      <a:pt x="34" y="14"/>
                    </a:lnTo>
                    <a:lnTo>
                      <a:pt x="20" y="0"/>
                    </a:lnTo>
                    <a:lnTo>
                      <a:pt x="57" y="0"/>
                    </a:lnTo>
                    <a:lnTo>
                      <a:pt x="66" y="28"/>
                    </a:lnTo>
                    <a:lnTo>
                      <a:pt x="56" y="23"/>
                    </a:lnTo>
                    <a:lnTo>
                      <a:pt x="56" y="37"/>
                    </a:lnTo>
                    <a:lnTo>
                      <a:pt x="25" y="36"/>
                    </a:lnTo>
                    <a:lnTo>
                      <a:pt x="32" y="32"/>
                    </a:lnTo>
                    <a:lnTo>
                      <a:pt x="22" y="27"/>
                    </a:lnTo>
                    <a:lnTo>
                      <a:pt x="45" y="19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EAEAEA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2" name="Freeform 63"/>
              <p:cNvSpPr>
                <a:spLocks/>
              </p:cNvSpPr>
              <p:nvPr/>
            </p:nvSpPr>
            <p:spPr bwMode="auto">
              <a:xfrm>
                <a:off x="1082" y="1226"/>
                <a:ext cx="98" cy="89"/>
              </a:xfrm>
              <a:custGeom>
                <a:avLst/>
                <a:gdLst>
                  <a:gd name="T0" fmla="*/ 0 w 78"/>
                  <a:gd name="T1" fmla="*/ 2147483647 h 63"/>
                  <a:gd name="T2" fmla="*/ 0 w 78"/>
                  <a:gd name="T3" fmla="*/ 2147483647 h 63"/>
                  <a:gd name="T4" fmla="*/ 2147483647 w 78"/>
                  <a:gd name="T5" fmla="*/ 2147483647 h 63"/>
                  <a:gd name="T6" fmla="*/ 2147483647 w 78"/>
                  <a:gd name="T7" fmla="*/ 2147483647 h 63"/>
                  <a:gd name="T8" fmla="*/ 2147483647 w 78"/>
                  <a:gd name="T9" fmla="*/ 2147483647 h 63"/>
                  <a:gd name="T10" fmla="*/ 2147483647 w 78"/>
                  <a:gd name="T11" fmla="*/ 2147483647 h 63"/>
                  <a:gd name="T12" fmla="*/ 2147483647 w 78"/>
                  <a:gd name="T13" fmla="*/ 2147483647 h 63"/>
                  <a:gd name="T14" fmla="*/ 2147483647 w 78"/>
                  <a:gd name="T15" fmla="*/ 2147483647 h 63"/>
                  <a:gd name="T16" fmla="*/ 2147483647 w 78"/>
                  <a:gd name="T17" fmla="*/ 2147483647 h 63"/>
                  <a:gd name="T18" fmla="*/ 2147483647 w 78"/>
                  <a:gd name="T19" fmla="*/ 0 h 63"/>
                  <a:gd name="T20" fmla="*/ 2147483647 w 78"/>
                  <a:gd name="T21" fmla="*/ 2147483647 h 63"/>
                  <a:gd name="T22" fmla="*/ 2147483647 w 78"/>
                  <a:gd name="T23" fmla="*/ 2147483647 h 63"/>
                  <a:gd name="T24" fmla="*/ 2147483647 w 78"/>
                  <a:gd name="T25" fmla="*/ 2147483647 h 63"/>
                  <a:gd name="T26" fmla="*/ 2147483647 w 78"/>
                  <a:gd name="T27" fmla="*/ 2147483647 h 63"/>
                  <a:gd name="T28" fmla="*/ 2147483647 w 78"/>
                  <a:gd name="T29" fmla="*/ 2147483647 h 63"/>
                  <a:gd name="T30" fmla="*/ 2147483647 w 78"/>
                  <a:gd name="T31" fmla="*/ 2147483647 h 63"/>
                  <a:gd name="T32" fmla="*/ 0 w 78"/>
                  <a:gd name="T33" fmla="*/ 2147483647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8"/>
                  <a:gd name="T52" fmla="*/ 0 h 63"/>
                  <a:gd name="T53" fmla="*/ 78 w 78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8" h="63">
                    <a:moveTo>
                      <a:pt x="0" y="30"/>
                    </a:moveTo>
                    <a:lnTo>
                      <a:pt x="0" y="30"/>
                    </a:lnTo>
                    <a:lnTo>
                      <a:pt x="4" y="22"/>
                    </a:lnTo>
                    <a:lnTo>
                      <a:pt x="29" y="27"/>
                    </a:lnTo>
                    <a:lnTo>
                      <a:pt x="25" y="17"/>
                    </a:lnTo>
                    <a:lnTo>
                      <a:pt x="32" y="17"/>
                    </a:lnTo>
                    <a:lnTo>
                      <a:pt x="16" y="12"/>
                    </a:lnTo>
                    <a:lnTo>
                      <a:pt x="23" y="10"/>
                    </a:lnTo>
                    <a:lnTo>
                      <a:pt x="17" y="3"/>
                    </a:lnTo>
                    <a:lnTo>
                      <a:pt x="65" y="0"/>
                    </a:lnTo>
                    <a:lnTo>
                      <a:pt x="65" y="12"/>
                    </a:lnTo>
                    <a:lnTo>
                      <a:pt x="51" y="24"/>
                    </a:lnTo>
                    <a:lnTo>
                      <a:pt x="73" y="27"/>
                    </a:lnTo>
                    <a:lnTo>
                      <a:pt x="77" y="48"/>
                    </a:lnTo>
                    <a:lnTo>
                      <a:pt x="44" y="62"/>
                    </a:lnTo>
                    <a:lnTo>
                      <a:pt x="29" y="44"/>
                    </a:lnTo>
                    <a:lnTo>
                      <a:pt x="0" y="30"/>
                    </a:lnTo>
                  </a:path>
                </a:pathLst>
              </a:custGeom>
              <a:solidFill>
                <a:srgbClr val="EAEAEA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3" name="Freeform 64"/>
              <p:cNvSpPr>
                <a:spLocks/>
              </p:cNvSpPr>
              <p:nvPr/>
            </p:nvSpPr>
            <p:spPr bwMode="auto">
              <a:xfrm>
                <a:off x="1151" y="1042"/>
                <a:ext cx="59" cy="43"/>
              </a:xfrm>
              <a:custGeom>
                <a:avLst/>
                <a:gdLst>
                  <a:gd name="T0" fmla="*/ 0 w 47"/>
                  <a:gd name="T1" fmla="*/ 0 h 32"/>
                  <a:gd name="T2" fmla="*/ 0 w 47"/>
                  <a:gd name="T3" fmla="*/ 0 h 32"/>
                  <a:gd name="T4" fmla="*/ 2147483647 w 47"/>
                  <a:gd name="T5" fmla="*/ 2147483647 h 32"/>
                  <a:gd name="T6" fmla="*/ 2147483647 w 47"/>
                  <a:gd name="T7" fmla="*/ 2147483647 h 32"/>
                  <a:gd name="T8" fmla="*/ 2147483647 w 47"/>
                  <a:gd name="T9" fmla="*/ 2147483647 h 32"/>
                  <a:gd name="T10" fmla="*/ 2147483647 w 47"/>
                  <a:gd name="T11" fmla="*/ 2147483647 h 32"/>
                  <a:gd name="T12" fmla="*/ 2147483647 w 47"/>
                  <a:gd name="T13" fmla="*/ 2147483647 h 32"/>
                  <a:gd name="T14" fmla="*/ 2147483647 w 47"/>
                  <a:gd name="T15" fmla="*/ 2147483647 h 32"/>
                  <a:gd name="T16" fmla="*/ 0 w 47"/>
                  <a:gd name="T17" fmla="*/ 0 h 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7"/>
                  <a:gd name="T28" fmla="*/ 0 h 32"/>
                  <a:gd name="T29" fmla="*/ 47 w 47"/>
                  <a:gd name="T30" fmla="*/ 32 h 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7" h="32">
                    <a:moveTo>
                      <a:pt x="0" y="0"/>
                    </a:moveTo>
                    <a:lnTo>
                      <a:pt x="0" y="0"/>
                    </a:lnTo>
                    <a:lnTo>
                      <a:pt x="5" y="18"/>
                    </a:lnTo>
                    <a:lnTo>
                      <a:pt x="20" y="19"/>
                    </a:lnTo>
                    <a:lnTo>
                      <a:pt x="6" y="21"/>
                    </a:lnTo>
                    <a:lnTo>
                      <a:pt x="13" y="31"/>
                    </a:lnTo>
                    <a:lnTo>
                      <a:pt x="40" y="25"/>
                    </a:lnTo>
                    <a:lnTo>
                      <a:pt x="46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AEAEA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4" name="Freeform 65"/>
              <p:cNvSpPr>
                <a:spLocks/>
              </p:cNvSpPr>
              <p:nvPr/>
            </p:nvSpPr>
            <p:spPr bwMode="auto">
              <a:xfrm>
                <a:off x="1169" y="1109"/>
                <a:ext cx="276" cy="99"/>
              </a:xfrm>
              <a:custGeom>
                <a:avLst/>
                <a:gdLst>
                  <a:gd name="T0" fmla="*/ 0 w 222"/>
                  <a:gd name="T1" fmla="*/ 2147483647 h 70"/>
                  <a:gd name="T2" fmla="*/ 0 w 222"/>
                  <a:gd name="T3" fmla="*/ 2147483647 h 70"/>
                  <a:gd name="T4" fmla="*/ 2147483647 w 222"/>
                  <a:gd name="T5" fmla="*/ 0 h 70"/>
                  <a:gd name="T6" fmla="*/ 2147483647 w 222"/>
                  <a:gd name="T7" fmla="*/ 2147483647 h 70"/>
                  <a:gd name="T8" fmla="*/ 2147483647 w 222"/>
                  <a:gd name="T9" fmla="*/ 2147483647 h 70"/>
                  <a:gd name="T10" fmla="*/ 2147483647 w 222"/>
                  <a:gd name="T11" fmla="*/ 2147483647 h 70"/>
                  <a:gd name="T12" fmla="*/ 2147483647 w 222"/>
                  <a:gd name="T13" fmla="*/ 2147483647 h 70"/>
                  <a:gd name="T14" fmla="*/ 2147483647 w 222"/>
                  <a:gd name="T15" fmla="*/ 2147483647 h 70"/>
                  <a:gd name="T16" fmla="*/ 2147483647 w 222"/>
                  <a:gd name="T17" fmla="*/ 2147483647 h 70"/>
                  <a:gd name="T18" fmla="*/ 2147483647 w 222"/>
                  <a:gd name="T19" fmla="*/ 2147483647 h 70"/>
                  <a:gd name="T20" fmla="*/ 2147483647 w 222"/>
                  <a:gd name="T21" fmla="*/ 2147483647 h 70"/>
                  <a:gd name="T22" fmla="*/ 2147483647 w 222"/>
                  <a:gd name="T23" fmla="*/ 2147483647 h 70"/>
                  <a:gd name="T24" fmla="*/ 2147483647 w 222"/>
                  <a:gd name="T25" fmla="*/ 2147483647 h 70"/>
                  <a:gd name="T26" fmla="*/ 2147483647 w 222"/>
                  <a:gd name="T27" fmla="*/ 2147483647 h 70"/>
                  <a:gd name="T28" fmla="*/ 2147483647 w 222"/>
                  <a:gd name="T29" fmla="*/ 2147483647 h 70"/>
                  <a:gd name="T30" fmla="*/ 2147483647 w 222"/>
                  <a:gd name="T31" fmla="*/ 2147483647 h 70"/>
                  <a:gd name="T32" fmla="*/ 2147483647 w 222"/>
                  <a:gd name="T33" fmla="*/ 2147483647 h 70"/>
                  <a:gd name="T34" fmla="*/ 2147483647 w 222"/>
                  <a:gd name="T35" fmla="*/ 2147483647 h 70"/>
                  <a:gd name="T36" fmla="*/ 2147483647 w 222"/>
                  <a:gd name="T37" fmla="*/ 2147483647 h 70"/>
                  <a:gd name="T38" fmla="*/ 2147483647 w 222"/>
                  <a:gd name="T39" fmla="*/ 2147483647 h 70"/>
                  <a:gd name="T40" fmla="*/ 2147483647 w 222"/>
                  <a:gd name="T41" fmla="*/ 2147483647 h 70"/>
                  <a:gd name="T42" fmla="*/ 2147483647 w 222"/>
                  <a:gd name="T43" fmla="*/ 2147483647 h 70"/>
                  <a:gd name="T44" fmla="*/ 2147483647 w 222"/>
                  <a:gd name="T45" fmla="*/ 2147483647 h 70"/>
                  <a:gd name="T46" fmla="*/ 2147483647 w 222"/>
                  <a:gd name="T47" fmla="*/ 2147483647 h 70"/>
                  <a:gd name="T48" fmla="*/ 2147483647 w 222"/>
                  <a:gd name="T49" fmla="*/ 2147483647 h 70"/>
                  <a:gd name="T50" fmla="*/ 2147483647 w 222"/>
                  <a:gd name="T51" fmla="*/ 2147483647 h 70"/>
                  <a:gd name="T52" fmla="*/ 2147483647 w 222"/>
                  <a:gd name="T53" fmla="*/ 2147483647 h 70"/>
                  <a:gd name="T54" fmla="*/ 2147483647 w 222"/>
                  <a:gd name="T55" fmla="*/ 2147483647 h 70"/>
                  <a:gd name="T56" fmla="*/ 2147483647 w 222"/>
                  <a:gd name="T57" fmla="*/ 2147483647 h 70"/>
                  <a:gd name="T58" fmla="*/ 2147483647 w 222"/>
                  <a:gd name="T59" fmla="*/ 2147483647 h 70"/>
                  <a:gd name="T60" fmla="*/ 2147483647 w 222"/>
                  <a:gd name="T61" fmla="*/ 2147483647 h 70"/>
                  <a:gd name="T62" fmla="*/ 2147483647 w 222"/>
                  <a:gd name="T63" fmla="*/ 2147483647 h 70"/>
                  <a:gd name="T64" fmla="*/ 0 w 222"/>
                  <a:gd name="T65" fmla="*/ 2147483647 h 7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22"/>
                  <a:gd name="T100" fmla="*/ 0 h 70"/>
                  <a:gd name="T101" fmla="*/ 222 w 222"/>
                  <a:gd name="T102" fmla="*/ 70 h 7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22" h="70">
                    <a:moveTo>
                      <a:pt x="0" y="11"/>
                    </a:moveTo>
                    <a:lnTo>
                      <a:pt x="0" y="11"/>
                    </a:lnTo>
                    <a:lnTo>
                      <a:pt x="16" y="0"/>
                    </a:lnTo>
                    <a:lnTo>
                      <a:pt x="33" y="6"/>
                    </a:lnTo>
                    <a:lnTo>
                      <a:pt x="46" y="11"/>
                    </a:lnTo>
                    <a:lnTo>
                      <a:pt x="43" y="18"/>
                    </a:lnTo>
                    <a:lnTo>
                      <a:pt x="68" y="11"/>
                    </a:lnTo>
                    <a:lnTo>
                      <a:pt x="85" y="18"/>
                    </a:lnTo>
                    <a:lnTo>
                      <a:pt x="70" y="18"/>
                    </a:lnTo>
                    <a:lnTo>
                      <a:pt x="98" y="24"/>
                    </a:lnTo>
                    <a:lnTo>
                      <a:pt x="68" y="26"/>
                    </a:lnTo>
                    <a:lnTo>
                      <a:pt x="85" y="30"/>
                    </a:lnTo>
                    <a:lnTo>
                      <a:pt x="72" y="36"/>
                    </a:lnTo>
                    <a:lnTo>
                      <a:pt x="88" y="32"/>
                    </a:lnTo>
                    <a:lnTo>
                      <a:pt x="100" y="44"/>
                    </a:lnTo>
                    <a:lnTo>
                      <a:pt x="103" y="38"/>
                    </a:lnTo>
                    <a:lnTo>
                      <a:pt x="145" y="44"/>
                    </a:lnTo>
                    <a:lnTo>
                      <a:pt x="185" y="32"/>
                    </a:lnTo>
                    <a:lnTo>
                      <a:pt x="221" y="47"/>
                    </a:lnTo>
                    <a:lnTo>
                      <a:pt x="208" y="53"/>
                    </a:lnTo>
                    <a:lnTo>
                      <a:pt x="213" y="64"/>
                    </a:lnTo>
                    <a:lnTo>
                      <a:pt x="193" y="69"/>
                    </a:lnTo>
                    <a:lnTo>
                      <a:pt x="170" y="57"/>
                    </a:lnTo>
                    <a:lnTo>
                      <a:pt x="170" y="64"/>
                    </a:lnTo>
                    <a:lnTo>
                      <a:pt x="157" y="67"/>
                    </a:lnTo>
                    <a:lnTo>
                      <a:pt x="109" y="69"/>
                    </a:lnTo>
                    <a:lnTo>
                      <a:pt x="103" y="59"/>
                    </a:lnTo>
                    <a:lnTo>
                      <a:pt x="92" y="67"/>
                    </a:lnTo>
                    <a:lnTo>
                      <a:pt x="77" y="59"/>
                    </a:lnTo>
                    <a:lnTo>
                      <a:pt x="67" y="64"/>
                    </a:lnTo>
                    <a:lnTo>
                      <a:pt x="47" y="20"/>
                    </a:lnTo>
                    <a:lnTo>
                      <a:pt x="24" y="24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EAEAEA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5" name="Freeform 66"/>
              <p:cNvSpPr>
                <a:spLocks/>
              </p:cNvSpPr>
              <p:nvPr/>
            </p:nvSpPr>
            <p:spPr bwMode="auto">
              <a:xfrm>
                <a:off x="1594" y="2015"/>
                <a:ext cx="184" cy="130"/>
              </a:xfrm>
              <a:custGeom>
                <a:avLst/>
                <a:gdLst>
                  <a:gd name="T0" fmla="*/ 0 w 147"/>
                  <a:gd name="T1" fmla="*/ 2147483647 h 94"/>
                  <a:gd name="T2" fmla="*/ 0 w 147"/>
                  <a:gd name="T3" fmla="*/ 2147483647 h 94"/>
                  <a:gd name="T4" fmla="*/ 2147483647 w 147"/>
                  <a:gd name="T5" fmla="*/ 2147483647 h 94"/>
                  <a:gd name="T6" fmla="*/ 2147483647 w 147"/>
                  <a:gd name="T7" fmla="*/ 2147483647 h 94"/>
                  <a:gd name="T8" fmla="*/ 2147483647 w 147"/>
                  <a:gd name="T9" fmla="*/ 2147483647 h 94"/>
                  <a:gd name="T10" fmla="*/ 2147483647 w 147"/>
                  <a:gd name="T11" fmla="*/ 0 h 94"/>
                  <a:gd name="T12" fmla="*/ 2147483647 w 147"/>
                  <a:gd name="T13" fmla="*/ 2147483647 h 94"/>
                  <a:gd name="T14" fmla="*/ 2147483647 w 147"/>
                  <a:gd name="T15" fmla="*/ 2147483647 h 94"/>
                  <a:gd name="T16" fmla="*/ 2147483647 w 147"/>
                  <a:gd name="T17" fmla="*/ 2147483647 h 94"/>
                  <a:gd name="T18" fmla="*/ 2147483647 w 147"/>
                  <a:gd name="T19" fmla="*/ 2147483647 h 94"/>
                  <a:gd name="T20" fmla="*/ 2147483647 w 147"/>
                  <a:gd name="T21" fmla="*/ 2147483647 h 94"/>
                  <a:gd name="T22" fmla="*/ 2147483647 w 147"/>
                  <a:gd name="T23" fmla="*/ 2147483647 h 94"/>
                  <a:gd name="T24" fmla="*/ 2147483647 w 147"/>
                  <a:gd name="T25" fmla="*/ 2147483647 h 94"/>
                  <a:gd name="T26" fmla="*/ 2147483647 w 147"/>
                  <a:gd name="T27" fmla="*/ 2147483647 h 94"/>
                  <a:gd name="T28" fmla="*/ 2147483647 w 147"/>
                  <a:gd name="T29" fmla="*/ 2147483647 h 94"/>
                  <a:gd name="T30" fmla="*/ 2147483647 w 147"/>
                  <a:gd name="T31" fmla="*/ 2147483647 h 94"/>
                  <a:gd name="T32" fmla="*/ 2147483647 w 147"/>
                  <a:gd name="T33" fmla="*/ 2147483647 h 94"/>
                  <a:gd name="T34" fmla="*/ 2147483647 w 147"/>
                  <a:gd name="T35" fmla="*/ 2147483647 h 94"/>
                  <a:gd name="T36" fmla="*/ 2147483647 w 147"/>
                  <a:gd name="T37" fmla="*/ 2147483647 h 94"/>
                  <a:gd name="T38" fmla="*/ 2147483647 w 147"/>
                  <a:gd name="T39" fmla="*/ 2147483647 h 94"/>
                  <a:gd name="T40" fmla="*/ 2147483647 w 147"/>
                  <a:gd name="T41" fmla="*/ 2147483647 h 94"/>
                  <a:gd name="T42" fmla="*/ 2147483647 w 147"/>
                  <a:gd name="T43" fmla="*/ 2147483647 h 94"/>
                  <a:gd name="T44" fmla="*/ 2147483647 w 147"/>
                  <a:gd name="T45" fmla="*/ 2147483647 h 94"/>
                  <a:gd name="T46" fmla="*/ 2147483647 w 147"/>
                  <a:gd name="T47" fmla="*/ 2147483647 h 94"/>
                  <a:gd name="T48" fmla="*/ 2147483647 w 147"/>
                  <a:gd name="T49" fmla="*/ 2147483647 h 94"/>
                  <a:gd name="T50" fmla="*/ 2147483647 w 147"/>
                  <a:gd name="T51" fmla="*/ 2147483647 h 94"/>
                  <a:gd name="T52" fmla="*/ 2147483647 w 147"/>
                  <a:gd name="T53" fmla="*/ 2147483647 h 94"/>
                  <a:gd name="T54" fmla="*/ 2147483647 w 147"/>
                  <a:gd name="T55" fmla="*/ 2147483647 h 94"/>
                  <a:gd name="T56" fmla="*/ 2147483647 w 147"/>
                  <a:gd name="T57" fmla="*/ 2147483647 h 94"/>
                  <a:gd name="T58" fmla="*/ 2147483647 w 147"/>
                  <a:gd name="T59" fmla="*/ 2147483647 h 94"/>
                  <a:gd name="T60" fmla="*/ 2147483647 w 147"/>
                  <a:gd name="T61" fmla="*/ 2147483647 h 94"/>
                  <a:gd name="T62" fmla="*/ 2147483647 w 147"/>
                  <a:gd name="T63" fmla="*/ 2147483647 h 94"/>
                  <a:gd name="T64" fmla="*/ 2147483647 w 147"/>
                  <a:gd name="T65" fmla="*/ 2147483647 h 94"/>
                  <a:gd name="T66" fmla="*/ 2147483647 w 147"/>
                  <a:gd name="T67" fmla="*/ 2147483647 h 94"/>
                  <a:gd name="T68" fmla="*/ 2147483647 w 147"/>
                  <a:gd name="T69" fmla="*/ 2147483647 h 94"/>
                  <a:gd name="T70" fmla="*/ 2147483647 w 147"/>
                  <a:gd name="T71" fmla="*/ 2147483647 h 94"/>
                  <a:gd name="T72" fmla="*/ 2147483647 w 147"/>
                  <a:gd name="T73" fmla="*/ 2147483647 h 94"/>
                  <a:gd name="T74" fmla="*/ 2147483647 w 147"/>
                  <a:gd name="T75" fmla="*/ 2147483647 h 94"/>
                  <a:gd name="T76" fmla="*/ 0 w 147"/>
                  <a:gd name="T77" fmla="*/ 2147483647 h 9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47"/>
                  <a:gd name="T118" fmla="*/ 0 h 94"/>
                  <a:gd name="T119" fmla="*/ 147 w 147"/>
                  <a:gd name="T120" fmla="*/ 94 h 9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47" h="94">
                    <a:moveTo>
                      <a:pt x="0" y="29"/>
                    </a:moveTo>
                    <a:lnTo>
                      <a:pt x="0" y="29"/>
                    </a:lnTo>
                    <a:lnTo>
                      <a:pt x="34" y="24"/>
                    </a:lnTo>
                    <a:lnTo>
                      <a:pt x="16" y="12"/>
                    </a:lnTo>
                    <a:lnTo>
                      <a:pt x="47" y="6"/>
                    </a:lnTo>
                    <a:lnTo>
                      <a:pt x="23" y="0"/>
                    </a:lnTo>
                    <a:lnTo>
                      <a:pt x="61" y="7"/>
                    </a:lnTo>
                    <a:lnTo>
                      <a:pt x="72" y="24"/>
                    </a:lnTo>
                    <a:lnTo>
                      <a:pt x="91" y="24"/>
                    </a:lnTo>
                    <a:lnTo>
                      <a:pt x="101" y="37"/>
                    </a:lnTo>
                    <a:lnTo>
                      <a:pt x="102" y="29"/>
                    </a:lnTo>
                    <a:lnTo>
                      <a:pt x="112" y="29"/>
                    </a:lnTo>
                    <a:lnTo>
                      <a:pt x="107" y="37"/>
                    </a:lnTo>
                    <a:lnTo>
                      <a:pt x="118" y="42"/>
                    </a:lnTo>
                    <a:lnTo>
                      <a:pt x="112" y="51"/>
                    </a:lnTo>
                    <a:lnTo>
                      <a:pt x="134" y="51"/>
                    </a:lnTo>
                    <a:lnTo>
                      <a:pt x="146" y="62"/>
                    </a:lnTo>
                    <a:lnTo>
                      <a:pt x="116" y="67"/>
                    </a:lnTo>
                    <a:lnTo>
                      <a:pt x="110" y="77"/>
                    </a:lnTo>
                    <a:lnTo>
                      <a:pt x="104" y="67"/>
                    </a:lnTo>
                    <a:lnTo>
                      <a:pt x="96" y="93"/>
                    </a:lnTo>
                    <a:lnTo>
                      <a:pt x="79" y="78"/>
                    </a:lnTo>
                    <a:lnTo>
                      <a:pt x="88" y="93"/>
                    </a:lnTo>
                    <a:lnTo>
                      <a:pt x="55" y="90"/>
                    </a:lnTo>
                    <a:lnTo>
                      <a:pt x="44" y="83"/>
                    </a:lnTo>
                    <a:lnTo>
                      <a:pt x="59" y="82"/>
                    </a:lnTo>
                    <a:lnTo>
                      <a:pt x="44" y="79"/>
                    </a:lnTo>
                    <a:lnTo>
                      <a:pt x="37" y="75"/>
                    </a:lnTo>
                    <a:lnTo>
                      <a:pt x="47" y="75"/>
                    </a:lnTo>
                    <a:lnTo>
                      <a:pt x="32" y="68"/>
                    </a:lnTo>
                    <a:lnTo>
                      <a:pt x="79" y="61"/>
                    </a:lnTo>
                    <a:lnTo>
                      <a:pt x="23" y="62"/>
                    </a:lnTo>
                    <a:lnTo>
                      <a:pt x="12" y="54"/>
                    </a:lnTo>
                    <a:lnTo>
                      <a:pt x="32" y="49"/>
                    </a:lnTo>
                    <a:lnTo>
                      <a:pt x="3" y="42"/>
                    </a:lnTo>
                    <a:lnTo>
                      <a:pt x="9" y="41"/>
                    </a:lnTo>
                    <a:lnTo>
                      <a:pt x="2" y="35"/>
                    </a:lnTo>
                    <a:lnTo>
                      <a:pt x="34" y="35"/>
                    </a:lnTo>
                    <a:lnTo>
                      <a:pt x="0" y="29"/>
                    </a:lnTo>
                  </a:path>
                </a:pathLst>
              </a:custGeom>
              <a:solidFill>
                <a:srgbClr val="EAEAEA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6" name="Freeform 67"/>
              <p:cNvSpPr>
                <a:spLocks/>
              </p:cNvSpPr>
              <p:nvPr/>
            </p:nvSpPr>
            <p:spPr bwMode="auto">
              <a:xfrm>
                <a:off x="1178" y="1166"/>
                <a:ext cx="44" cy="34"/>
              </a:xfrm>
              <a:custGeom>
                <a:avLst/>
                <a:gdLst>
                  <a:gd name="T0" fmla="*/ 0 w 36"/>
                  <a:gd name="T1" fmla="*/ 2147483647 h 24"/>
                  <a:gd name="T2" fmla="*/ 0 w 36"/>
                  <a:gd name="T3" fmla="*/ 2147483647 h 24"/>
                  <a:gd name="T4" fmla="*/ 2147483647 w 36"/>
                  <a:gd name="T5" fmla="*/ 0 h 24"/>
                  <a:gd name="T6" fmla="*/ 2147483647 w 36"/>
                  <a:gd name="T7" fmla="*/ 2147483647 h 24"/>
                  <a:gd name="T8" fmla="*/ 2147483647 w 36"/>
                  <a:gd name="T9" fmla="*/ 2147483647 h 24"/>
                  <a:gd name="T10" fmla="*/ 0 w 36"/>
                  <a:gd name="T11" fmla="*/ 2147483647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24"/>
                  <a:gd name="T20" fmla="*/ 36 w 36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24">
                    <a:moveTo>
                      <a:pt x="0" y="16"/>
                    </a:moveTo>
                    <a:lnTo>
                      <a:pt x="0" y="16"/>
                    </a:lnTo>
                    <a:lnTo>
                      <a:pt x="7" y="0"/>
                    </a:lnTo>
                    <a:lnTo>
                      <a:pt x="28" y="5"/>
                    </a:lnTo>
                    <a:lnTo>
                      <a:pt x="35" y="23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EAEAEA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7" name="Freeform 68"/>
              <p:cNvSpPr>
                <a:spLocks/>
              </p:cNvSpPr>
              <p:nvPr/>
            </p:nvSpPr>
            <p:spPr bwMode="auto">
              <a:xfrm>
                <a:off x="1183" y="1085"/>
                <a:ext cx="49" cy="24"/>
              </a:xfrm>
              <a:custGeom>
                <a:avLst/>
                <a:gdLst>
                  <a:gd name="T0" fmla="*/ 0 w 39"/>
                  <a:gd name="T1" fmla="*/ 2147483647 h 18"/>
                  <a:gd name="T2" fmla="*/ 0 w 39"/>
                  <a:gd name="T3" fmla="*/ 2147483647 h 18"/>
                  <a:gd name="T4" fmla="*/ 2147483647 w 39"/>
                  <a:gd name="T5" fmla="*/ 2147483647 h 18"/>
                  <a:gd name="T6" fmla="*/ 2147483647 w 39"/>
                  <a:gd name="T7" fmla="*/ 2147483647 h 18"/>
                  <a:gd name="T8" fmla="*/ 2147483647 w 39"/>
                  <a:gd name="T9" fmla="*/ 0 h 18"/>
                  <a:gd name="T10" fmla="*/ 0 w 39"/>
                  <a:gd name="T11" fmla="*/ 2147483647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9"/>
                  <a:gd name="T19" fmla="*/ 0 h 18"/>
                  <a:gd name="T20" fmla="*/ 39 w 39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9" h="18">
                    <a:moveTo>
                      <a:pt x="0" y="6"/>
                    </a:moveTo>
                    <a:lnTo>
                      <a:pt x="0" y="6"/>
                    </a:lnTo>
                    <a:lnTo>
                      <a:pt x="8" y="17"/>
                    </a:lnTo>
                    <a:lnTo>
                      <a:pt x="38" y="6"/>
                    </a:lnTo>
                    <a:lnTo>
                      <a:pt x="9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EAEAEA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8" name="Freeform 69"/>
              <p:cNvSpPr>
                <a:spLocks/>
              </p:cNvSpPr>
              <p:nvPr/>
            </p:nvSpPr>
            <p:spPr bwMode="auto">
              <a:xfrm>
                <a:off x="1191" y="1224"/>
                <a:ext cx="87" cy="67"/>
              </a:xfrm>
              <a:custGeom>
                <a:avLst/>
                <a:gdLst>
                  <a:gd name="T0" fmla="*/ 0 w 69"/>
                  <a:gd name="T1" fmla="*/ 2147483647 h 49"/>
                  <a:gd name="T2" fmla="*/ 0 w 69"/>
                  <a:gd name="T3" fmla="*/ 2147483647 h 49"/>
                  <a:gd name="T4" fmla="*/ 2147483647 w 69"/>
                  <a:gd name="T5" fmla="*/ 2147483647 h 49"/>
                  <a:gd name="T6" fmla="*/ 2147483647 w 69"/>
                  <a:gd name="T7" fmla="*/ 2147483647 h 49"/>
                  <a:gd name="T8" fmla="*/ 2147483647 w 69"/>
                  <a:gd name="T9" fmla="*/ 2147483647 h 49"/>
                  <a:gd name="T10" fmla="*/ 2147483647 w 69"/>
                  <a:gd name="T11" fmla="*/ 2147483647 h 49"/>
                  <a:gd name="T12" fmla="*/ 2147483647 w 69"/>
                  <a:gd name="T13" fmla="*/ 2147483647 h 49"/>
                  <a:gd name="T14" fmla="*/ 2147483647 w 69"/>
                  <a:gd name="T15" fmla="*/ 2147483647 h 49"/>
                  <a:gd name="T16" fmla="*/ 2147483647 w 69"/>
                  <a:gd name="T17" fmla="*/ 2147483647 h 49"/>
                  <a:gd name="T18" fmla="*/ 2147483647 w 69"/>
                  <a:gd name="T19" fmla="*/ 2147483647 h 49"/>
                  <a:gd name="T20" fmla="*/ 2147483647 w 69"/>
                  <a:gd name="T21" fmla="*/ 0 h 49"/>
                  <a:gd name="T22" fmla="*/ 2147483647 w 69"/>
                  <a:gd name="T23" fmla="*/ 2147483647 h 49"/>
                  <a:gd name="T24" fmla="*/ 0 w 69"/>
                  <a:gd name="T25" fmla="*/ 2147483647 h 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9"/>
                  <a:gd name="T40" fmla="*/ 0 h 49"/>
                  <a:gd name="T41" fmla="*/ 69 w 69"/>
                  <a:gd name="T42" fmla="*/ 49 h 4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9" h="49">
                    <a:moveTo>
                      <a:pt x="0" y="6"/>
                    </a:moveTo>
                    <a:lnTo>
                      <a:pt x="0" y="6"/>
                    </a:lnTo>
                    <a:lnTo>
                      <a:pt x="1" y="30"/>
                    </a:lnTo>
                    <a:lnTo>
                      <a:pt x="8" y="33"/>
                    </a:lnTo>
                    <a:lnTo>
                      <a:pt x="7" y="48"/>
                    </a:lnTo>
                    <a:lnTo>
                      <a:pt x="16" y="48"/>
                    </a:lnTo>
                    <a:lnTo>
                      <a:pt x="27" y="38"/>
                    </a:lnTo>
                    <a:lnTo>
                      <a:pt x="16" y="30"/>
                    </a:lnTo>
                    <a:lnTo>
                      <a:pt x="44" y="30"/>
                    </a:lnTo>
                    <a:lnTo>
                      <a:pt x="68" y="3"/>
                    </a:lnTo>
                    <a:lnTo>
                      <a:pt x="4" y="0"/>
                    </a:lnTo>
                    <a:lnTo>
                      <a:pt x="14" y="7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EAEAEA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9" name="Freeform 70"/>
              <p:cNvSpPr>
                <a:spLocks/>
              </p:cNvSpPr>
              <p:nvPr/>
            </p:nvSpPr>
            <p:spPr bwMode="auto">
              <a:xfrm>
                <a:off x="1247" y="868"/>
                <a:ext cx="490" cy="280"/>
              </a:xfrm>
              <a:custGeom>
                <a:avLst/>
                <a:gdLst>
                  <a:gd name="T0" fmla="*/ 2147483647 w 393"/>
                  <a:gd name="T1" fmla="*/ 2147483647 h 201"/>
                  <a:gd name="T2" fmla="*/ 2147483647 w 393"/>
                  <a:gd name="T3" fmla="*/ 2147483647 h 201"/>
                  <a:gd name="T4" fmla="*/ 2147483647 w 393"/>
                  <a:gd name="T5" fmla="*/ 2147483647 h 201"/>
                  <a:gd name="T6" fmla="*/ 2147483647 w 393"/>
                  <a:gd name="T7" fmla="*/ 2147483647 h 201"/>
                  <a:gd name="T8" fmla="*/ 2147483647 w 393"/>
                  <a:gd name="T9" fmla="*/ 2147483647 h 201"/>
                  <a:gd name="T10" fmla="*/ 2147483647 w 393"/>
                  <a:gd name="T11" fmla="*/ 2147483647 h 201"/>
                  <a:gd name="T12" fmla="*/ 2147483647 w 393"/>
                  <a:gd name="T13" fmla="*/ 2147483647 h 201"/>
                  <a:gd name="T14" fmla="*/ 2147483647 w 393"/>
                  <a:gd name="T15" fmla="*/ 2147483647 h 201"/>
                  <a:gd name="T16" fmla="*/ 2147483647 w 393"/>
                  <a:gd name="T17" fmla="*/ 2147483647 h 201"/>
                  <a:gd name="T18" fmla="*/ 2147483647 w 393"/>
                  <a:gd name="T19" fmla="*/ 2147483647 h 201"/>
                  <a:gd name="T20" fmla="*/ 2147483647 w 393"/>
                  <a:gd name="T21" fmla="*/ 2147483647 h 201"/>
                  <a:gd name="T22" fmla="*/ 2147483647 w 393"/>
                  <a:gd name="T23" fmla="*/ 2147483647 h 201"/>
                  <a:gd name="T24" fmla="*/ 2147483647 w 393"/>
                  <a:gd name="T25" fmla="*/ 2147483647 h 201"/>
                  <a:gd name="T26" fmla="*/ 2147483647 w 393"/>
                  <a:gd name="T27" fmla="*/ 2147483647 h 201"/>
                  <a:gd name="T28" fmla="*/ 2147483647 w 393"/>
                  <a:gd name="T29" fmla="*/ 2147483647 h 201"/>
                  <a:gd name="T30" fmla="*/ 2147483647 w 393"/>
                  <a:gd name="T31" fmla="*/ 2147483647 h 201"/>
                  <a:gd name="T32" fmla="*/ 2147483647 w 393"/>
                  <a:gd name="T33" fmla="*/ 2147483647 h 201"/>
                  <a:gd name="T34" fmla="*/ 2147483647 w 393"/>
                  <a:gd name="T35" fmla="*/ 2147483647 h 201"/>
                  <a:gd name="T36" fmla="*/ 2147483647 w 393"/>
                  <a:gd name="T37" fmla="*/ 2147483647 h 201"/>
                  <a:gd name="T38" fmla="*/ 2147483647 w 393"/>
                  <a:gd name="T39" fmla="*/ 2147483647 h 201"/>
                  <a:gd name="T40" fmla="*/ 2147483647 w 393"/>
                  <a:gd name="T41" fmla="*/ 2147483647 h 201"/>
                  <a:gd name="T42" fmla="*/ 2147483647 w 393"/>
                  <a:gd name="T43" fmla="*/ 2147483647 h 201"/>
                  <a:gd name="T44" fmla="*/ 2147483647 w 393"/>
                  <a:gd name="T45" fmla="*/ 2147483647 h 201"/>
                  <a:gd name="T46" fmla="*/ 2147483647 w 393"/>
                  <a:gd name="T47" fmla="*/ 2147483647 h 201"/>
                  <a:gd name="T48" fmla="*/ 2147483647 w 393"/>
                  <a:gd name="T49" fmla="*/ 2147483647 h 201"/>
                  <a:gd name="T50" fmla="*/ 2147483647 w 393"/>
                  <a:gd name="T51" fmla="*/ 2147483647 h 201"/>
                  <a:gd name="T52" fmla="*/ 2147483647 w 393"/>
                  <a:gd name="T53" fmla="*/ 2147483647 h 201"/>
                  <a:gd name="T54" fmla="*/ 2147483647 w 393"/>
                  <a:gd name="T55" fmla="*/ 2147483647 h 201"/>
                  <a:gd name="T56" fmla="*/ 2147483647 w 393"/>
                  <a:gd name="T57" fmla="*/ 2147483647 h 201"/>
                  <a:gd name="T58" fmla="*/ 2147483647 w 393"/>
                  <a:gd name="T59" fmla="*/ 2147483647 h 201"/>
                  <a:gd name="T60" fmla="*/ 2147483647 w 393"/>
                  <a:gd name="T61" fmla="*/ 2147483647 h 201"/>
                  <a:gd name="T62" fmla="*/ 2147483647 w 393"/>
                  <a:gd name="T63" fmla="*/ 2147483647 h 201"/>
                  <a:gd name="T64" fmla="*/ 2147483647 w 393"/>
                  <a:gd name="T65" fmla="*/ 2147483647 h 201"/>
                  <a:gd name="T66" fmla="*/ 2147483647 w 393"/>
                  <a:gd name="T67" fmla="*/ 2147483647 h 201"/>
                  <a:gd name="T68" fmla="*/ 2147483647 w 393"/>
                  <a:gd name="T69" fmla="*/ 2147483647 h 201"/>
                  <a:gd name="T70" fmla="*/ 2147483647 w 393"/>
                  <a:gd name="T71" fmla="*/ 2147483647 h 201"/>
                  <a:gd name="T72" fmla="*/ 2147483647 w 393"/>
                  <a:gd name="T73" fmla="*/ 2147483647 h 201"/>
                  <a:gd name="T74" fmla="*/ 2147483647 w 393"/>
                  <a:gd name="T75" fmla="*/ 2147483647 h 201"/>
                  <a:gd name="T76" fmla="*/ 2147483647 w 393"/>
                  <a:gd name="T77" fmla="*/ 2147483647 h 201"/>
                  <a:gd name="T78" fmla="*/ 2147483647 w 393"/>
                  <a:gd name="T79" fmla="*/ 2147483647 h 201"/>
                  <a:gd name="T80" fmla="*/ 2147483647 w 393"/>
                  <a:gd name="T81" fmla="*/ 2147483647 h 201"/>
                  <a:gd name="T82" fmla="*/ 2147483647 w 393"/>
                  <a:gd name="T83" fmla="*/ 2147483647 h 201"/>
                  <a:gd name="T84" fmla="*/ 2147483647 w 393"/>
                  <a:gd name="T85" fmla="*/ 2147483647 h 201"/>
                  <a:gd name="T86" fmla="*/ 2147483647 w 393"/>
                  <a:gd name="T87" fmla="*/ 2147483647 h 201"/>
                  <a:gd name="T88" fmla="*/ 0 w 393"/>
                  <a:gd name="T89" fmla="*/ 2147483647 h 20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93"/>
                  <a:gd name="T136" fmla="*/ 0 h 201"/>
                  <a:gd name="T137" fmla="*/ 393 w 393"/>
                  <a:gd name="T138" fmla="*/ 201 h 20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93" h="201">
                    <a:moveTo>
                      <a:pt x="0" y="46"/>
                    </a:moveTo>
                    <a:lnTo>
                      <a:pt x="0" y="46"/>
                    </a:lnTo>
                    <a:lnTo>
                      <a:pt x="34" y="46"/>
                    </a:lnTo>
                    <a:lnTo>
                      <a:pt x="22" y="54"/>
                    </a:lnTo>
                    <a:lnTo>
                      <a:pt x="71" y="48"/>
                    </a:lnTo>
                    <a:lnTo>
                      <a:pt x="28" y="54"/>
                    </a:lnTo>
                    <a:lnTo>
                      <a:pt x="40" y="58"/>
                    </a:lnTo>
                    <a:lnTo>
                      <a:pt x="26" y="58"/>
                    </a:lnTo>
                    <a:lnTo>
                      <a:pt x="33" y="64"/>
                    </a:lnTo>
                    <a:lnTo>
                      <a:pt x="95" y="56"/>
                    </a:lnTo>
                    <a:lnTo>
                      <a:pt x="34" y="69"/>
                    </a:lnTo>
                    <a:lnTo>
                      <a:pt x="61" y="78"/>
                    </a:lnTo>
                    <a:lnTo>
                      <a:pt x="83" y="64"/>
                    </a:lnTo>
                    <a:lnTo>
                      <a:pt x="125" y="61"/>
                    </a:lnTo>
                    <a:lnTo>
                      <a:pt x="82" y="67"/>
                    </a:lnTo>
                    <a:lnTo>
                      <a:pt x="71" y="78"/>
                    </a:lnTo>
                    <a:lnTo>
                      <a:pt x="99" y="78"/>
                    </a:lnTo>
                    <a:lnTo>
                      <a:pt x="125" y="68"/>
                    </a:lnTo>
                    <a:lnTo>
                      <a:pt x="106" y="78"/>
                    </a:lnTo>
                    <a:lnTo>
                      <a:pt x="125" y="78"/>
                    </a:lnTo>
                    <a:lnTo>
                      <a:pt x="154" y="69"/>
                    </a:lnTo>
                    <a:lnTo>
                      <a:pt x="151" y="58"/>
                    </a:lnTo>
                    <a:lnTo>
                      <a:pt x="183" y="51"/>
                    </a:lnTo>
                    <a:lnTo>
                      <a:pt x="159" y="69"/>
                    </a:lnTo>
                    <a:lnTo>
                      <a:pt x="210" y="66"/>
                    </a:lnTo>
                    <a:lnTo>
                      <a:pt x="109" y="83"/>
                    </a:lnTo>
                    <a:lnTo>
                      <a:pt x="131" y="103"/>
                    </a:lnTo>
                    <a:lnTo>
                      <a:pt x="151" y="103"/>
                    </a:lnTo>
                    <a:lnTo>
                      <a:pt x="140" y="108"/>
                    </a:lnTo>
                    <a:lnTo>
                      <a:pt x="103" y="87"/>
                    </a:lnTo>
                    <a:lnTo>
                      <a:pt x="70" y="83"/>
                    </a:lnTo>
                    <a:lnTo>
                      <a:pt x="69" y="92"/>
                    </a:lnTo>
                    <a:lnTo>
                      <a:pt x="83" y="95"/>
                    </a:lnTo>
                    <a:lnTo>
                      <a:pt x="70" y="100"/>
                    </a:lnTo>
                    <a:lnTo>
                      <a:pt x="109" y="121"/>
                    </a:lnTo>
                    <a:lnTo>
                      <a:pt x="92" y="122"/>
                    </a:lnTo>
                    <a:lnTo>
                      <a:pt x="132" y="125"/>
                    </a:lnTo>
                    <a:lnTo>
                      <a:pt x="109" y="128"/>
                    </a:lnTo>
                    <a:lnTo>
                      <a:pt x="121" y="136"/>
                    </a:lnTo>
                    <a:lnTo>
                      <a:pt x="87" y="125"/>
                    </a:lnTo>
                    <a:lnTo>
                      <a:pt x="64" y="129"/>
                    </a:lnTo>
                    <a:lnTo>
                      <a:pt x="57" y="146"/>
                    </a:lnTo>
                    <a:lnTo>
                      <a:pt x="77" y="140"/>
                    </a:lnTo>
                    <a:lnTo>
                      <a:pt x="73" y="146"/>
                    </a:lnTo>
                    <a:lnTo>
                      <a:pt x="81" y="146"/>
                    </a:lnTo>
                    <a:lnTo>
                      <a:pt x="93" y="133"/>
                    </a:lnTo>
                    <a:lnTo>
                      <a:pt x="90" y="144"/>
                    </a:lnTo>
                    <a:lnTo>
                      <a:pt x="101" y="146"/>
                    </a:lnTo>
                    <a:lnTo>
                      <a:pt x="79" y="152"/>
                    </a:lnTo>
                    <a:lnTo>
                      <a:pt x="92" y="152"/>
                    </a:lnTo>
                    <a:lnTo>
                      <a:pt x="81" y="155"/>
                    </a:lnTo>
                    <a:lnTo>
                      <a:pt x="90" y="164"/>
                    </a:lnTo>
                    <a:lnTo>
                      <a:pt x="106" y="164"/>
                    </a:lnTo>
                    <a:lnTo>
                      <a:pt x="121" y="150"/>
                    </a:lnTo>
                    <a:lnTo>
                      <a:pt x="95" y="171"/>
                    </a:lnTo>
                    <a:lnTo>
                      <a:pt x="70" y="155"/>
                    </a:lnTo>
                    <a:lnTo>
                      <a:pt x="46" y="156"/>
                    </a:lnTo>
                    <a:lnTo>
                      <a:pt x="65" y="171"/>
                    </a:lnTo>
                    <a:lnTo>
                      <a:pt x="33" y="180"/>
                    </a:lnTo>
                    <a:lnTo>
                      <a:pt x="36" y="192"/>
                    </a:lnTo>
                    <a:lnTo>
                      <a:pt x="41" y="182"/>
                    </a:lnTo>
                    <a:lnTo>
                      <a:pt x="42" y="192"/>
                    </a:lnTo>
                    <a:lnTo>
                      <a:pt x="66" y="189"/>
                    </a:lnTo>
                    <a:lnTo>
                      <a:pt x="82" y="197"/>
                    </a:lnTo>
                    <a:lnTo>
                      <a:pt x="93" y="197"/>
                    </a:lnTo>
                    <a:lnTo>
                      <a:pt x="87" y="189"/>
                    </a:lnTo>
                    <a:lnTo>
                      <a:pt x="109" y="191"/>
                    </a:lnTo>
                    <a:lnTo>
                      <a:pt x="106" y="184"/>
                    </a:lnTo>
                    <a:lnTo>
                      <a:pt x="118" y="192"/>
                    </a:lnTo>
                    <a:lnTo>
                      <a:pt x="122" y="190"/>
                    </a:lnTo>
                    <a:lnTo>
                      <a:pt x="119" y="184"/>
                    </a:lnTo>
                    <a:lnTo>
                      <a:pt x="138" y="190"/>
                    </a:lnTo>
                    <a:lnTo>
                      <a:pt x="139" y="200"/>
                    </a:lnTo>
                    <a:lnTo>
                      <a:pt x="172" y="190"/>
                    </a:lnTo>
                    <a:lnTo>
                      <a:pt x="177" y="179"/>
                    </a:lnTo>
                    <a:lnTo>
                      <a:pt x="163" y="182"/>
                    </a:lnTo>
                    <a:lnTo>
                      <a:pt x="163" y="171"/>
                    </a:lnTo>
                    <a:lnTo>
                      <a:pt x="125" y="171"/>
                    </a:lnTo>
                    <a:lnTo>
                      <a:pt x="175" y="169"/>
                    </a:lnTo>
                    <a:lnTo>
                      <a:pt x="183" y="161"/>
                    </a:lnTo>
                    <a:lnTo>
                      <a:pt x="175" y="151"/>
                    </a:lnTo>
                    <a:lnTo>
                      <a:pt x="202" y="152"/>
                    </a:lnTo>
                    <a:lnTo>
                      <a:pt x="209" y="146"/>
                    </a:lnTo>
                    <a:lnTo>
                      <a:pt x="188" y="144"/>
                    </a:lnTo>
                    <a:lnTo>
                      <a:pt x="215" y="143"/>
                    </a:lnTo>
                    <a:lnTo>
                      <a:pt x="199" y="136"/>
                    </a:lnTo>
                    <a:lnTo>
                      <a:pt x="220" y="132"/>
                    </a:lnTo>
                    <a:lnTo>
                      <a:pt x="219" y="126"/>
                    </a:lnTo>
                    <a:lnTo>
                      <a:pt x="180" y="125"/>
                    </a:lnTo>
                    <a:lnTo>
                      <a:pt x="201" y="121"/>
                    </a:lnTo>
                    <a:lnTo>
                      <a:pt x="179" y="119"/>
                    </a:lnTo>
                    <a:lnTo>
                      <a:pt x="220" y="122"/>
                    </a:lnTo>
                    <a:lnTo>
                      <a:pt x="220" y="116"/>
                    </a:lnTo>
                    <a:lnTo>
                      <a:pt x="179" y="115"/>
                    </a:lnTo>
                    <a:lnTo>
                      <a:pt x="233" y="108"/>
                    </a:lnTo>
                    <a:lnTo>
                      <a:pt x="219" y="102"/>
                    </a:lnTo>
                    <a:lnTo>
                      <a:pt x="257" y="103"/>
                    </a:lnTo>
                    <a:lnTo>
                      <a:pt x="268" y="92"/>
                    </a:lnTo>
                    <a:lnTo>
                      <a:pt x="249" y="91"/>
                    </a:lnTo>
                    <a:lnTo>
                      <a:pt x="275" y="89"/>
                    </a:lnTo>
                    <a:lnTo>
                      <a:pt x="270" y="83"/>
                    </a:lnTo>
                    <a:lnTo>
                      <a:pt x="283" y="83"/>
                    </a:lnTo>
                    <a:lnTo>
                      <a:pt x="350" y="53"/>
                    </a:lnTo>
                    <a:lnTo>
                      <a:pt x="278" y="63"/>
                    </a:lnTo>
                    <a:lnTo>
                      <a:pt x="318" y="48"/>
                    </a:lnTo>
                    <a:lnTo>
                      <a:pt x="294" y="51"/>
                    </a:lnTo>
                    <a:lnTo>
                      <a:pt x="288" y="42"/>
                    </a:lnTo>
                    <a:lnTo>
                      <a:pt x="332" y="46"/>
                    </a:lnTo>
                    <a:lnTo>
                      <a:pt x="392" y="30"/>
                    </a:lnTo>
                    <a:lnTo>
                      <a:pt x="392" y="22"/>
                    </a:lnTo>
                    <a:lnTo>
                      <a:pt x="365" y="22"/>
                    </a:lnTo>
                    <a:lnTo>
                      <a:pt x="360" y="7"/>
                    </a:lnTo>
                    <a:lnTo>
                      <a:pt x="294" y="15"/>
                    </a:lnTo>
                    <a:lnTo>
                      <a:pt x="323" y="5"/>
                    </a:lnTo>
                    <a:lnTo>
                      <a:pt x="231" y="0"/>
                    </a:lnTo>
                    <a:lnTo>
                      <a:pt x="225" y="6"/>
                    </a:lnTo>
                    <a:lnTo>
                      <a:pt x="230" y="11"/>
                    </a:lnTo>
                    <a:lnTo>
                      <a:pt x="215" y="4"/>
                    </a:lnTo>
                    <a:lnTo>
                      <a:pt x="176" y="4"/>
                    </a:lnTo>
                    <a:lnTo>
                      <a:pt x="204" y="18"/>
                    </a:lnTo>
                    <a:lnTo>
                      <a:pt x="193" y="22"/>
                    </a:lnTo>
                    <a:lnTo>
                      <a:pt x="179" y="7"/>
                    </a:lnTo>
                    <a:lnTo>
                      <a:pt x="142" y="6"/>
                    </a:lnTo>
                    <a:lnTo>
                      <a:pt x="151" y="12"/>
                    </a:lnTo>
                    <a:lnTo>
                      <a:pt x="121" y="11"/>
                    </a:lnTo>
                    <a:lnTo>
                      <a:pt x="135" y="20"/>
                    </a:lnTo>
                    <a:lnTo>
                      <a:pt x="115" y="15"/>
                    </a:lnTo>
                    <a:lnTo>
                      <a:pt x="121" y="20"/>
                    </a:lnTo>
                    <a:lnTo>
                      <a:pt x="109" y="22"/>
                    </a:lnTo>
                    <a:lnTo>
                      <a:pt x="137" y="35"/>
                    </a:lnTo>
                    <a:lnTo>
                      <a:pt x="75" y="20"/>
                    </a:lnTo>
                    <a:lnTo>
                      <a:pt x="61" y="30"/>
                    </a:lnTo>
                    <a:lnTo>
                      <a:pt x="83" y="35"/>
                    </a:lnTo>
                    <a:lnTo>
                      <a:pt x="42" y="32"/>
                    </a:lnTo>
                    <a:lnTo>
                      <a:pt x="0" y="46"/>
                    </a:lnTo>
                  </a:path>
                </a:pathLst>
              </a:custGeom>
              <a:solidFill>
                <a:srgbClr val="EAEAEA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60" name="Freeform 71"/>
              <p:cNvSpPr>
                <a:spLocks/>
              </p:cNvSpPr>
              <p:nvPr/>
            </p:nvSpPr>
            <p:spPr bwMode="auto">
              <a:xfrm>
                <a:off x="1279" y="1226"/>
                <a:ext cx="456" cy="360"/>
              </a:xfrm>
              <a:custGeom>
                <a:avLst/>
                <a:gdLst>
                  <a:gd name="T0" fmla="*/ 0 w 366"/>
                  <a:gd name="T1" fmla="*/ 2147483647 h 260"/>
                  <a:gd name="T2" fmla="*/ 2147483647 w 366"/>
                  <a:gd name="T3" fmla="*/ 2147483647 h 260"/>
                  <a:gd name="T4" fmla="*/ 2147483647 w 366"/>
                  <a:gd name="T5" fmla="*/ 2147483647 h 260"/>
                  <a:gd name="T6" fmla="*/ 2147483647 w 366"/>
                  <a:gd name="T7" fmla="*/ 2147483647 h 260"/>
                  <a:gd name="T8" fmla="*/ 2147483647 w 366"/>
                  <a:gd name="T9" fmla="*/ 2147483647 h 260"/>
                  <a:gd name="T10" fmla="*/ 2147483647 w 366"/>
                  <a:gd name="T11" fmla="*/ 2147483647 h 260"/>
                  <a:gd name="T12" fmla="*/ 2147483647 w 366"/>
                  <a:gd name="T13" fmla="*/ 2147483647 h 260"/>
                  <a:gd name="T14" fmla="*/ 2147483647 w 366"/>
                  <a:gd name="T15" fmla="*/ 2147483647 h 260"/>
                  <a:gd name="T16" fmla="*/ 2147483647 w 366"/>
                  <a:gd name="T17" fmla="*/ 2147483647 h 260"/>
                  <a:gd name="T18" fmla="*/ 2147483647 w 366"/>
                  <a:gd name="T19" fmla="*/ 2147483647 h 260"/>
                  <a:gd name="T20" fmla="*/ 2147483647 w 366"/>
                  <a:gd name="T21" fmla="*/ 2147483647 h 260"/>
                  <a:gd name="T22" fmla="*/ 2147483647 w 366"/>
                  <a:gd name="T23" fmla="*/ 2147483647 h 260"/>
                  <a:gd name="T24" fmla="*/ 2147483647 w 366"/>
                  <a:gd name="T25" fmla="*/ 2147483647 h 260"/>
                  <a:gd name="T26" fmla="*/ 2147483647 w 366"/>
                  <a:gd name="T27" fmla="*/ 2147483647 h 260"/>
                  <a:gd name="T28" fmla="*/ 2147483647 w 366"/>
                  <a:gd name="T29" fmla="*/ 2147483647 h 260"/>
                  <a:gd name="T30" fmla="*/ 2147483647 w 366"/>
                  <a:gd name="T31" fmla="*/ 2147483647 h 260"/>
                  <a:gd name="T32" fmla="*/ 2147483647 w 366"/>
                  <a:gd name="T33" fmla="*/ 2147483647 h 260"/>
                  <a:gd name="T34" fmla="*/ 2147483647 w 366"/>
                  <a:gd name="T35" fmla="*/ 2147483647 h 260"/>
                  <a:gd name="T36" fmla="*/ 2147483647 w 366"/>
                  <a:gd name="T37" fmla="*/ 2147483647 h 260"/>
                  <a:gd name="T38" fmla="*/ 2147483647 w 366"/>
                  <a:gd name="T39" fmla="*/ 2147483647 h 260"/>
                  <a:gd name="T40" fmla="*/ 2147483647 w 366"/>
                  <a:gd name="T41" fmla="*/ 2147483647 h 260"/>
                  <a:gd name="T42" fmla="*/ 2147483647 w 366"/>
                  <a:gd name="T43" fmla="*/ 2147483647 h 260"/>
                  <a:gd name="T44" fmla="*/ 2147483647 w 366"/>
                  <a:gd name="T45" fmla="*/ 2147483647 h 260"/>
                  <a:gd name="T46" fmla="*/ 2147483647 w 366"/>
                  <a:gd name="T47" fmla="*/ 2147483647 h 260"/>
                  <a:gd name="T48" fmla="*/ 2147483647 w 366"/>
                  <a:gd name="T49" fmla="*/ 2147483647 h 260"/>
                  <a:gd name="T50" fmla="*/ 2147483647 w 366"/>
                  <a:gd name="T51" fmla="*/ 2147483647 h 260"/>
                  <a:gd name="T52" fmla="*/ 2147483647 w 366"/>
                  <a:gd name="T53" fmla="*/ 2147483647 h 260"/>
                  <a:gd name="T54" fmla="*/ 2147483647 w 366"/>
                  <a:gd name="T55" fmla="*/ 2147483647 h 260"/>
                  <a:gd name="T56" fmla="*/ 2147483647 w 366"/>
                  <a:gd name="T57" fmla="*/ 2147483647 h 260"/>
                  <a:gd name="T58" fmla="*/ 2147483647 w 366"/>
                  <a:gd name="T59" fmla="*/ 2147483647 h 260"/>
                  <a:gd name="T60" fmla="*/ 2147483647 w 366"/>
                  <a:gd name="T61" fmla="*/ 2147483647 h 260"/>
                  <a:gd name="T62" fmla="*/ 2147483647 w 366"/>
                  <a:gd name="T63" fmla="*/ 2147483647 h 260"/>
                  <a:gd name="T64" fmla="*/ 2147483647 w 366"/>
                  <a:gd name="T65" fmla="*/ 2147483647 h 260"/>
                  <a:gd name="T66" fmla="*/ 2147483647 w 366"/>
                  <a:gd name="T67" fmla="*/ 2147483647 h 260"/>
                  <a:gd name="T68" fmla="*/ 2147483647 w 366"/>
                  <a:gd name="T69" fmla="*/ 2147483647 h 260"/>
                  <a:gd name="T70" fmla="*/ 2147483647 w 366"/>
                  <a:gd name="T71" fmla="*/ 2147483647 h 260"/>
                  <a:gd name="T72" fmla="*/ 2147483647 w 366"/>
                  <a:gd name="T73" fmla="*/ 2147483647 h 260"/>
                  <a:gd name="T74" fmla="*/ 2147483647 w 366"/>
                  <a:gd name="T75" fmla="*/ 2147483647 h 260"/>
                  <a:gd name="T76" fmla="*/ 2147483647 w 366"/>
                  <a:gd name="T77" fmla="*/ 2147483647 h 260"/>
                  <a:gd name="T78" fmla="*/ 2147483647 w 366"/>
                  <a:gd name="T79" fmla="*/ 2147483647 h 260"/>
                  <a:gd name="T80" fmla="*/ 2147483647 w 366"/>
                  <a:gd name="T81" fmla="*/ 2147483647 h 260"/>
                  <a:gd name="T82" fmla="*/ 2147483647 w 366"/>
                  <a:gd name="T83" fmla="*/ 2147483647 h 260"/>
                  <a:gd name="T84" fmla="*/ 2147483647 w 366"/>
                  <a:gd name="T85" fmla="*/ 2147483647 h 260"/>
                  <a:gd name="T86" fmla="*/ 2147483647 w 366"/>
                  <a:gd name="T87" fmla="*/ 2147483647 h 260"/>
                  <a:gd name="T88" fmla="*/ 2147483647 w 366"/>
                  <a:gd name="T89" fmla="*/ 2147483647 h 260"/>
                  <a:gd name="T90" fmla="*/ 2147483647 w 366"/>
                  <a:gd name="T91" fmla="*/ 2147483647 h 260"/>
                  <a:gd name="T92" fmla="*/ 2147483647 w 366"/>
                  <a:gd name="T93" fmla="*/ 2147483647 h 260"/>
                  <a:gd name="T94" fmla="*/ 2147483647 w 366"/>
                  <a:gd name="T95" fmla="*/ 2147483647 h 260"/>
                  <a:gd name="T96" fmla="*/ 2147483647 w 366"/>
                  <a:gd name="T97" fmla="*/ 2147483647 h 260"/>
                  <a:gd name="T98" fmla="*/ 2147483647 w 366"/>
                  <a:gd name="T99" fmla="*/ 2147483647 h 260"/>
                  <a:gd name="T100" fmla="*/ 2147483647 w 366"/>
                  <a:gd name="T101" fmla="*/ 2147483647 h 260"/>
                  <a:gd name="T102" fmla="*/ 2147483647 w 366"/>
                  <a:gd name="T103" fmla="*/ 2147483647 h 260"/>
                  <a:gd name="T104" fmla="*/ 2147483647 w 366"/>
                  <a:gd name="T105" fmla="*/ 2147483647 h 26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66"/>
                  <a:gd name="T160" fmla="*/ 0 h 260"/>
                  <a:gd name="T161" fmla="*/ 366 w 366"/>
                  <a:gd name="T162" fmla="*/ 260 h 26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66" h="260">
                    <a:moveTo>
                      <a:pt x="0" y="57"/>
                    </a:moveTo>
                    <a:lnTo>
                      <a:pt x="0" y="57"/>
                    </a:lnTo>
                    <a:lnTo>
                      <a:pt x="2" y="29"/>
                    </a:lnTo>
                    <a:lnTo>
                      <a:pt x="17" y="9"/>
                    </a:lnTo>
                    <a:lnTo>
                      <a:pt x="42" y="0"/>
                    </a:lnTo>
                    <a:lnTo>
                      <a:pt x="66" y="2"/>
                    </a:lnTo>
                    <a:lnTo>
                      <a:pt x="41" y="29"/>
                    </a:lnTo>
                    <a:lnTo>
                      <a:pt x="46" y="44"/>
                    </a:lnTo>
                    <a:lnTo>
                      <a:pt x="66" y="61"/>
                    </a:lnTo>
                    <a:lnTo>
                      <a:pt x="42" y="65"/>
                    </a:lnTo>
                    <a:lnTo>
                      <a:pt x="66" y="65"/>
                    </a:lnTo>
                    <a:lnTo>
                      <a:pt x="68" y="53"/>
                    </a:lnTo>
                    <a:lnTo>
                      <a:pt x="51" y="43"/>
                    </a:lnTo>
                    <a:lnTo>
                      <a:pt x="66" y="34"/>
                    </a:lnTo>
                    <a:lnTo>
                      <a:pt x="56" y="22"/>
                    </a:lnTo>
                    <a:lnTo>
                      <a:pt x="76" y="26"/>
                    </a:lnTo>
                    <a:lnTo>
                      <a:pt x="57" y="19"/>
                    </a:lnTo>
                    <a:lnTo>
                      <a:pt x="79" y="20"/>
                    </a:lnTo>
                    <a:lnTo>
                      <a:pt x="63" y="11"/>
                    </a:lnTo>
                    <a:lnTo>
                      <a:pt x="81" y="13"/>
                    </a:lnTo>
                    <a:lnTo>
                      <a:pt x="93" y="2"/>
                    </a:lnTo>
                    <a:lnTo>
                      <a:pt x="108" y="2"/>
                    </a:lnTo>
                    <a:lnTo>
                      <a:pt x="108" y="15"/>
                    </a:lnTo>
                    <a:lnTo>
                      <a:pt x="119" y="19"/>
                    </a:lnTo>
                    <a:lnTo>
                      <a:pt x="116" y="44"/>
                    </a:lnTo>
                    <a:lnTo>
                      <a:pt x="129" y="32"/>
                    </a:lnTo>
                    <a:lnTo>
                      <a:pt x="138" y="37"/>
                    </a:lnTo>
                    <a:lnTo>
                      <a:pt x="159" y="26"/>
                    </a:lnTo>
                    <a:lnTo>
                      <a:pt x="189" y="32"/>
                    </a:lnTo>
                    <a:lnTo>
                      <a:pt x="200" y="44"/>
                    </a:lnTo>
                    <a:lnTo>
                      <a:pt x="192" y="53"/>
                    </a:lnTo>
                    <a:lnTo>
                      <a:pt x="210" y="49"/>
                    </a:lnTo>
                    <a:lnTo>
                      <a:pt x="205" y="57"/>
                    </a:lnTo>
                    <a:lnTo>
                      <a:pt x="216" y="61"/>
                    </a:lnTo>
                    <a:lnTo>
                      <a:pt x="224" y="52"/>
                    </a:lnTo>
                    <a:lnTo>
                      <a:pt x="236" y="57"/>
                    </a:lnTo>
                    <a:lnTo>
                      <a:pt x="241" y="64"/>
                    </a:lnTo>
                    <a:lnTo>
                      <a:pt x="230" y="65"/>
                    </a:lnTo>
                    <a:lnTo>
                      <a:pt x="245" y="65"/>
                    </a:lnTo>
                    <a:lnTo>
                      <a:pt x="243" y="75"/>
                    </a:lnTo>
                    <a:lnTo>
                      <a:pt x="256" y="70"/>
                    </a:lnTo>
                    <a:lnTo>
                      <a:pt x="248" y="79"/>
                    </a:lnTo>
                    <a:lnTo>
                      <a:pt x="274" y="76"/>
                    </a:lnTo>
                    <a:lnTo>
                      <a:pt x="261" y="85"/>
                    </a:lnTo>
                    <a:lnTo>
                      <a:pt x="274" y="85"/>
                    </a:lnTo>
                    <a:lnTo>
                      <a:pt x="269" y="90"/>
                    </a:lnTo>
                    <a:lnTo>
                      <a:pt x="280" y="83"/>
                    </a:lnTo>
                    <a:lnTo>
                      <a:pt x="291" y="91"/>
                    </a:lnTo>
                    <a:lnTo>
                      <a:pt x="270" y="99"/>
                    </a:lnTo>
                    <a:lnTo>
                      <a:pt x="301" y="106"/>
                    </a:lnTo>
                    <a:lnTo>
                      <a:pt x="274" y="109"/>
                    </a:lnTo>
                    <a:lnTo>
                      <a:pt x="284" y="111"/>
                    </a:lnTo>
                    <a:lnTo>
                      <a:pt x="277" y="121"/>
                    </a:lnTo>
                    <a:lnTo>
                      <a:pt x="306" y="136"/>
                    </a:lnTo>
                    <a:lnTo>
                      <a:pt x="322" y="133"/>
                    </a:lnTo>
                    <a:lnTo>
                      <a:pt x="328" y="151"/>
                    </a:lnTo>
                    <a:lnTo>
                      <a:pt x="343" y="148"/>
                    </a:lnTo>
                    <a:lnTo>
                      <a:pt x="341" y="157"/>
                    </a:lnTo>
                    <a:lnTo>
                      <a:pt x="365" y="162"/>
                    </a:lnTo>
                    <a:lnTo>
                      <a:pt x="362" y="172"/>
                    </a:lnTo>
                    <a:lnTo>
                      <a:pt x="350" y="170"/>
                    </a:lnTo>
                    <a:lnTo>
                      <a:pt x="355" y="176"/>
                    </a:lnTo>
                    <a:lnTo>
                      <a:pt x="350" y="185"/>
                    </a:lnTo>
                    <a:lnTo>
                      <a:pt x="340" y="181"/>
                    </a:lnTo>
                    <a:lnTo>
                      <a:pt x="338" y="198"/>
                    </a:lnTo>
                    <a:lnTo>
                      <a:pt x="295" y="166"/>
                    </a:lnTo>
                    <a:lnTo>
                      <a:pt x="281" y="169"/>
                    </a:lnTo>
                    <a:lnTo>
                      <a:pt x="291" y="177"/>
                    </a:lnTo>
                    <a:lnTo>
                      <a:pt x="283" y="185"/>
                    </a:lnTo>
                    <a:lnTo>
                      <a:pt x="290" y="185"/>
                    </a:lnTo>
                    <a:lnTo>
                      <a:pt x="298" y="201"/>
                    </a:lnTo>
                    <a:lnTo>
                      <a:pt x="319" y="204"/>
                    </a:lnTo>
                    <a:lnTo>
                      <a:pt x="316" y="214"/>
                    </a:lnTo>
                    <a:lnTo>
                      <a:pt x="328" y="223"/>
                    </a:lnTo>
                    <a:lnTo>
                      <a:pt x="322" y="245"/>
                    </a:lnTo>
                    <a:lnTo>
                      <a:pt x="270" y="223"/>
                    </a:lnTo>
                    <a:lnTo>
                      <a:pt x="304" y="259"/>
                    </a:lnTo>
                    <a:lnTo>
                      <a:pt x="240" y="237"/>
                    </a:lnTo>
                    <a:lnTo>
                      <a:pt x="230" y="226"/>
                    </a:lnTo>
                    <a:lnTo>
                      <a:pt x="239" y="225"/>
                    </a:lnTo>
                    <a:lnTo>
                      <a:pt x="218" y="217"/>
                    </a:lnTo>
                    <a:lnTo>
                      <a:pt x="212" y="204"/>
                    </a:lnTo>
                    <a:lnTo>
                      <a:pt x="195" y="198"/>
                    </a:lnTo>
                    <a:lnTo>
                      <a:pt x="195" y="208"/>
                    </a:lnTo>
                    <a:lnTo>
                      <a:pt x="184" y="204"/>
                    </a:lnTo>
                    <a:lnTo>
                      <a:pt x="171" y="214"/>
                    </a:lnTo>
                    <a:lnTo>
                      <a:pt x="151" y="204"/>
                    </a:lnTo>
                    <a:lnTo>
                      <a:pt x="161" y="188"/>
                    </a:lnTo>
                    <a:lnTo>
                      <a:pt x="210" y="188"/>
                    </a:lnTo>
                    <a:lnTo>
                      <a:pt x="197" y="173"/>
                    </a:lnTo>
                    <a:lnTo>
                      <a:pt x="226" y="148"/>
                    </a:lnTo>
                    <a:lnTo>
                      <a:pt x="205" y="119"/>
                    </a:lnTo>
                    <a:lnTo>
                      <a:pt x="194" y="117"/>
                    </a:lnTo>
                    <a:lnTo>
                      <a:pt x="200" y="111"/>
                    </a:lnTo>
                    <a:lnTo>
                      <a:pt x="171" y="121"/>
                    </a:lnTo>
                    <a:lnTo>
                      <a:pt x="171" y="111"/>
                    </a:lnTo>
                    <a:lnTo>
                      <a:pt x="182" y="106"/>
                    </a:lnTo>
                    <a:lnTo>
                      <a:pt x="159" y="94"/>
                    </a:lnTo>
                    <a:lnTo>
                      <a:pt x="159" y="85"/>
                    </a:lnTo>
                    <a:lnTo>
                      <a:pt x="137" y="79"/>
                    </a:lnTo>
                    <a:lnTo>
                      <a:pt x="142" y="92"/>
                    </a:lnTo>
                    <a:lnTo>
                      <a:pt x="107" y="87"/>
                    </a:lnTo>
                    <a:lnTo>
                      <a:pt x="116" y="95"/>
                    </a:lnTo>
                    <a:lnTo>
                      <a:pt x="24" y="82"/>
                    </a:lnTo>
                    <a:lnTo>
                      <a:pt x="9" y="65"/>
                    </a:lnTo>
                    <a:lnTo>
                      <a:pt x="36" y="68"/>
                    </a:lnTo>
                    <a:lnTo>
                      <a:pt x="0" y="57"/>
                    </a:lnTo>
                  </a:path>
                </a:pathLst>
              </a:custGeom>
              <a:solidFill>
                <a:srgbClr val="EAEAEA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61" name="Freeform 72"/>
              <p:cNvSpPr>
                <a:spLocks/>
              </p:cNvSpPr>
              <p:nvPr/>
            </p:nvSpPr>
            <p:spPr bwMode="auto">
              <a:xfrm>
                <a:off x="1325" y="1476"/>
                <a:ext cx="107" cy="78"/>
              </a:xfrm>
              <a:custGeom>
                <a:avLst/>
                <a:gdLst>
                  <a:gd name="T0" fmla="*/ 0 w 86"/>
                  <a:gd name="T1" fmla="*/ 2147483647 h 57"/>
                  <a:gd name="T2" fmla="*/ 0 w 86"/>
                  <a:gd name="T3" fmla="*/ 2147483647 h 57"/>
                  <a:gd name="T4" fmla="*/ 2147483647 w 86"/>
                  <a:gd name="T5" fmla="*/ 2147483647 h 57"/>
                  <a:gd name="T6" fmla="*/ 2147483647 w 86"/>
                  <a:gd name="T7" fmla="*/ 0 h 57"/>
                  <a:gd name="T8" fmla="*/ 2147483647 w 86"/>
                  <a:gd name="T9" fmla="*/ 2147483647 h 57"/>
                  <a:gd name="T10" fmla="*/ 2147483647 w 86"/>
                  <a:gd name="T11" fmla="*/ 2147483647 h 57"/>
                  <a:gd name="T12" fmla="*/ 2147483647 w 86"/>
                  <a:gd name="T13" fmla="*/ 2147483647 h 57"/>
                  <a:gd name="T14" fmla="*/ 2147483647 w 86"/>
                  <a:gd name="T15" fmla="*/ 2147483647 h 57"/>
                  <a:gd name="T16" fmla="*/ 2147483647 w 86"/>
                  <a:gd name="T17" fmla="*/ 2147483647 h 57"/>
                  <a:gd name="T18" fmla="*/ 2147483647 w 86"/>
                  <a:gd name="T19" fmla="*/ 2147483647 h 57"/>
                  <a:gd name="T20" fmla="*/ 2147483647 w 86"/>
                  <a:gd name="T21" fmla="*/ 2147483647 h 57"/>
                  <a:gd name="T22" fmla="*/ 0 w 86"/>
                  <a:gd name="T23" fmla="*/ 2147483647 h 5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6"/>
                  <a:gd name="T37" fmla="*/ 0 h 57"/>
                  <a:gd name="T38" fmla="*/ 86 w 86"/>
                  <a:gd name="T39" fmla="*/ 57 h 5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6" h="57">
                    <a:moveTo>
                      <a:pt x="0" y="46"/>
                    </a:moveTo>
                    <a:lnTo>
                      <a:pt x="0" y="46"/>
                    </a:lnTo>
                    <a:lnTo>
                      <a:pt x="12" y="35"/>
                    </a:lnTo>
                    <a:lnTo>
                      <a:pt x="20" y="0"/>
                    </a:lnTo>
                    <a:lnTo>
                      <a:pt x="29" y="12"/>
                    </a:lnTo>
                    <a:lnTo>
                      <a:pt x="47" y="15"/>
                    </a:lnTo>
                    <a:lnTo>
                      <a:pt x="85" y="41"/>
                    </a:lnTo>
                    <a:lnTo>
                      <a:pt x="78" y="49"/>
                    </a:lnTo>
                    <a:lnTo>
                      <a:pt x="44" y="38"/>
                    </a:lnTo>
                    <a:lnTo>
                      <a:pt x="26" y="56"/>
                    </a:lnTo>
                    <a:lnTo>
                      <a:pt x="20" y="41"/>
                    </a:lnTo>
                    <a:lnTo>
                      <a:pt x="0" y="46"/>
                    </a:lnTo>
                  </a:path>
                </a:pathLst>
              </a:custGeom>
              <a:solidFill>
                <a:srgbClr val="EAEAEA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62" name="Freeform 73"/>
              <p:cNvSpPr>
                <a:spLocks/>
              </p:cNvSpPr>
              <p:nvPr/>
            </p:nvSpPr>
            <p:spPr bwMode="auto">
              <a:xfrm>
                <a:off x="1768" y="1846"/>
                <a:ext cx="107" cy="113"/>
              </a:xfrm>
              <a:custGeom>
                <a:avLst/>
                <a:gdLst>
                  <a:gd name="T0" fmla="*/ 0 w 86"/>
                  <a:gd name="T1" fmla="*/ 2147483647 h 81"/>
                  <a:gd name="T2" fmla="*/ 0 w 86"/>
                  <a:gd name="T3" fmla="*/ 2147483647 h 81"/>
                  <a:gd name="T4" fmla="*/ 2147483647 w 86"/>
                  <a:gd name="T5" fmla="*/ 2147483647 h 81"/>
                  <a:gd name="T6" fmla="*/ 2147483647 w 86"/>
                  <a:gd name="T7" fmla="*/ 0 h 81"/>
                  <a:gd name="T8" fmla="*/ 2147483647 w 86"/>
                  <a:gd name="T9" fmla="*/ 2147483647 h 81"/>
                  <a:gd name="T10" fmla="*/ 2147483647 w 86"/>
                  <a:gd name="T11" fmla="*/ 2147483647 h 81"/>
                  <a:gd name="T12" fmla="*/ 2147483647 w 86"/>
                  <a:gd name="T13" fmla="*/ 2147483647 h 81"/>
                  <a:gd name="T14" fmla="*/ 2147483647 w 86"/>
                  <a:gd name="T15" fmla="*/ 2147483647 h 81"/>
                  <a:gd name="T16" fmla="*/ 2147483647 w 86"/>
                  <a:gd name="T17" fmla="*/ 2147483647 h 81"/>
                  <a:gd name="T18" fmla="*/ 2147483647 w 86"/>
                  <a:gd name="T19" fmla="*/ 2147483647 h 81"/>
                  <a:gd name="T20" fmla="*/ 2147483647 w 86"/>
                  <a:gd name="T21" fmla="*/ 2147483647 h 81"/>
                  <a:gd name="T22" fmla="*/ 2147483647 w 86"/>
                  <a:gd name="T23" fmla="*/ 2147483647 h 81"/>
                  <a:gd name="T24" fmla="*/ 2147483647 w 86"/>
                  <a:gd name="T25" fmla="*/ 2147483647 h 81"/>
                  <a:gd name="T26" fmla="*/ 2147483647 w 86"/>
                  <a:gd name="T27" fmla="*/ 2147483647 h 81"/>
                  <a:gd name="T28" fmla="*/ 2147483647 w 86"/>
                  <a:gd name="T29" fmla="*/ 2147483647 h 81"/>
                  <a:gd name="T30" fmla="*/ 2147483647 w 86"/>
                  <a:gd name="T31" fmla="*/ 2147483647 h 81"/>
                  <a:gd name="T32" fmla="*/ 2147483647 w 86"/>
                  <a:gd name="T33" fmla="*/ 2147483647 h 81"/>
                  <a:gd name="T34" fmla="*/ 2147483647 w 86"/>
                  <a:gd name="T35" fmla="*/ 2147483647 h 81"/>
                  <a:gd name="T36" fmla="*/ 2147483647 w 86"/>
                  <a:gd name="T37" fmla="*/ 2147483647 h 81"/>
                  <a:gd name="T38" fmla="*/ 2147483647 w 86"/>
                  <a:gd name="T39" fmla="*/ 2147483647 h 81"/>
                  <a:gd name="T40" fmla="*/ 2147483647 w 86"/>
                  <a:gd name="T41" fmla="*/ 2147483647 h 81"/>
                  <a:gd name="T42" fmla="*/ 0 w 86"/>
                  <a:gd name="T43" fmla="*/ 2147483647 h 8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6"/>
                  <a:gd name="T67" fmla="*/ 0 h 81"/>
                  <a:gd name="T68" fmla="*/ 86 w 86"/>
                  <a:gd name="T69" fmla="*/ 81 h 8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6" h="81">
                    <a:moveTo>
                      <a:pt x="0" y="62"/>
                    </a:moveTo>
                    <a:lnTo>
                      <a:pt x="0" y="62"/>
                    </a:lnTo>
                    <a:lnTo>
                      <a:pt x="34" y="5"/>
                    </a:lnTo>
                    <a:lnTo>
                      <a:pt x="49" y="0"/>
                    </a:lnTo>
                    <a:lnTo>
                      <a:pt x="33" y="32"/>
                    </a:lnTo>
                    <a:lnTo>
                      <a:pt x="43" y="24"/>
                    </a:lnTo>
                    <a:lnTo>
                      <a:pt x="50" y="38"/>
                    </a:lnTo>
                    <a:lnTo>
                      <a:pt x="71" y="38"/>
                    </a:lnTo>
                    <a:lnTo>
                      <a:pt x="68" y="50"/>
                    </a:lnTo>
                    <a:lnTo>
                      <a:pt x="79" y="49"/>
                    </a:lnTo>
                    <a:lnTo>
                      <a:pt x="71" y="62"/>
                    </a:lnTo>
                    <a:lnTo>
                      <a:pt x="82" y="56"/>
                    </a:lnTo>
                    <a:lnTo>
                      <a:pt x="85" y="67"/>
                    </a:lnTo>
                    <a:lnTo>
                      <a:pt x="72" y="80"/>
                    </a:lnTo>
                    <a:lnTo>
                      <a:pt x="71" y="71"/>
                    </a:lnTo>
                    <a:lnTo>
                      <a:pt x="68" y="76"/>
                    </a:lnTo>
                    <a:lnTo>
                      <a:pt x="68" y="61"/>
                    </a:lnTo>
                    <a:lnTo>
                      <a:pt x="46" y="76"/>
                    </a:lnTo>
                    <a:lnTo>
                      <a:pt x="59" y="66"/>
                    </a:lnTo>
                    <a:lnTo>
                      <a:pt x="41" y="67"/>
                    </a:lnTo>
                    <a:lnTo>
                      <a:pt x="45" y="62"/>
                    </a:lnTo>
                    <a:lnTo>
                      <a:pt x="0" y="62"/>
                    </a:lnTo>
                  </a:path>
                </a:pathLst>
              </a:custGeom>
              <a:solidFill>
                <a:srgbClr val="EAEAEA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63" name="Freeform 74"/>
              <p:cNvSpPr>
                <a:spLocks/>
              </p:cNvSpPr>
              <p:nvPr/>
            </p:nvSpPr>
            <p:spPr bwMode="auto">
              <a:xfrm>
                <a:off x="3984" y="2669"/>
                <a:ext cx="31" cy="65"/>
              </a:xfrm>
              <a:custGeom>
                <a:avLst/>
                <a:gdLst>
                  <a:gd name="T0" fmla="*/ 0 w 25"/>
                  <a:gd name="T1" fmla="*/ 0 h 47"/>
                  <a:gd name="T2" fmla="*/ 0 w 25"/>
                  <a:gd name="T3" fmla="*/ 0 h 47"/>
                  <a:gd name="T4" fmla="*/ 2147483647 w 25"/>
                  <a:gd name="T5" fmla="*/ 2147483647 h 47"/>
                  <a:gd name="T6" fmla="*/ 2147483647 w 25"/>
                  <a:gd name="T7" fmla="*/ 2147483647 h 47"/>
                  <a:gd name="T8" fmla="*/ 2147483647 w 25"/>
                  <a:gd name="T9" fmla="*/ 2147483647 h 47"/>
                  <a:gd name="T10" fmla="*/ 0 w 25"/>
                  <a:gd name="T11" fmla="*/ 0 h 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47"/>
                  <a:gd name="T20" fmla="*/ 25 w 25"/>
                  <a:gd name="T21" fmla="*/ 47 h 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47">
                    <a:moveTo>
                      <a:pt x="0" y="0"/>
                    </a:moveTo>
                    <a:lnTo>
                      <a:pt x="0" y="0"/>
                    </a:lnTo>
                    <a:lnTo>
                      <a:pt x="5" y="46"/>
                    </a:lnTo>
                    <a:lnTo>
                      <a:pt x="24" y="39"/>
                    </a:lnTo>
                    <a:lnTo>
                      <a:pt x="15" y="1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AEAEA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64" name="Freeform 75"/>
              <p:cNvSpPr>
                <a:spLocks/>
              </p:cNvSpPr>
              <p:nvPr/>
            </p:nvSpPr>
            <p:spPr bwMode="auto">
              <a:xfrm>
                <a:off x="3884" y="1799"/>
                <a:ext cx="976" cy="682"/>
              </a:xfrm>
              <a:custGeom>
                <a:avLst/>
                <a:gdLst>
                  <a:gd name="T0" fmla="*/ 0 w 782"/>
                  <a:gd name="T1" fmla="*/ 2147483647 h 491"/>
                  <a:gd name="T2" fmla="*/ 2147483647 w 782"/>
                  <a:gd name="T3" fmla="*/ 2147483647 h 491"/>
                  <a:gd name="T4" fmla="*/ 2147483647 w 782"/>
                  <a:gd name="T5" fmla="*/ 2147483647 h 491"/>
                  <a:gd name="T6" fmla="*/ 2147483647 w 782"/>
                  <a:gd name="T7" fmla="*/ 2147483647 h 491"/>
                  <a:gd name="T8" fmla="*/ 2147483647 w 782"/>
                  <a:gd name="T9" fmla="*/ 2147483647 h 491"/>
                  <a:gd name="T10" fmla="*/ 2147483647 w 782"/>
                  <a:gd name="T11" fmla="*/ 2147483647 h 491"/>
                  <a:gd name="T12" fmla="*/ 2147483647 w 782"/>
                  <a:gd name="T13" fmla="*/ 2147483647 h 491"/>
                  <a:gd name="T14" fmla="*/ 2147483647 w 782"/>
                  <a:gd name="T15" fmla="*/ 2147483647 h 491"/>
                  <a:gd name="T16" fmla="*/ 2147483647 w 782"/>
                  <a:gd name="T17" fmla="*/ 2147483647 h 491"/>
                  <a:gd name="T18" fmla="*/ 2147483647 w 782"/>
                  <a:gd name="T19" fmla="*/ 2147483647 h 491"/>
                  <a:gd name="T20" fmla="*/ 2147483647 w 782"/>
                  <a:gd name="T21" fmla="*/ 2147483647 h 491"/>
                  <a:gd name="T22" fmla="*/ 2147483647 w 782"/>
                  <a:gd name="T23" fmla="*/ 2147483647 h 491"/>
                  <a:gd name="T24" fmla="*/ 2147483647 w 782"/>
                  <a:gd name="T25" fmla="*/ 2147483647 h 491"/>
                  <a:gd name="T26" fmla="*/ 2147483647 w 782"/>
                  <a:gd name="T27" fmla="*/ 2147483647 h 491"/>
                  <a:gd name="T28" fmla="*/ 2147483647 w 782"/>
                  <a:gd name="T29" fmla="*/ 2147483647 h 491"/>
                  <a:gd name="T30" fmla="*/ 2147483647 w 782"/>
                  <a:gd name="T31" fmla="*/ 2147483647 h 491"/>
                  <a:gd name="T32" fmla="*/ 2147483647 w 782"/>
                  <a:gd name="T33" fmla="*/ 0 h 491"/>
                  <a:gd name="T34" fmla="*/ 2147483647 w 782"/>
                  <a:gd name="T35" fmla="*/ 2147483647 h 491"/>
                  <a:gd name="T36" fmla="*/ 2147483647 w 782"/>
                  <a:gd name="T37" fmla="*/ 2147483647 h 491"/>
                  <a:gd name="T38" fmla="*/ 2147483647 w 782"/>
                  <a:gd name="T39" fmla="*/ 2147483647 h 491"/>
                  <a:gd name="T40" fmla="*/ 2147483647 w 782"/>
                  <a:gd name="T41" fmla="*/ 2147483647 h 491"/>
                  <a:gd name="T42" fmla="*/ 2147483647 w 782"/>
                  <a:gd name="T43" fmla="*/ 2147483647 h 491"/>
                  <a:gd name="T44" fmla="*/ 2147483647 w 782"/>
                  <a:gd name="T45" fmla="*/ 2147483647 h 491"/>
                  <a:gd name="T46" fmla="*/ 2147483647 w 782"/>
                  <a:gd name="T47" fmla="*/ 2147483647 h 491"/>
                  <a:gd name="T48" fmla="*/ 2147483647 w 782"/>
                  <a:gd name="T49" fmla="*/ 2147483647 h 491"/>
                  <a:gd name="T50" fmla="*/ 2147483647 w 782"/>
                  <a:gd name="T51" fmla="*/ 2147483647 h 491"/>
                  <a:gd name="T52" fmla="*/ 2147483647 w 782"/>
                  <a:gd name="T53" fmla="*/ 2147483647 h 491"/>
                  <a:gd name="T54" fmla="*/ 2147483647 w 782"/>
                  <a:gd name="T55" fmla="*/ 2147483647 h 491"/>
                  <a:gd name="T56" fmla="*/ 2147483647 w 782"/>
                  <a:gd name="T57" fmla="*/ 2147483647 h 491"/>
                  <a:gd name="T58" fmla="*/ 2147483647 w 782"/>
                  <a:gd name="T59" fmla="*/ 2147483647 h 491"/>
                  <a:gd name="T60" fmla="*/ 2147483647 w 782"/>
                  <a:gd name="T61" fmla="*/ 2147483647 h 491"/>
                  <a:gd name="T62" fmla="*/ 2147483647 w 782"/>
                  <a:gd name="T63" fmla="*/ 2147483647 h 491"/>
                  <a:gd name="T64" fmla="*/ 2147483647 w 782"/>
                  <a:gd name="T65" fmla="*/ 2147483647 h 491"/>
                  <a:gd name="T66" fmla="*/ 2147483647 w 782"/>
                  <a:gd name="T67" fmla="*/ 2147483647 h 491"/>
                  <a:gd name="T68" fmla="*/ 2147483647 w 782"/>
                  <a:gd name="T69" fmla="*/ 2147483647 h 491"/>
                  <a:gd name="T70" fmla="*/ 2147483647 w 782"/>
                  <a:gd name="T71" fmla="*/ 2147483647 h 491"/>
                  <a:gd name="T72" fmla="*/ 2147483647 w 782"/>
                  <a:gd name="T73" fmla="*/ 2147483647 h 491"/>
                  <a:gd name="T74" fmla="*/ 2147483647 w 782"/>
                  <a:gd name="T75" fmla="*/ 2147483647 h 491"/>
                  <a:gd name="T76" fmla="*/ 2147483647 w 782"/>
                  <a:gd name="T77" fmla="*/ 2147483647 h 491"/>
                  <a:gd name="T78" fmla="*/ 2147483647 w 782"/>
                  <a:gd name="T79" fmla="*/ 2147483647 h 491"/>
                  <a:gd name="T80" fmla="*/ 2147483647 w 782"/>
                  <a:gd name="T81" fmla="*/ 2147483647 h 491"/>
                  <a:gd name="T82" fmla="*/ 2147483647 w 782"/>
                  <a:gd name="T83" fmla="*/ 2147483647 h 491"/>
                  <a:gd name="T84" fmla="*/ 2147483647 w 782"/>
                  <a:gd name="T85" fmla="*/ 2147483647 h 491"/>
                  <a:gd name="T86" fmla="*/ 2147483647 w 782"/>
                  <a:gd name="T87" fmla="*/ 2147483647 h 491"/>
                  <a:gd name="T88" fmla="*/ 2147483647 w 782"/>
                  <a:gd name="T89" fmla="*/ 2147483647 h 491"/>
                  <a:gd name="T90" fmla="*/ 2147483647 w 782"/>
                  <a:gd name="T91" fmla="*/ 2147483647 h 491"/>
                  <a:gd name="T92" fmla="*/ 2147483647 w 782"/>
                  <a:gd name="T93" fmla="*/ 2147483647 h 491"/>
                  <a:gd name="T94" fmla="*/ 2147483647 w 782"/>
                  <a:gd name="T95" fmla="*/ 2147483647 h 491"/>
                  <a:gd name="T96" fmla="*/ 2147483647 w 782"/>
                  <a:gd name="T97" fmla="*/ 2147483647 h 491"/>
                  <a:gd name="T98" fmla="*/ 2147483647 w 782"/>
                  <a:gd name="T99" fmla="*/ 2147483647 h 491"/>
                  <a:gd name="T100" fmla="*/ 2147483647 w 782"/>
                  <a:gd name="T101" fmla="*/ 2147483647 h 491"/>
                  <a:gd name="T102" fmla="*/ 2147483647 w 782"/>
                  <a:gd name="T103" fmla="*/ 2147483647 h 49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82"/>
                  <a:gd name="T157" fmla="*/ 0 h 491"/>
                  <a:gd name="T158" fmla="*/ 782 w 782"/>
                  <a:gd name="T159" fmla="*/ 491 h 49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82" h="491">
                    <a:moveTo>
                      <a:pt x="0" y="232"/>
                    </a:moveTo>
                    <a:lnTo>
                      <a:pt x="0" y="232"/>
                    </a:lnTo>
                    <a:lnTo>
                      <a:pt x="5" y="215"/>
                    </a:lnTo>
                    <a:lnTo>
                      <a:pt x="34" y="209"/>
                    </a:lnTo>
                    <a:lnTo>
                      <a:pt x="83" y="183"/>
                    </a:lnTo>
                    <a:lnTo>
                      <a:pt x="89" y="163"/>
                    </a:lnTo>
                    <a:lnTo>
                      <a:pt x="80" y="140"/>
                    </a:lnTo>
                    <a:lnTo>
                      <a:pt x="111" y="134"/>
                    </a:lnTo>
                    <a:lnTo>
                      <a:pt x="120" y="104"/>
                    </a:lnTo>
                    <a:lnTo>
                      <a:pt x="152" y="104"/>
                    </a:lnTo>
                    <a:lnTo>
                      <a:pt x="155" y="85"/>
                    </a:lnTo>
                    <a:lnTo>
                      <a:pt x="180" y="75"/>
                    </a:lnTo>
                    <a:lnTo>
                      <a:pt x="194" y="91"/>
                    </a:lnTo>
                    <a:lnTo>
                      <a:pt x="210" y="99"/>
                    </a:lnTo>
                    <a:lnTo>
                      <a:pt x="218" y="134"/>
                    </a:lnTo>
                    <a:lnTo>
                      <a:pt x="275" y="148"/>
                    </a:lnTo>
                    <a:lnTo>
                      <a:pt x="298" y="173"/>
                    </a:lnTo>
                    <a:lnTo>
                      <a:pt x="345" y="172"/>
                    </a:lnTo>
                    <a:lnTo>
                      <a:pt x="396" y="191"/>
                    </a:lnTo>
                    <a:lnTo>
                      <a:pt x="465" y="173"/>
                    </a:lnTo>
                    <a:lnTo>
                      <a:pt x="487" y="158"/>
                    </a:lnTo>
                    <a:lnTo>
                      <a:pt x="487" y="138"/>
                    </a:lnTo>
                    <a:lnTo>
                      <a:pt x="508" y="141"/>
                    </a:lnTo>
                    <a:lnTo>
                      <a:pt x="550" y="112"/>
                    </a:lnTo>
                    <a:lnTo>
                      <a:pt x="584" y="112"/>
                    </a:lnTo>
                    <a:lnTo>
                      <a:pt x="567" y="90"/>
                    </a:lnTo>
                    <a:lnTo>
                      <a:pt x="535" y="98"/>
                    </a:lnTo>
                    <a:lnTo>
                      <a:pt x="534" y="72"/>
                    </a:lnTo>
                    <a:lnTo>
                      <a:pt x="543" y="60"/>
                    </a:lnTo>
                    <a:lnTo>
                      <a:pt x="562" y="65"/>
                    </a:lnTo>
                    <a:lnTo>
                      <a:pt x="581" y="58"/>
                    </a:lnTo>
                    <a:lnTo>
                      <a:pt x="600" y="26"/>
                    </a:lnTo>
                    <a:lnTo>
                      <a:pt x="591" y="13"/>
                    </a:lnTo>
                    <a:lnTo>
                      <a:pt x="637" y="0"/>
                    </a:lnTo>
                    <a:lnTo>
                      <a:pt x="661" y="10"/>
                    </a:lnTo>
                    <a:lnTo>
                      <a:pt x="687" y="64"/>
                    </a:lnTo>
                    <a:lnTo>
                      <a:pt x="725" y="76"/>
                    </a:lnTo>
                    <a:lnTo>
                      <a:pt x="733" y="94"/>
                    </a:lnTo>
                    <a:lnTo>
                      <a:pt x="781" y="82"/>
                    </a:lnTo>
                    <a:lnTo>
                      <a:pt x="758" y="136"/>
                    </a:lnTo>
                    <a:lnTo>
                      <a:pt x="730" y="144"/>
                    </a:lnTo>
                    <a:lnTo>
                      <a:pt x="733" y="163"/>
                    </a:lnTo>
                    <a:lnTo>
                      <a:pt x="725" y="175"/>
                    </a:lnTo>
                    <a:lnTo>
                      <a:pt x="719" y="172"/>
                    </a:lnTo>
                    <a:lnTo>
                      <a:pt x="695" y="186"/>
                    </a:lnTo>
                    <a:lnTo>
                      <a:pt x="695" y="194"/>
                    </a:lnTo>
                    <a:lnTo>
                      <a:pt x="679" y="191"/>
                    </a:lnTo>
                    <a:lnTo>
                      <a:pt x="646" y="216"/>
                    </a:lnTo>
                    <a:lnTo>
                      <a:pt x="607" y="233"/>
                    </a:lnTo>
                    <a:lnTo>
                      <a:pt x="619" y="209"/>
                    </a:lnTo>
                    <a:lnTo>
                      <a:pt x="612" y="201"/>
                    </a:lnTo>
                    <a:lnTo>
                      <a:pt x="562" y="229"/>
                    </a:lnTo>
                    <a:lnTo>
                      <a:pt x="560" y="237"/>
                    </a:lnTo>
                    <a:lnTo>
                      <a:pt x="578" y="256"/>
                    </a:lnTo>
                    <a:lnTo>
                      <a:pt x="601" y="249"/>
                    </a:lnTo>
                    <a:lnTo>
                      <a:pt x="623" y="256"/>
                    </a:lnTo>
                    <a:lnTo>
                      <a:pt x="594" y="270"/>
                    </a:lnTo>
                    <a:lnTo>
                      <a:pt x="582" y="290"/>
                    </a:lnTo>
                    <a:lnTo>
                      <a:pt x="613" y="335"/>
                    </a:lnTo>
                    <a:lnTo>
                      <a:pt x="592" y="330"/>
                    </a:lnTo>
                    <a:lnTo>
                      <a:pt x="613" y="346"/>
                    </a:lnTo>
                    <a:lnTo>
                      <a:pt x="594" y="355"/>
                    </a:lnTo>
                    <a:lnTo>
                      <a:pt x="615" y="360"/>
                    </a:lnTo>
                    <a:lnTo>
                      <a:pt x="574" y="432"/>
                    </a:lnTo>
                    <a:lnTo>
                      <a:pt x="543" y="452"/>
                    </a:lnTo>
                    <a:lnTo>
                      <a:pt x="516" y="459"/>
                    </a:lnTo>
                    <a:lnTo>
                      <a:pt x="514" y="461"/>
                    </a:lnTo>
                    <a:lnTo>
                      <a:pt x="508" y="456"/>
                    </a:lnTo>
                    <a:lnTo>
                      <a:pt x="499" y="467"/>
                    </a:lnTo>
                    <a:lnTo>
                      <a:pt x="466" y="475"/>
                    </a:lnTo>
                    <a:lnTo>
                      <a:pt x="463" y="490"/>
                    </a:lnTo>
                    <a:lnTo>
                      <a:pt x="458" y="473"/>
                    </a:lnTo>
                    <a:lnTo>
                      <a:pt x="436" y="473"/>
                    </a:lnTo>
                    <a:lnTo>
                      <a:pt x="401" y="451"/>
                    </a:lnTo>
                    <a:lnTo>
                      <a:pt x="365" y="461"/>
                    </a:lnTo>
                    <a:lnTo>
                      <a:pt x="355" y="461"/>
                    </a:lnTo>
                    <a:lnTo>
                      <a:pt x="358" y="475"/>
                    </a:lnTo>
                    <a:lnTo>
                      <a:pt x="350" y="471"/>
                    </a:lnTo>
                    <a:lnTo>
                      <a:pt x="327" y="465"/>
                    </a:lnTo>
                    <a:lnTo>
                      <a:pt x="320" y="438"/>
                    </a:lnTo>
                    <a:lnTo>
                      <a:pt x="304" y="441"/>
                    </a:lnTo>
                    <a:lnTo>
                      <a:pt x="318" y="403"/>
                    </a:lnTo>
                    <a:lnTo>
                      <a:pt x="318" y="393"/>
                    </a:lnTo>
                    <a:lnTo>
                      <a:pt x="302" y="384"/>
                    </a:lnTo>
                    <a:lnTo>
                      <a:pt x="290" y="379"/>
                    </a:lnTo>
                    <a:lnTo>
                      <a:pt x="285" y="364"/>
                    </a:lnTo>
                    <a:lnTo>
                      <a:pt x="231" y="389"/>
                    </a:lnTo>
                    <a:lnTo>
                      <a:pt x="206" y="381"/>
                    </a:lnTo>
                    <a:lnTo>
                      <a:pt x="195" y="394"/>
                    </a:lnTo>
                    <a:lnTo>
                      <a:pt x="192" y="385"/>
                    </a:lnTo>
                    <a:lnTo>
                      <a:pt x="184" y="388"/>
                    </a:lnTo>
                    <a:lnTo>
                      <a:pt x="155" y="388"/>
                    </a:lnTo>
                    <a:lnTo>
                      <a:pt x="134" y="368"/>
                    </a:lnTo>
                    <a:lnTo>
                      <a:pt x="94" y="355"/>
                    </a:lnTo>
                    <a:lnTo>
                      <a:pt x="68" y="345"/>
                    </a:lnTo>
                    <a:lnTo>
                      <a:pt x="60" y="323"/>
                    </a:lnTo>
                    <a:lnTo>
                      <a:pt x="75" y="321"/>
                    </a:lnTo>
                    <a:lnTo>
                      <a:pt x="68" y="304"/>
                    </a:lnTo>
                    <a:lnTo>
                      <a:pt x="85" y="281"/>
                    </a:lnTo>
                    <a:lnTo>
                      <a:pt x="71" y="274"/>
                    </a:lnTo>
                    <a:lnTo>
                      <a:pt x="50" y="282"/>
                    </a:lnTo>
                    <a:lnTo>
                      <a:pt x="12" y="258"/>
                    </a:lnTo>
                    <a:lnTo>
                      <a:pt x="13" y="256"/>
                    </a:lnTo>
                    <a:lnTo>
                      <a:pt x="14" y="237"/>
                    </a:lnTo>
                    <a:lnTo>
                      <a:pt x="0" y="232"/>
                    </a:lnTo>
                  </a:path>
                </a:pathLst>
              </a:custGeom>
              <a:solidFill>
                <a:srgbClr val="CC0000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65" name="Freeform 76"/>
              <p:cNvSpPr>
                <a:spLocks/>
              </p:cNvSpPr>
              <p:nvPr/>
            </p:nvSpPr>
            <p:spPr bwMode="auto">
              <a:xfrm>
                <a:off x="4443" y="2483"/>
                <a:ext cx="34" cy="34"/>
              </a:xfrm>
              <a:custGeom>
                <a:avLst/>
                <a:gdLst>
                  <a:gd name="T0" fmla="*/ 0 w 27"/>
                  <a:gd name="T1" fmla="*/ 2147483647 h 24"/>
                  <a:gd name="T2" fmla="*/ 0 w 27"/>
                  <a:gd name="T3" fmla="*/ 2147483647 h 24"/>
                  <a:gd name="T4" fmla="*/ 2147483647 w 27"/>
                  <a:gd name="T5" fmla="*/ 0 h 24"/>
                  <a:gd name="T6" fmla="*/ 2147483647 w 27"/>
                  <a:gd name="T7" fmla="*/ 2147483647 h 24"/>
                  <a:gd name="T8" fmla="*/ 2147483647 w 27"/>
                  <a:gd name="T9" fmla="*/ 2147483647 h 24"/>
                  <a:gd name="T10" fmla="*/ 0 w 27"/>
                  <a:gd name="T11" fmla="*/ 2147483647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24"/>
                  <a:gd name="T20" fmla="*/ 27 w 27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24">
                    <a:moveTo>
                      <a:pt x="0" y="17"/>
                    </a:moveTo>
                    <a:lnTo>
                      <a:pt x="0" y="17"/>
                    </a:lnTo>
                    <a:lnTo>
                      <a:pt x="8" y="0"/>
                    </a:lnTo>
                    <a:lnTo>
                      <a:pt x="26" y="4"/>
                    </a:lnTo>
                    <a:lnTo>
                      <a:pt x="12" y="23"/>
                    </a:lnTo>
                    <a:lnTo>
                      <a:pt x="0" y="17"/>
                    </a:lnTo>
                  </a:path>
                </a:pathLst>
              </a:custGeom>
              <a:solidFill>
                <a:srgbClr val="EAEAEA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66" name="Freeform 77"/>
              <p:cNvSpPr>
                <a:spLocks/>
              </p:cNvSpPr>
              <p:nvPr/>
            </p:nvSpPr>
            <p:spPr bwMode="auto">
              <a:xfrm>
                <a:off x="4624" y="2394"/>
                <a:ext cx="28" cy="55"/>
              </a:xfrm>
              <a:custGeom>
                <a:avLst/>
                <a:gdLst>
                  <a:gd name="T0" fmla="*/ 0 w 22"/>
                  <a:gd name="T1" fmla="*/ 2147483647 h 41"/>
                  <a:gd name="T2" fmla="*/ 0 w 22"/>
                  <a:gd name="T3" fmla="*/ 2147483647 h 41"/>
                  <a:gd name="T4" fmla="*/ 2147483647 w 22"/>
                  <a:gd name="T5" fmla="*/ 2147483647 h 41"/>
                  <a:gd name="T6" fmla="*/ 2147483647 w 22"/>
                  <a:gd name="T7" fmla="*/ 0 h 41"/>
                  <a:gd name="T8" fmla="*/ 2147483647 w 22"/>
                  <a:gd name="T9" fmla="*/ 0 h 41"/>
                  <a:gd name="T10" fmla="*/ 0 w 22"/>
                  <a:gd name="T11" fmla="*/ 2147483647 h 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41"/>
                  <a:gd name="T20" fmla="*/ 22 w 22"/>
                  <a:gd name="T21" fmla="*/ 41 h 4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41">
                    <a:moveTo>
                      <a:pt x="0" y="16"/>
                    </a:moveTo>
                    <a:lnTo>
                      <a:pt x="0" y="16"/>
                    </a:lnTo>
                    <a:lnTo>
                      <a:pt x="10" y="40"/>
                    </a:lnTo>
                    <a:lnTo>
                      <a:pt x="21" y="0"/>
                    </a:lnTo>
                    <a:lnTo>
                      <a:pt x="10" y="0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EAEAEA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67" name="Freeform 78"/>
              <p:cNvSpPr>
                <a:spLocks/>
              </p:cNvSpPr>
              <p:nvPr/>
            </p:nvSpPr>
            <p:spPr bwMode="auto">
              <a:xfrm>
                <a:off x="1553" y="849"/>
                <a:ext cx="968" cy="783"/>
              </a:xfrm>
              <a:custGeom>
                <a:avLst/>
                <a:gdLst>
                  <a:gd name="T0" fmla="*/ 2147483647 w 775"/>
                  <a:gd name="T1" fmla="*/ 2147483647 h 566"/>
                  <a:gd name="T2" fmla="*/ 2147483647 w 775"/>
                  <a:gd name="T3" fmla="*/ 2147483647 h 566"/>
                  <a:gd name="T4" fmla="*/ 2147483647 w 775"/>
                  <a:gd name="T5" fmla="*/ 2147483647 h 566"/>
                  <a:gd name="T6" fmla="*/ 2147483647 w 775"/>
                  <a:gd name="T7" fmla="*/ 2147483647 h 566"/>
                  <a:gd name="T8" fmla="*/ 2147483647 w 775"/>
                  <a:gd name="T9" fmla="*/ 2147483647 h 566"/>
                  <a:gd name="T10" fmla="*/ 2147483647 w 775"/>
                  <a:gd name="T11" fmla="*/ 2147483647 h 566"/>
                  <a:gd name="T12" fmla="*/ 2147483647 w 775"/>
                  <a:gd name="T13" fmla="*/ 2147483647 h 566"/>
                  <a:gd name="T14" fmla="*/ 2147483647 w 775"/>
                  <a:gd name="T15" fmla="*/ 2147483647 h 566"/>
                  <a:gd name="T16" fmla="*/ 2147483647 w 775"/>
                  <a:gd name="T17" fmla="*/ 2147483647 h 566"/>
                  <a:gd name="T18" fmla="*/ 2147483647 w 775"/>
                  <a:gd name="T19" fmla="*/ 2147483647 h 566"/>
                  <a:gd name="T20" fmla="*/ 2147483647 w 775"/>
                  <a:gd name="T21" fmla="*/ 2147483647 h 566"/>
                  <a:gd name="T22" fmla="*/ 2147483647 w 775"/>
                  <a:gd name="T23" fmla="*/ 2147483647 h 566"/>
                  <a:gd name="T24" fmla="*/ 2147483647 w 775"/>
                  <a:gd name="T25" fmla="*/ 2147483647 h 566"/>
                  <a:gd name="T26" fmla="*/ 2147483647 w 775"/>
                  <a:gd name="T27" fmla="*/ 2147483647 h 566"/>
                  <a:gd name="T28" fmla="*/ 2147483647 w 775"/>
                  <a:gd name="T29" fmla="*/ 2147483647 h 566"/>
                  <a:gd name="T30" fmla="*/ 2147483647 w 775"/>
                  <a:gd name="T31" fmla="*/ 2147483647 h 566"/>
                  <a:gd name="T32" fmla="*/ 2147483647 w 775"/>
                  <a:gd name="T33" fmla="*/ 2147483647 h 566"/>
                  <a:gd name="T34" fmla="*/ 2147483647 w 775"/>
                  <a:gd name="T35" fmla="*/ 2147483647 h 566"/>
                  <a:gd name="T36" fmla="*/ 2147483647 w 775"/>
                  <a:gd name="T37" fmla="*/ 2147483647 h 566"/>
                  <a:gd name="T38" fmla="*/ 2147483647 w 775"/>
                  <a:gd name="T39" fmla="*/ 2147483647 h 566"/>
                  <a:gd name="T40" fmla="*/ 2147483647 w 775"/>
                  <a:gd name="T41" fmla="*/ 2147483647 h 566"/>
                  <a:gd name="T42" fmla="*/ 2147483647 w 775"/>
                  <a:gd name="T43" fmla="*/ 2147483647 h 566"/>
                  <a:gd name="T44" fmla="*/ 2147483647 w 775"/>
                  <a:gd name="T45" fmla="*/ 2147483647 h 566"/>
                  <a:gd name="T46" fmla="*/ 2147483647 w 775"/>
                  <a:gd name="T47" fmla="*/ 2147483647 h 566"/>
                  <a:gd name="T48" fmla="*/ 2147483647 w 775"/>
                  <a:gd name="T49" fmla="*/ 2147483647 h 566"/>
                  <a:gd name="T50" fmla="*/ 2147483647 w 775"/>
                  <a:gd name="T51" fmla="*/ 2147483647 h 566"/>
                  <a:gd name="T52" fmla="*/ 2147483647 w 775"/>
                  <a:gd name="T53" fmla="*/ 2147483647 h 566"/>
                  <a:gd name="T54" fmla="*/ 2147483647 w 775"/>
                  <a:gd name="T55" fmla="*/ 2147483647 h 566"/>
                  <a:gd name="T56" fmla="*/ 2147483647 w 775"/>
                  <a:gd name="T57" fmla="*/ 2147483647 h 566"/>
                  <a:gd name="T58" fmla="*/ 2147483647 w 775"/>
                  <a:gd name="T59" fmla="*/ 2147483647 h 566"/>
                  <a:gd name="T60" fmla="*/ 2147483647 w 775"/>
                  <a:gd name="T61" fmla="*/ 2147483647 h 566"/>
                  <a:gd name="T62" fmla="*/ 2147483647 w 775"/>
                  <a:gd name="T63" fmla="*/ 2147483647 h 566"/>
                  <a:gd name="T64" fmla="*/ 2147483647 w 775"/>
                  <a:gd name="T65" fmla="*/ 2147483647 h 566"/>
                  <a:gd name="T66" fmla="*/ 2147483647 w 775"/>
                  <a:gd name="T67" fmla="*/ 2147483647 h 566"/>
                  <a:gd name="T68" fmla="*/ 2147483647 w 775"/>
                  <a:gd name="T69" fmla="*/ 2147483647 h 566"/>
                  <a:gd name="T70" fmla="*/ 2147483647 w 775"/>
                  <a:gd name="T71" fmla="*/ 2147483647 h 566"/>
                  <a:gd name="T72" fmla="*/ 2147483647 w 775"/>
                  <a:gd name="T73" fmla="*/ 2147483647 h 566"/>
                  <a:gd name="T74" fmla="*/ 2147483647 w 775"/>
                  <a:gd name="T75" fmla="*/ 2147483647 h 566"/>
                  <a:gd name="T76" fmla="*/ 2147483647 w 775"/>
                  <a:gd name="T77" fmla="*/ 2147483647 h 566"/>
                  <a:gd name="T78" fmla="*/ 2147483647 w 775"/>
                  <a:gd name="T79" fmla="*/ 2147483647 h 566"/>
                  <a:gd name="T80" fmla="*/ 2147483647 w 775"/>
                  <a:gd name="T81" fmla="*/ 2147483647 h 566"/>
                  <a:gd name="T82" fmla="*/ 2147483647 w 775"/>
                  <a:gd name="T83" fmla="*/ 2147483647 h 566"/>
                  <a:gd name="T84" fmla="*/ 2147483647 w 775"/>
                  <a:gd name="T85" fmla="*/ 2147483647 h 566"/>
                  <a:gd name="T86" fmla="*/ 2147483647 w 775"/>
                  <a:gd name="T87" fmla="*/ 2147483647 h 566"/>
                  <a:gd name="T88" fmla="*/ 2147483647 w 775"/>
                  <a:gd name="T89" fmla="*/ 2147483647 h 566"/>
                  <a:gd name="T90" fmla="*/ 2147483647 w 775"/>
                  <a:gd name="T91" fmla="*/ 2147483647 h 566"/>
                  <a:gd name="T92" fmla="*/ 2147483647 w 775"/>
                  <a:gd name="T93" fmla="*/ 2147483647 h 566"/>
                  <a:gd name="T94" fmla="*/ 2147483647 w 775"/>
                  <a:gd name="T95" fmla="*/ 2147483647 h 566"/>
                  <a:gd name="T96" fmla="*/ 2147483647 w 775"/>
                  <a:gd name="T97" fmla="*/ 2147483647 h 566"/>
                  <a:gd name="T98" fmla="*/ 2147483647 w 775"/>
                  <a:gd name="T99" fmla="*/ 2147483647 h 566"/>
                  <a:gd name="T100" fmla="*/ 2147483647 w 775"/>
                  <a:gd name="T101" fmla="*/ 2147483647 h 566"/>
                  <a:gd name="T102" fmla="*/ 2147483647 w 775"/>
                  <a:gd name="T103" fmla="*/ 2147483647 h 566"/>
                  <a:gd name="T104" fmla="*/ 2147483647 w 775"/>
                  <a:gd name="T105" fmla="*/ 2147483647 h 566"/>
                  <a:gd name="T106" fmla="*/ 2147483647 w 775"/>
                  <a:gd name="T107" fmla="*/ 2147483647 h 566"/>
                  <a:gd name="T108" fmla="*/ 2147483647 w 775"/>
                  <a:gd name="T109" fmla="*/ 2147483647 h 566"/>
                  <a:gd name="T110" fmla="*/ 2147483647 w 775"/>
                  <a:gd name="T111" fmla="*/ 2147483647 h 566"/>
                  <a:gd name="T112" fmla="*/ 2147483647 w 775"/>
                  <a:gd name="T113" fmla="*/ 2147483647 h 566"/>
                  <a:gd name="T114" fmla="*/ 2147483647 w 775"/>
                  <a:gd name="T115" fmla="*/ 2147483647 h 566"/>
                  <a:gd name="T116" fmla="*/ 0 w 775"/>
                  <a:gd name="T117" fmla="*/ 2147483647 h 56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75"/>
                  <a:gd name="T178" fmla="*/ 0 h 566"/>
                  <a:gd name="T179" fmla="*/ 775 w 775"/>
                  <a:gd name="T180" fmla="*/ 566 h 56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75" h="566">
                    <a:moveTo>
                      <a:pt x="0" y="159"/>
                    </a:moveTo>
                    <a:lnTo>
                      <a:pt x="0" y="159"/>
                    </a:lnTo>
                    <a:lnTo>
                      <a:pt x="4" y="150"/>
                    </a:lnTo>
                    <a:lnTo>
                      <a:pt x="55" y="135"/>
                    </a:lnTo>
                    <a:lnTo>
                      <a:pt x="86" y="135"/>
                    </a:lnTo>
                    <a:lnTo>
                      <a:pt x="104" y="122"/>
                    </a:lnTo>
                    <a:lnTo>
                      <a:pt x="97" y="117"/>
                    </a:lnTo>
                    <a:lnTo>
                      <a:pt x="110" y="113"/>
                    </a:lnTo>
                    <a:lnTo>
                      <a:pt x="100" y="110"/>
                    </a:lnTo>
                    <a:lnTo>
                      <a:pt x="117" y="105"/>
                    </a:lnTo>
                    <a:lnTo>
                      <a:pt x="111" y="101"/>
                    </a:lnTo>
                    <a:lnTo>
                      <a:pt x="88" y="109"/>
                    </a:lnTo>
                    <a:lnTo>
                      <a:pt x="66" y="97"/>
                    </a:lnTo>
                    <a:lnTo>
                      <a:pt x="95" y="92"/>
                    </a:lnTo>
                    <a:lnTo>
                      <a:pt x="110" y="74"/>
                    </a:lnTo>
                    <a:lnTo>
                      <a:pt x="145" y="72"/>
                    </a:lnTo>
                    <a:lnTo>
                      <a:pt x="144" y="56"/>
                    </a:lnTo>
                    <a:lnTo>
                      <a:pt x="170" y="55"/>
                    </a:lnTo>
                    <a:lnTo>
                      <a:pt x="194" y="67"/>
                    </a:lnTo>
                    <a:lnTo>
                      <a:pt x="165" y="49"/>
                    </a:lnTo>
                    <a:lnTo>
                      <a:pt x="224" y="37"/>
                    </a:lnTo>
                    <a:lnTo>
                      <a:pt x="236" y="45"/>
                    </a:lnTo>
                    <a:lnTo>
                      <a:pt x="240" y="63"/>
                    </a:lnTo>
                    <a:lnTo>
                      <a:pt x="245" y="46"/>
                    </a:lnTo>
                    <a:lnTo>
                      <a:pt x="284" y="59"/>
                    </a:lnTo>
                    <a:lnTo>
                      <a:pt x="271" y="49"/>
                    </a:lnTo>
                    <a:lnTo>
                      <a:pt x="290" y="50"/>
                    </a:lnTo>
                    <a:lnTo>
                      <a:pt x="274" y="42"/>
                    </a:lnTo>
                    <a:lnTo>
                      <a:pt x="269" y="34"/>
                    </a:lnTo>
                    <a:lnTo>
                      <a:pt x="278" y="32"/>
                    </a:lnTo>
                    <a:lnTo>
                      <a:pt x="352" y="57"/>
                    </a:lnTo>
                    <a:lnTo>
                      <a:pt x="346" y="46"/>
                    </a:lnTo>
                    <a:lnTo>
                      <a:pt x="363" y="46"/>
                    </a:lnTo>
                    <a:lnTo>
                      <a:pt x="352" y="40"/>
                    </a:lnTo>
                    <a:lnTo>
                      <a:pt x="377" y="42"/>
                    </a:lnTo>
                    <a:lnTo>
                      <a:pt x="339" y="25"/>
                    </a:lnTo>
                    <a:lnTo>
                      <a:pt x="409" y="34"/>
                    </a:lnTo>
                    <a:lnTo>
                      <a:pt x="394" y="24"/>
                    </a:lnTo>
                    <a:lnTo>
                      <a:pt x="351" y="21"/>
                    </a:lnTo>
                    <a:lnTo>
                      <a:pt x="365" y="20"/>
                    </a:lnTo>
                    <a:lnTo>
                      <a:pt x="339" y="14"/>
                    </a:lnTo>
                    <a:lnTo>
                      <a:pt x="370" y="15"/>
                    </a:lnTo>
                    <a:lnTo>
                      <a:pt x="356" y="12"/>
                    </a:lnTo>
                    <a:lnTo>
                      <a:pt x="373" y="9"/>
                    </a:lnTo>
                    <a:lnTo>
                      <a:pt x="425" y="25"/>
                    </a:lnTo>
                    <a:lnTo>
                      <a:pt x="418" y="19"/>
                    </a:lnTo>
                    <a:lnTo>
                      <a:pt x="442" y="14"/>
                    </a:lnTo>
                    <a:lnTo>
                      <a:pt x="422" y="12"/>
                    </a:lnTo>
                    <a:lnTo>
                      <a:pt x="421" y="4"/>
                    </a:lnTo>
                    <a:lnTo>
                      <a:pt x="435" y="0"/>
                    </a:lnTo>
                    <a:lnTo>
                      <a:pt x="577" y="5"/>
                    </a:lnTo>
                    <a:lnTo>
                      <a:pt x="587" y="9"/>
                    </a:lnTo>
                    <a:lnTo>
                      <a:pt x="583" y="12"/>
                    </a:lnTo>
                    <a:lnTo>
                      <a:pt x="489" y="12"/>
                    </a:lnTo>
                    <a:lnTo>
                      <a:pt x="498" y="17"/>
                    </a:lnTo>
                    <a:lnTo>
                      <a:pt x="460" y="20"/>
                    </a:lnTo>
                    <a:lnTo>
                      <a:pt x="597" y="14"/>
                    </a:lnTo>
                    <a:lnTo>
                      <a:pt x="600" y="20"/>
                    </a:lnTo>
                    <a:lnTo>
                      <a:pt x="583" y="26"/>
                    </a:lnTo>
                    <a:lnTo>
                      <a:pt x="615" y="21"/>
                    </a:lnTo>
                    <a:lnTo>
                      <a:pt x="650" y="31"/>
                    </a:lnTo>
                    <a:lnTo>
                      <a:pt x="597" y="45"/>
                    </a:lnTo>
                    <a:lnTo>
                      <a:pt x="510" y="44"/>
                    </a:lnTo>
                    <a:lnTo>
                      <a:pt x="532" y="46"/>
                    </a:lnTo>
                    <a:lnTo>
                      <a:pt x="494" y="55"/>
                    </a:lnTo>
                    <a:lnTo>
                      <a:pt x="494" y="60"/>
                    </a:lnTo>
                    <a:lnTo>
                      <a:pt x="589" y="49"/>
                    </a:lnTo>
                    <a:lnTo>
                      <a:pt x="597" y="56"/>
                    </a:lnTo>
                    <a:lnTo>
                      <a:pt x="577" y="67"/>
                    </a:lnTo>
                    <a:lnTo>
                      <a:pt x="638" y="46"/>
                    </a:lnTo>
                    <a:lnTo>
                      <a:pt x="642" y="65"/>
                    </a:lnTo>
                    <a:lnTo>
                      <a:pt x="611" y="95"/>
                    </a:lnTo>
                    <a:lnTo>
                      <a:pt x="668" y="60"/>
                    </a:lnTo>
                    <a:lnTo>
                      <a:pt x="668" y="67"/>
                    </a:lnTo>
                    <a:lnTo>
                      <a:pt x="696" y="67"/>
                    </a:lnTo>
                    <a:lnTo>
                      <a:pt x="705" y="55"/>
                    </a:lnTo>
                    <a:lnTo>
                      <a:pt x="736" y="50"/>
                    </a:lnTo>
                    <a:lnTo>
                      <a:pt x="774" y="62"/>
                    </a:lnTo>
                    <a:lnTo>
                      <a:pt x="737" y="77"/>
                    </a:lnTo>
                    <a:lnTo>
                      <a:pt x="738" y="83"/>
                    </a:lnTo>
                    <a:lnTo>
                      <a:pt x="654" y="92"/>
                    </a:lnTo>
                    <a:lnTo>
                      <a:pt x="723" y="92"/>
                    </a:lnTo>
                    <a:lnTo>
                      <a:pt x="666" y="106"/>
                    </a:lnTo>
                    <a:lnTo>
                      <a:pt x="671" y="116"/>
                    </a:lnTo>
                    <a:lnTo>
                      <a:pt x="707" y="106"/>
                    </a:lnTo>
                    <a:lnTo>
                      <a:pt x="681" y="117"/>
                    </a:lnTo>
                    <a:lnTo>
                      <a:pt x="677" y="133"/>
                    </a:lnTo>
                    <a:lnTo>
                      <a:pt x="685" y="129"/>
                    </a:lnTo>
                    <a:lnTo>
                      <a:pt x="660" y="142"/>
                    </a:lnTo>
                    <a:lnTo>
                      <a:pt x="651" y="172"/>
                    </a:lnTo>
                    <a:lnTo>
                      <a:pt x="666" y="165"/>
                    </a:lnTo>
                    <a:lnTo>
                      <a:pt x="685" y="172"/>
                    </a:lnTo>
                    <a:lnTo>
                      <a:pt x="666" y="172"/>
                    </a:lnTo>
                    <a:lnTo>
                      <a:pt x="666" y="179"/>
                    </a:lnTo>
                    <a:lnTo>
                      <a:pt x="695" y="185"/>
                    </a:lnTo>
                    <a:lnTo>
                      <a:pt x="696" y="193"/>
                    </a:lnTo>
                    <a:lnTo>
                      <a:pt x="653" y="193"/>
                    </a:lnTo>
                    <a:lnTo>
                      <a:pt x="666" y="196"/>
                    </a:lnTo>
                    <a:lnTo>
                      <a:pt x="641" y="198"/>
                    </a:lnTo>
                    <a:lnTo>
                      <a:pt x="653" y="212"/>
                    </a:lnTo>
                    <a:lnTo>
                      <a:pt x="677" y="212"/>
                    </a:lnTo>
                    <a:lnTo>
                      <a:pt x="662" y="219"/>
                    </a:lnTo>
                    <a:lnTo>
                      <a:pt x="680" y="224"/>
                    </a:lnTo>
                    <a:lnTo>
                      <a:pt x="679" y="239"/>
                    </a:lnTo>
                    <a:lnTo>
                      <a:pt x="648" y="231"/>
                    </a:lnTo>
                    <a:lnTo>
                      <a:pt x="666" y="238"/>
                    </a:lnTo>
                    <a:lnTo>
                      <a:pt x="654" y="243"/>
                    </a:lnTo>
                    <a:lnTo>
                      <a:pt x="666" y="243"/>
                    </a:lnTo>
                    <a:lnTo>
                      <a:pt x="662" y="251"/>
                    </a:lnTo>
                    <a:lnTo>
                      <a:pt x="685" y="257"/>
                    </a:lnTo>
                    <a:lnTo>
                      <a:pt x="648" y="254"/>
                    </a:lnTo>
                    <a:lnTo>
                      <a:pt x="642" y="262"/>
                    </a:lnTo>
                    <a:lnTo>
                      <a:pt x="668" y="271"/>
                    </a:lnTo>
                    <a:lnTo>
                      <a:pt x="666" y="281"/>
                    </a:lnTo>
                    <a:lnTo>
                      <a:pt x="643" y="287"/>
                    </a:lnTo>
                    <a:lnTo>
                      <a:pt x="621" y="273"/>
                    </a:lnTo>
                    <a:lnTo>
                      <a:pt x="586" y="285"/>
                    </a:lnTo>
                    <a:lnTo>
                      <a:pt x="610" y="291"/>
                    </a:lnTo>
                    <a:lnTo>
                      <a:pt x="587" y="298"/>
                    </a:lnTo>
                    <a:lnTo>
                      <a:pt x="612" y="299"/>
                    </a:lnTo>
                    <a:lnTo>
                      <a:pt x="604" y="314"/>
                    </a:lnTo>
                    <a:lnTo>
                      <a:pt x="615" y="306"/>
                    </a:lnTo>
                    <a:lnTo>
                      <a:pt x="642" y="317"/>
                    </a:lnTo>
                    <a:lnTo>
                      <a:pt x="632" y="326"/>
                    </a:lnTo>
                    <a:lnTo>
                      <a:pt x="648" y="324"/>
                    </a:lnTo>
                    <a:lnTo>
                      <a:pt x="642" y="333"/>
                    </a:lnTo>
                    <a:lnTo>
                      <a:pt x="651" y="329"/>
                    </a:lnTo>
                    <a:lnTo>
                      <a:pt x="654" y="351"/>
                    </a:lnTo>
                    <a:lnTo>
                      <a:pt x="642" y="342"/>
                    </a:lnTo>
                    <a:lnTo>
                      <a:pt x="642" y="351"/>
                    </a:lnTo>
                    <a:lnTo>
                      <a:pt x="630" y="351"/>
                    </a:lnTo>
                    <a:lnTo>
                      <a:pt x="615" y="331"/>
                    </a:lnTo>
                    <a:lnTo>
                      <a:pt x="579" y="321"/>
                    </a:lnTo>
                    <a:lnTo>
                      <a:pt x="604" y="334"/>
                    </a:lnTo>
                    <a:lnTo>
                      <a:pt x="570" y="341"/>
                    </a:lnTo>
                    <a:lnTo>
                      <a:pt x="558" y="351"/>
                    </a:lnTo>
                    <a:lnTo>
                      <a:pt x="591" y="354"/>
                    </a:lnTo>
                    <a:lnTo>
                      <a:pt x="563" y="362"/>
                    </a:lnTo>
                    <a:lnTo>
                      <a:pt x="605" y="352"/>
                    </a:lnTo>
                    <a:lnTo>
                      <a:pt x="644" y="363"/>
                    </a:lnTo>
                    <a:lnTo>
                      <a:pt x="594" y="391"/>
                    </a:lnTo>
                    <a:lnTo>
                      <a:pt x="545" y="403"/>
                    </a:lnTo>
                    <a:lnTo>
                      <a:pt x="527" y="405"/>
                    </a:lnTo>
                    <a:lnTo>
                      <a:pt x="516" y="393"/>
                    </a:lnTo>
                    <a:lnTo>
                      <a:pt x="520" y="405"/>
                    </a:lnTo>
                    <a:lnTo>
                      <a:pt x="505" y="412"/>
                    </a:lnTo>
                    <a:lnTo>
                      <a:pt x="489" y="442"/>
                    </a:lnTo>
                    <a:lnTo>
                      <a:pt x="473" y="441"/>
                    </a:lnTo>
                    <a:lnTo>
                      <a:pt x="469" y="450"/>
                    </a:lnTo>
                    <a:lnTo>
                      <a:pt x="453" y="452"/>
                    </a:lnTo>
                    <a:lnTo>
                      <a:pt x="448" y="448"/>
                    </a:lnTo>
                    <a:lnTo>
                      <a:pt x="457" y="442"/>
                    </a:lnTo>
                    <a:lnTo>
                      <a:pt x="447" y="441"/>
                    </a:lnTo>
                    <a:lnTo>
                      <a:pt x="442" y="456"/>
                    </a:lnTo>
                    <a:lnTo>
                      <a:pt x="418" y="457"/>
                    </a:lnTo>
                    <a:lnTo>
                      <a:pt x="418" y="469"/>
                    </a:lnTo>
                    <a:lnTo>
                      <a:pt x="404" y="471"/>
                    </a:lnTo>
                    <a:lnTo>
                      <a:pt x="417" y="480"/>
                    </a:lnTo>
                    <a:lnTo>
                      <a:pt x="400" y="483"/>
                    </a:lnTo>
                    <a:lnTo>
                      <a:pt x="414" y="495"/>
                    </a:lnTo>
                    <a:lnTo>
                      <a:pt x="401" y="495"/>
                    </a:lnTo>
                    <a:lnTo>
                      <a:pt x="410" y="497"/>
                    </a:lnTo>
                    <a:lnTo>
                      <a:pt x="401" y="509"/>
                    </a:lnTo>
                    <a:lnTo>
                      <a:pt x="394" y="506"/>
                    </a:lnTo>
                    <a:lnTo>
                      <a:pt x="400" y="511"/>
                    </a:lnTo>
                    <a:lnTo>
                      <a:pt x="384" y="517"/>
                    </a:lnTo>
                    <a:lnTo>
                      <a:pt x="394" y="534"/>
                    </a:lnTo>
                    <a:lnTo>
                      <a:pt x="384" y="556"/>
                    </a:lnTo>
                    <a:lnTo>
                      <a:pt x="373" y="557"/>
                    </a:lnTo>
                    <a:lnTo>
                      <a:pt x="381" y="565"/>
                    </a:lnTo>
                    <a:lnTo>
                      <a:pt x="355" y="565"/>
                    </a:lnTo>
                    <a:lnTo>
                      <a:pt x="352" y="548"/>
                    </a:lnTo>
                    <a:lnTo>
                      <a:pt x="316" y="552"/>
                    </a:lnTo>
                    <a:lnTo>
                      <a:pt x="325" y="547"/>
                    </a:lnTo>
                    <a:lnTo>
                      <a:pt x="304" y="540"/>
                    </a:lnTo>
                    <a:lnTo>
                      <a:pt x="316" y="539"/>
                    </a:lnTo>
                    <a:lnTo>
                      <a:pt x="300" y="539"/>
                    </a:lnTo>
                    <a:lnTo>
                      <a:pt x="304" y="527"/>
                    </a:lnTo>
                    <a:lnTo>
                      <a:pt x="299" y="530"/>
                    </a:lnTo>
                    <a:lnTo>
                      <a:pt x="274" y="497"/>
                    </a:lnTo>
                    <a:lnTo>
                      <a:pt x="274" y="486"/>
                    </a:lnTo>
                    <a:lnTo>
                      <a:pt x="292" y="477"/>
                    </a:lnTo>
                    <a:lnTo>
                      <a:pt x="284" y="473"/>
                    </a:lnTo>
                    <a:lnTo>
                      <a:pt x="266" y="486"/>
                    </a:lnTo>
                    <a:lnTo>
                      <a:pt x="266" y="463"/>
                    </a:lnTo>
                    <a:lnTo>
                      <a:pt x="248" y="448"/>
                    </a:lnTo>
                    <a:lnTo>
                      <a:pt x="253" y="429"/>
                    </a:lnTo>
                    <a:lnTo>
                      <a:pt x="244" y="421"/>
                    </a:lnTo>
                    <a:lnTo>
                      <a:pt x="256" y="405"/>
                    </a:lnTo>
                    <a:lnTo>
                      <a:pt x="248" y="403"/>
                    </a:lnTo>
                    <a:lnTo>
                      <a:pt x="281" y="403"/>
                    </a:lnTo>
                    <a:lnTo>
                      <a:pt x="277" y="397"/>
                    </a:lnTo>
                    <a:lnTo>
                      <a:pt x="256" y="397"/>
                    </a:lnTo>
                    <a:lnTo>
                      <a:pt x="287" y="383"/>
                    </a:lnTo>
                    <a:lnTo>
                      <a:pt x="281" y="378"/>
                    </a:lnTo>
                    <a:lnTo>
                      <a:pt x="287" y="362"/>
                    </a:lnTo>
                    <a:lnTo>
                      <a:pt x="263" y="362"/>
                    </a:lnTo>
                    <a:lnTo>
                      <a:pt x="233" y="346"/>
                    </a:lnTo>
                    <a:lnTo>
                      <a:pt x="284" y="354"/>
                    </a:lnTo>
                    <a:lnTo>
                      <a:pt x="276" y="348"/>
                    </a:lnTo>
                    <a:lnTo>
                      <a:pt x="284" y="346"/>
                    </a:lnTo>
                    <a:lnTo>
                      <a:pt x="265" y="336"/>
                    </a:lnTo>
                    <a:lnTo>
                      <a:pt x="271" y="331"/>
                    </a:lnTo>
                    <a:lnTo>
                      <a:pt x="263" y="336"/>
                    </a:lnTo>
                    <a:lnTo>
                      <a:pt x="268" y="329"/>
                    </a:lnTo>
                    <a:lnTo>
                      <a:pt x="254" y="329"/>
                    </a:lnTo>
                    <a:lnTo>
                      <a:pt x="269" y="324"/>
                    </a:lnTo>
                    <a:lnTo>
                      <a:pt x="245" y="316"/>
                    </a:lnTo>
                    <a:lnTo>
                      <a:pt x="242" y="329"/>
                    </a:lnTo>
                    <a:lnTo>
                      <a:pt x="224" y="329"/>
                    </a:lnTo>
                    <a:lnTo>
                      <a:pt x="219" y="324"/>
                    </a:lnTo>
                    <a:lnTo>
                      <a:pt x="232" y="316"/>
                    </a:lnTo>
                    <a:lnTo>
                      <a:pt x="223" y="316"/>
                    </a:lnTo>
                    <a:lnTo>
                      <a:pt x="233" y="295"/>
                    </a:lnTo>
                    <a:lnTo>
                      <a:pt x="220" y="291"/>
                    </a:lnTo>
                    <a:lnTo>
                      <a:pt x="226" y="281"/>
                    </a:lnTo>
                    <a:lnTo>
                      <a:pt x="207" y="257"/>
                    </a:lnTo>
                    <a:lnTo>
                      <a:pt x="212" y="257"/>
                    </a:lnTo>
                    <a:lnTo>
                      <a:pt x="184" y="233"/>
                    </a:lnTo>
                    <a:lnTo>
                      <a:pt x="184" y="224"/>
                    </a:lnTo>
                    <a:lnTo>
                      <a:pt x="152" y="214"/>
                    </a:lnTo>
                    <a:lnTo>
                      <a:pt x="125" y="208"/>
                    </a:lnTo>
                    <a:lnTo>
                      <a:pt x="97" y="218"/>
                    </a:lnTo>
                    <a:lnTo>
                      <a:pt x="76" y="212"/>
                    </a:lnTo>
                    <a:lnTo>
                      <a:pt x="84" y="220"/>
                    </a:lnTo>
                    <a:lnTo>
                      <a:pt x="63" y="216"/>
                    </a:lnTo>
                    <a:lnTo>
                      <a:pt x="42" y="207"/>
                    </a:lnTo>
                    <a:lnTo>
                      <a:pt x="63" y="198"/>
                    </a:lnTo>
                    <a:lnTo>
                      <a:pt x="18" y="193"/>
                    </a:lnTo>
                    <a:lnTo>
                      <a:pt x="35" y="185"/>
                    </a:lnTo>
                    <a:lnTo>
                      <a:pt x="86" y="185"/>
                    </a:lnTo>
                    <a:lnTo>
                      <a:pt x="93" y="185"/>
                    </a:lnTo>
                    <a:lnTo>
                      <a:pt x="84" y="178"/>
                    </a:lnTo>
                    <a:lnTo>
                      <a:pt x="93" y="175"/>
                    </a:lnTo>
                    <a:lnTo>
                      <a:pt x="46" y="178"/>
                    </a:lnTo>
                    <a:lnTo>
                      <a:pt x="0" y="159"/>
                    </a:lnTo>
                  </a:path>
                </a:pathLst>
              </a:custGeom>
              <a:solidFill>
                <a:srgbClr val="EAEAEA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68" name="Freeform 79"/>
              <p:cNvSpPr>
                <a:spLocks/>
              </p:cNvSpPr>
              <p:nvPr/>
            </p:nvSpPr>
            <p:spPr bwMode="auto">
              <a:xfrm>
                <a:off x="3795" y="2182"/>
                <a:ext cx="469" cy="516"/>
              </a:xfrm>
              <a:custGeom>
                <a:avLst/>
                <a:gdLst>
                  <a:gd name="T0" fmla="*/ 0 w 375"/>
                  <a:gd name="T1" fmla="*/ 2147483647 h 373"/>
                  <a:gd name="T2" fmla="*/ 0 w 375"/>
                  <a:gd name="T3" fmla="*/ 2147483647 h 373"/>
                  <a:gd name="T4" fmla="*/ 2147483647 w 375"/>
                  <a:gd name="T5" fmla="*/ 2147483647 h 373"/>
                  <a:gd name="T6" fmla="*/ 2147483647 w 375"/>
                  <a:gd name="T7" fmla="*/ 2147483647 h 373"/>
                  <a:gd name="T8" fmla="*/ 2147483647 w 375"/>
                  <a:gd name="T9" fmla="*/ 2147483647 h 373"/>
                  <a:gd name="T10" fmla="*/ 2147483647 w 375"/>
                  <a:gd name="T11" fmla="*/ 2147483647 h 373"/>
                  <a:gd name="T12" fmla="*/ 2147483647 w 375"/>
                  <a:gd name="T13" fmla="*/ 2147483647 h 373"/>
                  <a:gd name="T14" fmla="*/ 2147483647 w 375"/>
                  <a:gd name="T15" fmla="*/ 2147483647 h 373"/>
                  <a:gd name="T16" fmla="*/ 2147483647 w 375"/>
                  <a:gd name="T17" fmla="*/ 2147483647 h 373"/>
                  <a:gd name="T18" fmla="*/ 2147483647 w 375"/>
                  <a:gd name="T19" fmla="*/ 2147483647 h 373"/>
                  <a:gd name="T20" fmla="*/ 2147483647 w 375"/>
                  <a:gd name="T21" fmla="*/ 2147483647 h 373"/>
                  <a:gd name="T22" fmla="*/ 2147483647 w 375"/>
                  <a:gd name="T23" fmla="*/ 2147483647 h 373"/>
                  <a:gd name="T24" fmla="*/ 2147483647 w 375"/>
                  <a:gd name="T25" fmla="*/ 2147483647 h 373"/>
                  <a:gd name="T26" fmla="*/ 2147483647 w 375"/>
                  <a:gd name="T27" fmla="*/ 2147483647 h 373"/>
                  <a:gd name="T28" fmla="*/ 2147483647 w 375"/>
                  <a:gd name="T29" fmla="*/ 0 h 373"/>
                  <a:gd name="T30" fmla="*/ 2147483647 w 375"/>
                  <a:gd name="T31" fmla="*/ 2147483647 h 373"/>
                  <a:gd name="T32" fmla="*/ 2147483647 w 375"/>
                  <a:gd name="T33" fmla="*/ 2147483647 h 373"/>
                  <a:gd name="T34" fmla="*/ 2147483647 w 375"/>
                  <a:gd name="T35" fmla="*/ 2147483647 h 373"/>
                  <a:gd name="T36" fmla="*/ 2147483647 w 375"/>
                  <a:gd name="T37" fmla="*/ 2147483647 h 373"/>
                  <a:gd name="T38" fmla="*/ 2147483647 w 375"/>
                  <a:gd name="T39" fmla="*/ 2147483647 h 373"/>
                  <a:gd name="T40" fmla="*/ 2147483647 w 375"/>
                  <a:gd name="T41" fmla="*/ 2147483647 h 373"/>
                  <a:gd name="T42" fmla="*/ 2147483647 w 375"/>
                  <a:gd name="T43" fmla="*/ 2147483647 h 373"/>
                  <a:gd name="T44" fmla="*/ 2147483647 w 375"/>
                  <a:gd name="T45" fmla="*/ 2147483647 h 373"/>
                  <a:gd name="T46" fmla="*/ 2147483647 w 375"/>
                  <a:gd name="T47" fmla="*/ 2147483647 h 373"/>
                  <a:gd name="T48" fmla="*/ 2147483647 w 375"/>
                  <a:gd name="T49" fmla="*/ 2147483647 h 373"/>
                  <a:gd name="T50" fmla="*/ 2147483647 w 375"/>
                  <a:gd name="T51" fmla="*/ 2147483647 h 373"/>
                  <a:gd name="T52" fmla="*/ 2147483647 w 375"/>
                  <a:gd name="T53" fmla="*/ 2147483647 h 373"/>
                  <a:gd name="T54" fmla="*/ 2147483647 w 375"/>
                  <a:gd name="T55" fmla="*/ 2147483647 h 373"/>
                  <a:gd name="T56" fmla="*/ 2147483647 w 375"/>
                  <a:gd name="T57" fmla="*/ 2147483647 h 373"/>
                  <a:gd name="T58" fmla="*/ 2147483647 w 375"/>
                  <a:gd name="T59" fmla="*/ 2147483647 h 373"/>
                  <a:gd name="T60" fmla="*/ 2147483647 w 375"/>
                  <a:gd name="T61" fmla="*/ 2147483647 h 373"/>
                  <a:gd name="T62" fmla="*/ 2147483647 w 375"/>
                  <a:gd name="T63" fmla="*/ 2147483647 h 373"/>
                  <a:gd name="T64" fmla="*/ 2147483647 w 375"/>
                  <a:gd name="T65" fmla="*/ 2147483647 h 373"/>
                  <a:gd name="T66" fmla="*/ 2147483647 w 375"/>
                  <a:gd name="T67" fmla="*/ 2147483647 h 373"/>
                  <a:gd name="T68" fmla="*/ 2147483647 w 375"/>
                  <a:gd name="T69" fmla="*/ 2147483647 h 373"/>
                  <a:gd name="T70" fmla="*/ 2147483647 w 375"/>
                  <a:gd name="T71" fmla="*/ 2147483647 h 373"/>
                  <a:gd name="T72" fmla="*/ 2147483647 w 375"/>
                  <a:gd name="T73" fmla="*/ 2147483647 h 373"/>
                  <a:gd name="T74" fmla="*/ 2147483647 w 375"/>
                  <a:gd name="T75" fmla="*/ 2147483647 h 373"/>
                  <a:gd name="T76" fmla="*/ 2147483647 w 375"/>
                  <a:gd name="T77" fmla="*/ 2147483647 h 373"/>
                  <a:gd name="T78" fmla="*/ 2147483647 w 375"/>
                  <a:gd name="T79" fmla="*/ 2147483647 h 373"/>
                  <a:gd name="T80" fmla="*/ 2147483647 w 375"/>
                  <a:gd name="T81" fmla="*/ 2147483647 h 373"/>
                  <a:gd name="T82" fmla="*/ 2147483647 w 375"/>
                  <a:gd name="T83" fmla="*/ 2147483647 h 373"/>
                  <a:gd name="T84" fmla="*/ 2147483647 w 375"/>
                  <a:gd name="T85" fmla="*/ 2147483647 h 373"/>
                  <a:gd name="T86" fmla="*/ 2147483647 w 375"/>
                  <a:gd name="T87" fmla="*/ 2147483647 h 373"/>
                  <a:gd name="T88" fmla="*/ 2147483647 w 375"/>
                  <a:gd name="T89" fmla="*/ 2147483647 h 373"/>
                  <a:gd name="T90" fmla="*/ 2147483647 w 375"/>
                  <a:gd name="T91" fmla="*/ 2147483647 h 373"/>
                  <a:gd name="T92" fmla="*/ 2147483647 w 375"/>
                  <a:gd name="T93" fmla="*/ 2147483647 h 373"/>
                  <a:gd name="T94" fmla="*/ 2147483647 w 375"/>
                  <a:gd name="T95" fmla="*/ 2147483647 h 373"/>
                  <a:gd name="T96" fmla="*/ 2147483647 w 375"/>
                  <a:gd name="T97" fmla="*/ 2147483647 h 373"/>
                  <a:gd name="T98" fmla="*/ 2147483647 w 375"/>
                  <a:gd name="T99" fmla="*/ 2147483647 h 373"/>
                  <a:gd name="T100" fmla="*/ 2147483647 w 375"/>
                  <a:gd name="T101" fmla="*/ 2147483647 h 373"/>
                  <a:gd name="T102" fmla="*/ 2147483647 w 375"/>
                  <a:gd name="T103" fmla="*/ 2147483647 h 373"/>
                  <a:gd name="T104" fmla="*/ 2147483647 w 375"/>
                  <a:gd name="T105" fmla="*/ 2147483647 h 373"/>
                  <a:gd name="T106" fmla="*/ 2147483647 w 375"/>
                  <a:gd name="T107" fmla="*/ 2147483647 h 373"/>
                  <a:gd name="T108" fmla="*/ 2147483647 w 375"/>
                  <a:gd name="T109" fmla="*/ 2147483647 h 373"/>
                  <a:gd name="T110" fmla="*/ 2147483647 w 375"/>
                  <a:gd name="T111" fmla="*/ 2147483647 h 373"/>
                  <a:gd name="T112" fmla="*/ 2147483647 w 375"/>
                  <a:gd name="T113" fmla="*/ 2147483647 h 373"/>
                  <a:gd name="T114" fmla="*/ 2147483647 w 375"/>
                  <a:gd name="T115" fmla="*/ 2147483647 h 373"/>
                  <a:gd name="T116" fmla="*/ 2147483647 w 375"/>
                  <a:gd name="T117" fmla="*/ 2147483647 h 373"/>
                  <a:gd name="T118" fmla="*/ 2147483647 w 375"/>
                  <a:gd name="T119" fmla="*/ 2147483647 h 373"/>
                  <a:gd name="T120" fmla="*/ 2147483647 w 375"/>
                  <a:gd name="T121" fmla="*/ 2147483647 h 373"/>
                  <a:gd name="T122" fmla="*/ 2147483647 w 375"/>
                  <a:gd name="T123" fmla="*/ 2147483647 h 373"/>
                  <a:gd name="T124" fmla="*/ 0 w 375"/>
                  <a:gd name="T125" fmla="*/ 2147483647 h 37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75"/>
                  <a:gd name="T190" fmla="*/ 0 h 373"/>
                  <a:gd name="T191" fmla="*/ 375 w 375"/>
                  <a:gd name="T192" fmla="*/ 373 h 37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75" h="373">
                    <a:moveTo>
                      <a:pt x="0" y="168"/>
                    </a:moveTo>
                    <a:lnTo>
                      <a:pt x="0" y="168"/>
                    </a:lnTo>
                    <a:lnTo>
                      <a:pt x="10" y="161"/>
                    </a:lnTo>
                    <a:lnTo>
                      <a:pt x="39" y="161"/>
                    </a:lnTo>
                    <a:lnTo>
                      <a:pt x="20" y="122"/>
                    </a:lnTo>
                    <a:lnTo>
                      <a:pt x="30" y="111"/>
                    </a:lnTo>
                    <a:lnTo>
                      <a:pt x="48" y="112"/>
                    </a:lnTo>
                    <a:lnTo>
                      <a:pt x="85" y="70"/>
                    </a:lnTo>
                    <a:lnTo>
                      <a:pt x="83" y="58"/>
                    </a:lnTo>
                    <a:lnTo>
                      <a:pt x="92" y="51"/>
                    </a:lnTo>
                    <a:lnTo>
                      <a:pt x="75" y="38"/>
                    </a:lnTo>
                    <a:lnTo>
                      <a:pt x="75" y="17"/>
                    </a:lnTo>
                    <a:lnTo>
                      <a:pt x="113" y="17"/>
                    </a:lnTo>
                    <a:lnTo>
                      <a:pt x="122" y="8"/>
                    </a:lnTo>
                    <a:lnTo>
                      <a:pt x="142" y="0"/>
                    </a:lnTo>
                    <a:lnTo>
                      <a:pt x="156" y="7"/>
                    </a:lnTo>
                    <a:lnTo>
                      <a:pt x="139" y="29"/>
                    </a:lnTo>
                    <a:lnTo>
                      <a:pt x="146" y="46"/>
                    </a:lnTo>
                    <a:lnTo>
                      <a:pt x="131" y="48"/>
                    </a:lnTo>
                    <a:lnTo>
                      <a:pt x="139" y="70"/>
                    </a:lnTo>
                    <a:lnTo>
                      <a:pt x="166" y="80"/>
                    </a:lnTo>
                    <a:lnTo>
                      <a:pt x="152" y="100"/>
                    </a:lnTo>
                    <a:lnTo>
                      <a:pt x="187" y="119"/>
                    </a:lnTo>
                    <a:lnTo>
                      <a:pt x="252" y="133"/>
                    </a:lnTo>
                    <a:lnTo>
                      <a:pt x="255" y="114"/>
                    </a:lnTo>
                    <a:lnTo>
                      <a:pt x="263" y="111"/>
                    </a:lnTo>
                    <a:lnTo>
                      <a:pt x="266" y="119"/>
                    </a:lnTo>
                    <a:lnTo>
                      <a:pt x="269" y="128"/>
                    </a:lnTo>
                    <a:lnTo>
                      <a:pt x="303" y="125"/>
                    </a:lnTo>
                    <a:lnTo>
                      <a:pt x="302" y="115"/>
                    </a:lnTo>
                    <a:lnTo>
                      <a:pt x="356" y="89"/>
                    </a:lnTo>
                    <a:lnTo>
                      <a:pt x="361" y="104"/>
                    </a:lnTo>
                    <a:lnTo>
                      <a:pt x="374" y="110"/>
                    </a:lnTo>
                    <a:lnTo>
                      <a:pt x="367" y="124"/>
                    </a:lnTo>
                    <a:lnTo>
                      <a:pt x="346" y="132"/>
                    </a:lnTo>
                    <a:lnTo>
                      <a:pt x="313" y="192"/>
                    </a:lnTo>
                    <a:lnTo>
                      <a:pt x="305" y="168"/>
                    </a:lnTo>
                    <a:lnTo>
                      <a:pt x="299" y="177"/>
                    </a:lnTo>
                    <a:lnTo>
                      <a:pt x="292" y="166"/>
                    </a:lnTo>
                    <a:lnTo>
                      <a:pt x="307" y="149"/>
                    </a:lnTo>
                    <a:lnTo>
                      <a:pt x="278" y="147"/>
                    </a:lnTo>
                    <a:lnTo>
                      <a:pt x="260" y="131"/>
                    </a:lnTo>
                    <a:lnTo>
                      <a:pt x="254" y="139"/>
                    </a:lnTo>
                    <a:lnTo>
                      <a:pt x="260" y="147"/>
                    </a:lnTo>
                    <a:lnTo>
                      <a:pt x="251" y="152"/>
                    </a:lnTo>
                    <a:lnTo>
                      <a:pt x="260" y="162"/>
                    </a:lnTo>
                    <a:lnTo>
                      <a:pt x="266" y="196"/>
                    </a:lnTo>
                    <a:lnTo>
                      <a:pt x="254" y="190"/>
                    </a:lnTo>
                    <a:lnTo>
                      <a:pt x="232" y="218"/>
                    </a:lnTo>
                    <a:lnTo>
                      <a:pt x="155" y="274"/>
                    </a:lnTo>
                    <a:lnTo>
                      <a:pt x="150" y="344"/>
                    </a:lnTo>
                    <a:lnTo>
                      <a:pt x="118" y="372"/>
                    </a:lnTo>
                    <a:lnTo>
                      <a:pt x="88" y="317"/>
                    </a:lnTo>
                    <a:lnTo>
                      <a:pt x="77" y="276"/>
                    </a:lnTo>
                    <a:lnTo>
                      <a:pt x="67" y="267"/>
                    </a:lnTo>
                    <a:lnTo>
                      <a:pt x="60" y="188"/>
                    </a:lnTo>
                    <a:lnTo>
                      <a:pt x="54" y="186"/>
                    </a:lnTo>
                    <a:lnTo>
                      <a:pt x="48" y="202"/>
                    </a:lnTo>
                    <a:lnTo>
                      <a:pt x="29" y="207"/>
                    </a:lnTo>
                    <a:lnTo>
                      <a:pt x="12" y="186"/>
                    </a:lnTo>
                    <a:lnTo>
                      <a:pt x="29" y="176"/>
                    </a:lnTo>
                    <a:lnTo>
                      <a:pt x="12" y="180"/>
                    </a:lnTo>
                    <a:lnTo>
                      <a:pt x="0" y="168"/>
                    </a:lnTo>
                  </a:path>
                </a:pathLst>
              </a:custGeom>
              <a:solidFill>
                <a:srgbClr val="EAEAEA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69" name="Freeform 80"/>
              <p:cNvSpPr>
                <a:spLocks/>
              </p:cNvSpPr>
              <p:nvPr/>
            </p:nvSpPr>
            <p:spPr bwMode="auto">
              <a:xfrm>
                <a:off x="4228" y="2743"/>
                <a:ext cx="174" cy="198"/>
              </a:xfrm>
              <a:custGeom>
                <a:avLst/>
                <a:gdLst>
                  <a:gd name="T0" fmla="*/ 0 w 140"/>
                  <a:gd name="T1" fmla="*/ 0 h 143"/>
                  <a:gd name="T2" fmla="*/ 0 w 140"/>
                  <a:gd name="T3" fmla="*/ 0 h 143"/>
                  <a:gd name="T4" fmla="*/ 2147483647 w 140"/>
                  <a:gd name="T5" fmla="*/ 2147483647 h 143"/>
                  <a:gd name="T6" fmla="*/ 2147483647 w 140"/>
                  <a:gd name="T7" fmla="*/ 2147483647 h 143"/>
                  <a:gd name="T8" fmla="*/ 2147483647 w 140"/>
                  <a:gd name="T9" fmla="*/ 2147483647 h 143"/>
                  <a:gd name="T10" fmla="*/ 2147483647 w 140"/>
                  <a:gd name="T11" fmla="*/ 2147483647 h 143"/>
                  <a:gd name="T12" fmla="*/ 2147483647 w 140"/>
                  <a:gd name="T13" fmla="*/ 2147483647 h 143"/>
                  <a:gd name="T14" fmla="*/ 2147483647 w 140"/>
                  <a:gd name="T15" fmla="*/ 2147483647 h 143"/>
                  <a:gd name="T16" fmla="*/ 2147483647 w 140"/>
                  <a:gd name="T17" fmla="*/ 2147483647 h 143"/>
                  <a:gd name="T18" fmla="*/ 2147483647 w 140"/>
                  <a:gd name="T19" fmla="*/ 2147483647 h 143"/>
                  <a:gd name="T20" fmla="*/ 2147483647 w 140"/>
                  <a:gd name="T21" fmla="*/ 2147483647 h 143"/>
                  <a:gd name="T22" fmla="*/ 2147483647 w 140"/>
                  <a:gd name="T23" fmla="*/ 2147483647 h 143"/>
                  <a:gd name="T24" fmla="*/ 2147483647 w 140"/>
                  <a:gd name="T25" fmla="*/ 2147483647 h 143"/>
                  <a:gd name="T26" fmla="*/ 0 w 140"/>
                  <a:gd name="T27" fmla="*/ 0 h 14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0"/>
                  <a:gd name="T43" fmla="*/ 0 h 143"/>
                  <a:gd name="T44" fmla="*/ 140 w 140"/>
                  <a:gd name="T45" fmla="*/ 143 h 14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0" h="143">
                    <a:moveTo>
                      <a:pt x="0" y="0"/>
                    </a:moveTo>
                    <a:lnTo>
                      <a:pt x="0" y="0"/>
                    </a:lnTo>
                    <a:lnTo>
                      <a:pt x="29" y="4"/>
                    </a:lnTo>
                    <a:lnTo>
                      <a:pt x="70" y="42"/>
                    </a:lnTo>
                    <a:lnTo>
                      <a:pt x="101" y="55"/>
                    </a:lnTo>
                    <a:lnTo>
                      <a:pt x="97" y="65"/>
                    </a:lnTo>
                    <a:lnTo>
                      <a:pt x="108" y="64"/>
                    </a:lnTo>
                    <a:lnTo>
                      <a:pt x="107" y="80"/>
                    </a:lnTo>
                    <a:lnTo>
                      <a:pt x="139" y="106"/>
                    </a:lnTo>
                    <a:lnTo>
                      <a:pt x="135" y="140"/>
                    </a:lnTo>
                    <a:lnTo>
                      <a:pt x="121" y="142"/>
                    </a:lnTo>
                    <a:lnTo>
                      <a:pt x="94" y="122"/>
                    </a:lnTo>
                    <a:lnTo>
                      <a:pt x="47" y="4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AEAEA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70" name="Freeform 81"/>
              <p:cNvSpPr>
                <a:spLocks/>
              </p:cNvSpPr>
              <p:nvPr/>
            </p:nvSpPr>
            <p:spPr bwMode="auto">
              <a:xfrm>
                <a:off x="4390" y="2947"/>
                <a:ext cx="148" cy="50"/>
              </a:xfrm>
              <a:custGeom>
                <a:avLst/>
                <a:gdLst>
                  <a:gd name="T0" fmla="*/ 0 w 119"/>
                  <a:gd name="T1" fmla="*/ 2147483647 h 37"/>
                  <a:gd name="T2" fmla="*/ 0 w 119"/>
                  <a:gd name="T3" fmla="*/ 2147483647 h 37"/>
                  <a:gd name="T4" fmla="*/ 2147483647 w 119"/>
                  <a:gd name="T5" fmla="*/ 0 h 37"/>
                  <a:gd name="T6" fmla="*/ 2147483647 w 119"/>
                  <a:gd name="T7" fmla="*/ 2147483647 h 37"/>
                  <a:gd name="T8" fmla="*/ 2147483647 w 119"/>
                  <a:gd name="T9" fmla="*/ 2147483647 h 37"/>
                  <a:gd name="T10" fmla="*/ 2147483647 w 119"/>
                  <a:gd name="T11" fmla="*/ 2147483647 h 37"/>
                  <a:gd name="T12" fmla="*/ 2147483647 w 119"/>
                  <a:gd name="T13" fmla="*/ 2147483647 h 37"/>
                  <a:gd name="T14" fmla="*/ 2147483647 w 119"/>
                  <a:gd name="T15" fmla="*/ 2147483647 h 37"/>
                  <a:gd name="T16" fmla="*/ 0 w 119"/>
                  <a:gd name="T17" fmla="*/ 2147483647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9"/>
                  <a:gd name="T28" fmla="*/ 0 h 37"/>
                  <a:gd name="T29" fmla="*/ 119 w 119"/>
                  <a:gd name="T30" fmla="*/ 37 h 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9" h="37">
                    <a:moveTo>
                      <a:pt x="0" y="9"/>
                    </a:moveTo>
                    <a:lnTo>
                      <a:pt x="0" y="9"/>
                    </a:lnTo>
                    <a:lnTo>
                      <a:pt x="9" y="0"/>
                    </a:lnTo>
                    <a:lnTo>
                      <a:pt x="91" y="11"/>
                    </a:lnTo>
                    <a:lnTo>
                      <a:pt x="98" y="19"/>
                    </a:lnTo>
                    <a:lnTo>
                      <a:pt x="115" y="22"/>
                    </a:lnTo>
                    <a:lnTo>
                      <a:pt x="118" y="36"/>
                    </a:lnTo>
                    <a:lnTo>
                      <a:pt x="21" y="19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EAEAEA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71" name="Freeform 82"/>
              <p:cNvSpPr>
                <a:spLocks/>
              </p:cNvSpPr>
              <p:nvPr/>
            </p:nvSpPr>
            <p:spPr bwMode="auto">
              <a:xfrm>
                <a:off x="4449" y="2791"/>
                <a:ext cx="157" cy="125"/>
              </a:xfrm>
              <a:custGeom>
                <a:avLst/>
                <a:gdLst>
                  <a:gd name="T0" fmla="*/ 0 w 127"/>
                  <a:gd name="T1" fmla="*/ 2147483647 h 90"/>
                  <a:gd name="T2" fmla="*/ 0 w 127"/>
                  <a:gd name="T3" fmla="*/ 2147483647 h 90"/>
                  <a:gd name="T4" fmla="*/ 2147483647 w 127"/>
                  <a:gd name="T5" fmla="*/ 2147483647 h 90"/>
                  <a:gd name="T6" fmla="*/ 2147483647 w 127"/>
                  <a:gd name="T7" fmla="*/ 2147483647 h 90"/>
                  <a:gd name="T8" fmla="*/ 2147483647 w 127"/>
                  <a:gd name="T9" fmla="*/ 2147483647 h 90"/>
                  <a:gd name="T10" fmla="*/ 2147483647 w 127"/>
                  <a:gd name="T11" fmla="*/ 2147483647 h 90"/>
                  <a:gd name="T12" fmla="*/ 2147483647 w 127"/>
                  <a:gd name="T13" fmla="*/ 0 h 90"/>
                  <a:gd name="T14" fmla="*/ 2147483647 w 127"/>
                  <a:gd name="T15" fmla="*/ 2147483647 h 90"/>
                  <a:gd name="T16" fmla="*/ 2147483647 w 127"/>
                  <a:gd name="T17" fmla="*/ 2147483647 h 90"/>
                  <a:gd name="T18" fmla="*/ 2147483647 w 127"/>
                  <a:gd name="T19" fmla="*/ 2147483647 h 90"/>
                  <a:gd name="T20" fmla="*/ 2147483647 w 127"/>
                  <a:gd name="T21" fmla="*/ 2147483647 h 90"/>
                  <a:gd name="T22" fmla="*/ 2147483647 w 127"/>
                  <a:gd name="T23" fmla="*/ 2147483647 h 90"/>
                  <a:gd name="T24" fmla="*/ 2147483647 w 127"/>
                  <a:gd name="T25" fmla="*/ 2147483647 h 90"/>
                  <a:gd name="T26" fmla="*/ 2147483647 w 127"/>
                  <a:gd name="T27" fmla="*/ 2147483647 h 90"/>
                  <a:gd name="T28" fmla="*/ 2147483647 w 127"/>
                  <a:gd name="T29" fmla="*/ 2147483647 h 90"/>
                  <a:gd name="T30" fmla="*/ 2147483647 w 127"/>
                  <a:gd name="T31" fmla="*/ 2147483647 h 90"/>
                  <a:gd name="T32" fmla="*/ 2147483647 w 127"/>
                  <a:gd name="T33" fmla="*/ 2147483647 h 90"/>
                  <a:gd name="T34" fmla="*/ 2147483647 w 127"/>
                  <a:gd name="T35" fmla="*/ 2147483647 h 90"/>
                  <a:gd name="T36" fmla="*/ 0 w 127"/>
                  <a:gd name="T37" fmla="*/ 2147483647 h 9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7"/>
                  <a:gd name="T58" fmla="*/ 0 h 90"/>
                  <a:gd name="T59" fmla="*/ 127 w 127"/>
                  <a:gd name="T60" fmla="*/ 90 h 9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7" h="90">
                    <a:moveTo>
                      <a:pt x="0" y="39"/>
                    </a:moveTo>
                    <a:lnTo>
                      <a:pt x="0" y="39"/>
                    </a:lnTo>
                    <a:lnTo>
                      <a:pt x="8" y="28"/>
                    </a:lnTo>
                    <a:lnTo>
                      <a:pt x="18" y="36"/>
                    </a:lnTo>
                    <a:lnTo>
                      <a:pt x="57" y="34"/>
                    </a:lnTo>
                    <a:lnTo>
                      <a:pt x="70" y="29"/>
                    </a:lnTo>
                    <a:lnTo>
                      <a:pt x="87" y="0"/>
                    </a:lnTo>
                    <a:lnTo>
                      <a:pt x="108" y="2"/>
                    </a:lnTo>
                    <a:lnTo>
                      <a:pt x="104" y="9"/>
                    </a:lnTo>
                    <a:lnTo>
                      <a:pt x="126" y="36"/>
                    </a:lnTo>
                    <a:lnTo>
                      <a:pt x="113" y="34"/>
                    </a:lnTo>
                    <a:lnTo>
                      <a:pt x="92" y="64"/>
                    </a:lnTo>
                    <a:lnTo>
                      <a:pt x="89" y="84"/>
                    </a:lnTo>
                    <a:lnTo>
                      <a:pt x="74" y="89"/>
                    </a:lnTo>
                    <a:lnTo>
                      <a:pt x="51" y="75"/>
                    </a:lnTo>
                    <a:lnTo>
                      <a:pt x="35" y="82"/>
                    </a:lnTo>
                    <a:lnTo>
                      <a:pt x="34" y="73"/>
                    </a:lnTo>
                    <a:lnTo>
                      <a:pt x="14" y="74"/>
                    </a:lnTo>
                    <a:lnTo>
                      <a:pt x="0" y="39"/>
                    </a:lnTo>
                  </a:path>
                </a:pathLst>
              </a:custGeom>
              <a:solidFill>
                <a:srgbClr val="EAEAEA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72" name="Freeform 83"/>
              <p:cNvSpPr>
                <a:spLocks/>
              </p:cNvSpPr>
              <p:nvPr/>
            </p:nvSpPr>
            <p:spPr bwMode="auto">
              <a:xfrm>
                <a:off x="4573" y="2988"/>
                <a:ext cx="38" cy="24"/>
              </a:xfrm>
              <a:custGeom>
                <a:avLst/>
                <a:gdLst>
                  <a:gd name="T0" fmla="*/ 0 w 31"/>
                  <a:gd name="T1" fmla="*/ 2147483647 h 17"/>
                  <a:gd name="T2" fmla="*/ 0 w 31"/>
                  <a:gd name="T3" fmla="*/ 2147483647 h 17"/>
                  <a:gd name="T4" fmla="*/ 2147483647 w 31"/>
                  <a:gd name="T5" fmla="*/ 2147483647 h 17"/>
                  <a:gd name="T6" fmla="*/ 2147483647 w 31"/>
                  <a:gd name="T7" fmla="*/ 2147483647 h 17"/>
                  <a:gd name="T8" fmla="*/ 2147483647 w 31"/>
                  <a:gd name="T9" fmla="*/ 0 h 17"/>
                  <a:gd name="T10" fmla="*/ 0 w 31"/>
                  <a:gd name="T11" fmla="*/ 2147483647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"/>
                  <a:gd name="T19" fmla="*/ 0 h 17"/>
                  <a:gd name="T20" fmla="*/ 31 w 31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" h="17">
                    <a:moveTo>
                      <a:pt x="0" y="1"/>
                    </a:moveTo>
                    <a:lnTo>
                      <a:pt x="0" y="1"/>
                    </a:lnTo>
                    <a:lnTo>
                      <a:pt x="3" y="16"/>
                    </a:lnTo>
                    <a:lnTo>
                      <a:pt x="30" y="5"/>
                    </a:lnTo>
                    <a:lnTo>
                      <a:pt x="9" y="0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EAEAEA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73" name="Freeform 84"/>
              <p:cNvSpPr>
                <a:spLocks/>
              </p:cNvSpPr>
              <p:nvPr/>
            </p:nvSpPr>
            <p:spPr bwMode="auto">
              <a:xfrm>
                <a:off x="4683" y="2990"/>
                <a:ext cx="55" cy="35"/>
              </a:xfrm>
              <a:custGeom>
                <a:avLst/>
                <a:gdLst>
                  <a:gd name="T0" fmla="*/ 0 w 45"/>
                  <a:gd name="T1" fmla="*/ 2147483647 h 26"/>
                  <a:gd name="T2" fmla="*/ 0 w 45"/>
                  <a:gd name="T3" fmla="*/ 2147483647 h 26"/>
                  <a:gd name="T4" fmla="*/ 2147483647 w 45"/>
                  <a:gd name="T5" fmla="*/ 2147483647 h 26"/>
                  <a:gd name="T6" fmla="*/ 2147483647 w 45"/>
                  <a:gd name="T7" fmla="*/ 0 h 26"/>
                  <a:gd name="T8" fmla="*/ 2147483647 w 45"/>
                  <a:gd name="T9" fmla="*/ 2147483647 h 26"/>
                  <a:gd name="T10" fmla="*/ 0 w 45"/>
                  <a:gd name="T11" fmla="*/ 2147483647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"/>
                  <a:gd name="T19" fmla="*/ 0 h 26"/>
                  <a:gd name="T20" fmla="*/ 45 w 45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" h="26">
                    <a:moveTo>
                      <a:pt x="0" y="15"/>
                    </a:moveTo>
                    <a:lnTo>
                      <a:pt x="0" y="15"/>
                    </a:lnTo>
                    <a:lnTo>
                      <a:pt x="4" y="25"/>
                    </a:lnTo>
                    <a:lnTo>
                      <a:pt x="44" y="0"/>
                    </a:lnTo>
                    <a:lnTo>
                      <a:pt x="13" y="9"/>
                    </a:lnTo>
                    <a:lnTo>
                      <a:pt x="0" y="15"/>
                    </a:lnTo>
                  </a:path>
                </a:pathLst>
              </a:custGeom>
              <a:solidFill>
                <a:srgbClr val="EAEAEA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74" name="Freeform 85"/>
              <p:cNvSpPr>
                <a:spLocks/>
              </p:cNvSpPr>
              <p:nvPr/>
            </p:nvSpPr>
            <p:spPr bwMode="auto">
              <a:xfrm>
                <a:off x="4795" y="2848"/>
                <a:ext cx="168" cy="153"/>
              </a:xfrm>
              <a:custGeom>
                <a:avLst/>
                <a:gdLst>
                  <a:gd name="T0" fmla="*/ 0 w 135"/>
                  <a:gd name="T1" fmla="*/ 2147483647 h 111"/>
                  <a:gd name="T2" fmla="*/ 0 w 135"/>
                  <a:gd name="T3" fmla="*/ 2147483647 h 111"/>
                  <a:gd name="T4" fmla="*/ 2147483647 w 135"/>
                  <a:gd name="T5" fmla="*/ 2147483647 h 111"/>
                  <a:gd name="T6" fmla="*/ 2147483647 w 135"/>
                  <a:gd name="T7" fmla="*/ 2147483647 h 111"/>
                  <a:gd name="T8" fmla="*/ 2147483647 w 135"/>
                  <a:gd name="T9" fmla="*/ 2147483647 h 111"/>
                  <a:gd name="T10" fmla="*/ 2147483647 w 135"/>
                  <a:gd name="T11" fmla="*/ 2147483647 h 111"/>
                  <a:gd name="T12" fmla="*/ 2147483647 w 135"/>
                  <a:gd name="T13" fmla="*/ 2147483647 h 111"/>
                  <a:gd name="T14" fmla="*/ 2147483647 w 135"/>
                  <a:gd name="T15" fmla="*/ 2147483647 h 111"/>
                  <a:gd name="T16" fmla="*/ 2147483647 w 135"/>
                  <a:gd name="T17" fmla="*/ 2147483647 h 111"/>
                  <a:gd name="T18" fmla="*/ 2147483647 w 135"/>
                  <a:gd name="T19" fmla="*/ 2147483647 h 111"/>
                  <a:gd name="T20" fmla="*/ 2147483647 w 135"/>
                  <a:gd name="T21" fmla="*/ 2147483647 h 111"/>
                  <a:gd name="T22" fmla="*/ 2147483647 w 135"/>
                  <a:gd name="T23" fmla="*/ 2147483647 h 111"/>
                  <a:gd name="T24" fmla="*/ 2147483647 w 135"/>
                  <a:gd name="T25" fmla="*/ 2147483647 h 111"/>
                  <a:gd name="T26" fmla="*/ 2147483647 w 135"/>
                  <a:gd name="T27" fmla="*/ 2147483647 h 111"/>
                  <a:gd name="T28" fmla="*/ 2147483647 w 135"/>
                  <a:gd name="T29" fmla="*/ 2147483647 h 111"/>
                  <a:gd name="T30" fmla="*/ 2147483647 w 135"/>
                  <a:gd name="T31" fmla="*/ 2147483647 h 111"/>
                  <a:gd name="T32" fmla="*/ 2147483647 w 135"/>
                  <a:gd name="T33" fmla="*/ 2147483647 h 111"/>
                  <a:gd name="T34" fmla="*/ 2147483647 w 135"/>
                  <a:gd name="T35" fmla="*/ 2147483647 h 111"/>
                  <a:gd name="T36" fmla="*/ 2147483647 w 135"/>
                  <a:gd name="T37" fmla="*/ 2147483647 h 111"/>
                  <a:gd name="T38" fmla="*/ 2147483647 w 135"/>
                  <a:gd name="T39" fmla="*/ 0 h 111"/>
                  <a:gd name="T40" fmla="*/ 0 w 135"/>
                  <a:gd name="T41" fmla="*/ 2147483647 h 1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35"/>
                  <a:gd name="T64" fmla="*/ 0 h 111"/>
                  <a:gd name="T65" fmla="*/ 135 w 135"/>
                  <a:gd name="T66" fmla="*/ 111 h 1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35" h="111">
                    <a:moveTo>
                      <a:pt x="0" y="12"/>
                    </a:moveTo>
                    <a:lnTo>
                      <a:pt x="0" y="12"/>
                    </a:lnTo>
                    <a:lnTo>
                      <a:pt x="20" y="21"/>
                    </a:lnTo>
                    <a:lnTo>
                      <a:pt x="38" y="21"/>
                    </a:lnTo>
                    <a:lnTo>
                      <a:pt x="13" y="28"/>
                    </a:lnTo>
                    <a:lnTo>
                      <a:pt x="25" y="46"/>
                    </a:lnTo>
                    <a:lnTo>
                      <a:pt x="38" y="31"/>
                    </a:lnTo>
                    <a:lnTo>
                      <a:pt x="46" y="46"/>
                    </a:lnTo>
                    <a:lnTo>
                      <a:pt x="93" y="63"/>
                    </a:lnTo>
                    <a:lnTo>
                      <a:pt x="105" y="89"/>
                    </a:lnTo>
                    <a:lnTo>
                      <a:pt x="96" y="89"/>
                    </a:lnTo>
                    <a:lnTo>
                      <a:pt x="90" y="100"/>
                    </a:lnTo>
                    <a:lnTo>
                      <a:pt x="117" y="94"/>
                    </a:lnTo>
                    <a:lnTo>
                      <a:pt x="134" y="110"/>
                    </a:lnTo>
                    <a:lnTo>
                      <a:pt x="131" y="26"/>
                    </a:lnTo>
                    <a:lnTo>
                      <a:pt x="91" y="12"/>
                    </a:lnTo>
                    <a:lnTo>
                      <a:pt x="56" y="36"/>
                    </a:lnTo>
                    <a:lnTo>
                      <a:pt x="43" y="22"/>
                    </a:lnTo>
                    <a:lnTo>
                      <a:pt x="38" y="5"/>
                    </a:lnTo>
                    <a:lnTo>
                      <a:pt x="20" y="0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EAEAEA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75" name="Freeform 86"/>
              <p:cNvSpPr>
                <a:spLocks/>
              </p:cNvSpPr>
              <p:nvPr/>
            </p:nvSpPr>
            <p:spPr bwMode="auto">
              <a:xfrm>
                <a:off x="4801" y="2966"/>
                <a:ext cx="20" cy="24"/>
              </a:xfrm>
              <a:custGeom>
                <a:avLst/>
                <a:gdLst>
                  <a:gd name="T0" fmla="*/ 0 w 17"/>
                  <a:gd name="T1" fmla="*/ 2147483647 h 17"/>
                  <a:gd name="T2" fmla="*/ 0 w 17"/>
                  <a:gd name="T3" fmla="*/ 2147483647 h 17"/>
                  <a:gd name="T4" fmla="*/ 2147483647 w 17"/>
                  <a:gd name="T5" fmla="*/ 0 h 17"/>
                  <a:gd name="T6" fmla="*/ 2147483647 w 17"/>
                  <a:gd name="T7" fmla="*/ 2147483647 h 17"/>
                  <a:gd name="T8" fmla="*/ 0 w 17"/>
                  <a:gd name="T9" fmla="*/ 214748364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16"/>
                    </a:lnTo>
                    <a:lnTo>
                      <a:pt x="13" y="0"/>
                    </a:lnTo>
                    <a:lnTo>
                      <a:pt x="16" y="8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EAEAEA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76" name="Freeform 87"/>
              <p:cNvSpPr>
                <a:spLocks/>
              </p:cNvSpPr>
              <p:nvPr/>
            </p:nvSpPr>
            <p:spPr bwMode="auto">
              <a:xfrm>
                <a:off x="3416" y="2101"/>
                <a:ext cx="305" cy="287"/>
              </a:xfrm>
              <a:custGeom>
                <a:avLst/>
                <a:gdLst>
                  <a:gd name="T0" fmla="*/ 0 w 244"/>
                  <a:gd name="T1" fmla="*/ 2147483647 h 207"/>
                  <a:gd name="T2" fmla="*/ 0 w 244"/>
                  <a:gd name="T3" fmla="*/ 2147483647 h 207"/>
                  <a:gd name="T4" fmla="*/ 2147483647 w 244"/>
                  <a:gd name="T5" fmla="*/ 0 h 207"/>
                  <a:gd name="T6" fmla="*/ 2147483647 w 244"/>
                  <a:gd name="T7" fmla="*/ 2147483647 h 207"/>
                  <a:gd name="T8" fmla="*/ 2147483647 w 244"/>
                  <a:gd name="T9" fmla="*/ 2147483647 h 207"/>
                  <a:gd name="T10" fmla="*/ 2147483647 w 244"/>
                  <a:gd name="T11" fmla="*/ 2147483647 h 207"/>
                  <a:gd name="T12" fmla="*/ 2147483647 w 244"/>
                  <a:gd name="T13" fmla="*/ 2147483647 h 207"/>
                  <a:gd name="T14" fmla="*/ 2147483647 w 244"/>
                  <a:gd name="T15" fmla="*/ 2147483647 h 207"/>
                  <a:gd name="T16" fmla="*/ 2147483647 w 244"/>
                  <a:gd name="T17" fmla="*/ 2147483647 h 207"/>
                  <a:gd name="T18" fmla="*/ 2147483647 w 244"/>
                  <a:gd name="T19" fmla="*/ 2147483647 h 207"/>
                  <a:gd name="T20" fmla="*/ 2147483647 w 244"/>
                  <a:gd name="T21" fmla="*/ 2147483647 h 207"/>
                  <a:gd name="T22" fmla="*/ 2147483647 w 244"/>
                  <a:gd name="T23" fmla="*/ 2147483647 h 207"/>
                  <a:gd name="T24" fmla="*/ 2147483647 w 244"/>
                  <a:gd name="T25" fmla="*/ 2147483647 h 207"/>
                  <a:gd name="T26" fmla="*/ 2147483647 w 244"/>
                  <a:gd name="T27" fmla="*/ 2147483647 h 207"/>
                  <a:gd name="T28" fmla="*/ 2147483647 w 244"/>
                  <a:gd name="T29" fmla="*/ 2147483647 h 207"/>
                  <a:gd name="T30" fmla="*/ 2147483647 w 244"/>
                  <a:gd name="T31" fmla="*/ 2147483647 h 207"/>
                  <a:gd name="T32" fmla="*/ 2147483647 w 244"/>
                  <a:gd name="T33" fmla="*/ 2147483647 h 207"/>
                  <a:gd name="T34" fmla="*/ 2147483647 w 244"/>
                  <a:gd name="T35" fmla="*/ 2147483647 h 207"/>
                  <a:gd name="T36" fmla="*/ 2147483647 w 244"/>
                  <a:gd name="T37" fmla="*/ 2147483647 h 207"/>
                  <a:gd name="T38" fmla="*/ 2147483647 w 244"/>
                  <a:gd name="T39" fmla="*/ 2147483647 h 207"/>
                  <a:gd name="T40" fmla="*/ 2147483647 w 244"/>
                  <a:gd name="T41" fmla="*/ 2147483647 h 207"/>
                  <a:gd name="T42" fmla="*/ 2147483647 w 244"/>
                  <a:gd name="T43" fmla="*/ 2147483647 h 207"/>
                  <a:gd name="T44" fmla="*/ 2147483647 w 244"/>
                  <a:gd name="T45" fmla="*/ 2147483647 h 207"/>
                  <a:gd name="T46" fmla="*/ 2147483647 w 244"/>
                  <a:gd name="T47" fmla="*/ 2147483647 h 207"/>
                  <a:gd name="T48" fmla="*/ 2147483647 w 244"/>
                  <a:gd name="T49" fmla="*/ 2147483647 h 207"/>
                  <a:gd name="T50" fmla="*/ 2147483647 w 244"/>
                  <a:gd name="T51" fmla="*/ 2147483647 h 207"/>
                  <a:gd name="T52" fmla="*/ 2147483647 w 244"/>
                  <a:gd name="T53" fmla="*/ 2147483647 h 207"/>
                  <a:gd name="T54" fmla="*/ 2147483647 w 244"/>
                  <a:gd name="T55" fmla="*/ 2147483647 h 207"/>
                  <a:gd name="T56" fmla="*/ 2147483647 w 244"/>
                  <a:gd name="T57" fmla="*/ 2147483647 h 207"/>
                  <a:gd name="T58" fmla="*/ 2147483647 w 244"/>
                  <a:gd name="T59" fmla="*/ 2147483647 h 207"/>
                  <a:gd name="T60" fmla="*/ 2147483647 w 244"/>
                  <a:gd name="T61" fmla="*/ 2147483647 h 207"/>
                  <a:gd name="T62" fmla="*/ 2147483647 w 244"/>
                  <a:gd name="T63" fmla="*/ 2147483647 h 207"/>
                  <a:gd name="T64" fmla="*/ 0 w 244"/>
                  <a:gd name="T65" fmla="*/ 2147483647 h 20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4"/>
                  <a:gd name="T100" fmla="*/ 0 h 207"/>
                  <a:gd name="T101" fmla="*/ 244 w 244"/>
                  <a:gd name="T102" fmla="*/ 207 h 20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4" h="207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24" y="15"/>
                    </a:lnTo>
                    <a:lnTo>
                      <a:pt x="47" y="2"/>
                    </a:lnTo>
                    <a:lnTo>
                      <a:pt x="50" y="14"/>
                    </a:lnTo>
                    <a:lnTo>
                      <a:pt x="60" y="19"/>
                    </a:lnTo>
                    <a:lnTo>
                      <a:pt x="63" y="32"/>
                    </a:lnTo>
                    <a:lnTo>
                      <a:pt x="95" y="46"/>
                    </a:lnTo>
                    <a:lnTo>
                      <a:pt x="127" y="42"/>
                    </a:lnTo>
                    <a:lnTo>
                      <a:pt x="124" y="35"/>
                    </a:lnTo>
                    <a:lnTo>
                      <a:pt x="164" y="21"/>
                    </a:lnTo>
                    <a:lnTo>
                      <a:pt x="216" y="43"/>
                    </a:lnTo>
                    <a:lnTo>
                      <a:pt x="218" y="58"/>
                    </a:lnTo>
                    <a:lnTo>
                      <a:pt x="208" y="82"/>
                    </a:lnTo>
                    <a:lnTo>
                      <a:pt x="210" y="115"/>
                    </a:lnTo>
                    <a:lnTo>
                      <a:pt x="223" y="125"/>
                    </a:lnTo>
                    <a:lnTo>
                      <a:pt x="213" y="142"/>
                    </a:lnTo>
                    <a:lnTo>
                      <a:pt x="243" y="181"/>
                    </a:lnTo>
                    <a:lnTo>
                      <a:pt x="223" y="206"/>
                    </a:lnTo>
                    <a:lnTo>
                      <a:pt x="169" y="196"/>
                    </a:lnTo>
                    <a:lnTo>
                      <a:pt x="157" y="181"/>
                    </a:lnTo>
                    <a:lnTo>
                      <a:pt x="119" y="185"/>
                    </a:lnTo>
                    <a:lnTo>
                      <a:pt x="91" y="171"/>
                    </a:lnTo>
                    <a:lnTo>
                      <a:pt x="73" y="137"/>
                    </a:lnTo>
                    <a:lnTo>
                      <a:pt x="60" y="133"/>
                    </a:lnTo>
                    <a:lnTo>
                      <a:pt x="56" y="139"/>
                    </a:lnTo>
                    <a:lnTo>
                      <a:pt x="38" y="108"/>
                    </a:lnTo>
                    <a:lnTo>
                      <a:pt x="15" y="88"/>
                    </a:lnTo>
                    <a:lnTo>
                      <a:pt x="26" y="58"/>
                    </a:lnTo>
                    <a:lnTo>
                      <a:pt x="15" y="54"/>
                    </a:lnTo>
                    <a:lnTo>
                      <a:pt x="8" y="38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2D2E2D">
                  <a:lumMod val="10000"/>
                  <a:lumOff val="90000"/>
                  <a:alpha val="74117"/>
                </a:srgbClr>
              </a:solidFill>
              <a:ln w="12700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77" name="Freeform 88"/>
              <p:cNvSpPr>
                <a:spLocks/>
              </p:cNvSpPr>
              <p:nvPr/>
            </p:nvSpPr>
            <p:spPr bwMode="auto">
              <a:xfrm>
                <a:off x="3328" y="2156"/>
                <a:ext cx="159" cy="160"/>
              </a:xfrm>
              <a:custGeom>
                <a:avLst/>
                <a:gdLst>
                  <a:gd name="T0" fmla="*/ 0 w 128"/>
                  <a:gd name="T1" fmla="*/ 2147483647 h 115"/>
                  <a:gd name="T2" fmla="*/ 0 w 128"/>
                  <a:gd name="T3" fmla="*/ 2147483647 h 115"/>
                  <a:gd name="T4" fmla="*/ 2147483647 w 128"/>
                  <a:gd name="T5" fmla="*/ 2147483647 h 115"/>
                  <a:gd name="T6" fmla="*/ 2147483647 w 128"/>
                  <a:gd name="T7" fmla="*/ 2147483647 h 115"/>
                  <a:gd name="T8" fmla="*/ 2147483647 w 128"/>
                  <a:gd name="T9" fmla="*/ 2147483647 h 115"/>
                  <a:gd name="T10" fmla="*/ 2147483647 w 128"/>
                  <a:gd name="T11" fmla="*/ 2147483647 h 115"/>
                  <a:gd name="T12" fmla="*/ 2147483647 w 128"/>
                  <a:gd name="T13" fmla="*/ 2147483647 h 115"/>
                  <a:gd name="T14" fmla="*/ 2147483647 w 128"/>
                  <a:gd name="T15" fmla="*/ 2147483647 h 115"/>
                  <a:gd name="T16" fmla="*/ 2147483647 w 128"/>
                  <a:gd name="T17" fmla="*/ 2147483647 h 115"/>
                  <a:gd name="T18" fmla="*/ 2147483647 w 128"/>
                  <a:gd name="T19" fmla="*/ 2147483647 h 115"/>
                  <a:gd name="T20" fmla="*/ 2147483647 w 128"/>
                  <a:gd name="T21" fmla="*/ 2147483647 h 115"/>
                  <a:gd name="T22" fmla="*/ 2147483647 w 128"/>
                  <a:gd name="T23" fmla="*/ 2147483647 h 115"/>
                  <a:gd name="T24" fmla="*/ 2147483647 w 128"/>
                  <a:gd name="T25" fmla="*/ 2147483647 h 115"/>
                  <a:gd name="T26" fmla="*/ 2147483647 w 128"/>
                  <a:gd name="T27" fmla="*/ 0 h 115"/>
                  <a:gd name="T28" fmla="*/ 2147483647 w 128"/>
                  <a:gd name="T29" fmla="*/ 0 h 115"/>
                  <a:gd name="T30" fmla="*/ 2147483647 w 128"/>
                  <a:gd name="T31" fmla="*/ 2147483647 h 115"/>
                  <a:gd name="T32" fmla="*/ 2147483647 w 128"/>
                  <a:gd name="T33" fmla="*/ 2147483647 h 115"/>
                  <a:gd name="T34" fmla="*/ 0 w 128"/>
                  <a:gd name="T35" fmla="*/ 2147483647 h 11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8"/>
                  <a:gd name="T55" fmla="*/ 0 h 115"/>
                  <a:gd name="T56" fmla="*/ 128 w 128"/>
                  <a:gd name="T57" fmla="*/ 115 h 11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8" h="115">
                    <a:moveTo>
                      <a:pt x="0" y="55"/>
                    </a:moveTo>
                    <a:lnTo>
                      <a:pt x="0" y="55"/>
                    </a:lnTo>
                    <a:lnTo>
                      <a:pt x="7" y="70"/>
                    </a:lnTo>
                    <a:lnTo>
                      <a:pt x="62" y="95"/>
                    </a:lnTo>
                    <a:lnTo>
                      <a:pt x="62" y="106"/>
                    </a:lnTo>
                    <a:lnTo>
                      <a:pt x="77" y="111"/>
                    </a:lnTo>
                    <a:lnTo>
                      <a:pt x="101" y="114"/>
                    </a:lnTo>
                    <a:lnTo>
                      <a:pt x="119" y="101"/>
                    </a:lnTo>
                    <a:lnTo>
                      <a:pt x="127" y="99"/>
                    </a:lnTo>
                    <a:lnTo>
                      <a:pt x="109" y="68"/>
                    </a:lnTo>
                    <a:lnTo>
                      <a:pt x="86" y="49"/>
                    </a:lnTo>
                    <a:lnTo>
                      <a:pt x="97" y="19"/>
                    </a:lnTo>
                    <a:lnTo>
                      <a:pt x="86" y="15"/>
                    </a:lnTo>
                    <a:lnTo>
                      <a:pt x="79" y="0"/>
                    </a:lnTo>
                    <a:lnTo>
                      <a:pt x="50" y="0"/>
                    </a:lnTo>
                    <a:lnTo>
                      <a:pt x="35" y="12"/>
                    </a:lnTo>
                    <a:lnTo>
                      <a:pt x="31" y="39"/>
                    </a:lnTo>
                    <a:lnTo>
                      <a:pt x="0" y="55"/>
                    </a:lnTo>
                  </a:path>
                </a:pathLst>
              </a:custGeom>
              <a:solidFill>
                <a:srgbClr val="CC0000">
                  <a:alpha val="74117"/>
                </a:srgbClr>
              </a:solidFill>
              <a:ln w="12700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grpSp>
            <p:nvGrpSpPr>
              <p:cNvPr id="78" name="Group 89"/>
              <p:cNvGrpSpPr>
                <a:grpSpLocks/>
              </p:cNvGrpSpPr>
              <p:nvPr/>
            </p:nvGrpSpPr>
            <p:grpSpPr bwMode="auto">
              <a:xfrm>
                <a:off x="4777" y="1983"/>
                <a:ext cx="258" cy="291"/>
                <a:chOff x="4318" y="2010"/>
                <a:chExt cx="206" cy="210"/>
              </a:xfrm>
            </p:grpSpPr>
            <p:sp>
              <p:nvSpPr>
                <p:cNvPr id="236" name="Freeform 90"/>
                <p:cNvSpPr>
                  <a:spLocks/>
                </p:cNvSpPr>
                <p:nvPr/>
              </p:nvSpPr>
              <p:spPr bwMode="auto">
                <a:xfrm>
                  <a:off x="4318" y="2185"/>
                  <a:ext cx="30" cy="35"/>
                </a:xfrm>
                <a:custGeom>
                  <a:avLst/>
                  <a:gdLst>
                    <a:gd name="T0" fmla="*/ 0 w 30"/>
                    <a:gd name="T1" fmla="*/ 9 h 35"/>
                    <a:gd name="T2" fmla="*/ 0 w 30"/>
                    <a:gd name="T3" fmla="*/ 9 h 35"/>
                    <a:gd name="T4" fmla="*/ 1 w 30"/>
                    <a:gd name="T5" fmla="*/ 17 h 35"/>
                    <a:gd name="T6" fmla="*/ 8 w 30"/>
                    <a:gd name="T7" fmla="*/ 9 h 35"/>
                    <a:gd name="T8" fmla="*/ 11 w 30"/>
                    <a:gd name="T9" fmla="*/ 13 h 35"/>
                    <a:gd name="T10" fmla="*/ 7 w 30"/>
                    <a:gd name="T11" fmla="*/ 34 h 35"/>
                    <a:gd name="T12" fmla="*/ 20 w 30"/>
                    <a:gd name="T13" fmla="*/ 34 h 35"/>
                    <a:gd name="T14" fmla="*/ 29 w 30"/>
                    <a:gd name="T15" fmla="*/ 12 h 35"/>
                    <a:gd name="T16" fmla="*/ 24 w 30"/>
                    <a:gd name="T17" fmla="*/ 0 h 35"/>
                    <a:gd name="T18" fmla="*/ 11 w 30"/>
                    <a:gd name="T19" fmla="*/ 0 h 35"/>
                    <a:gd name="T20" fmla="*/ 0 w 30"/>
                    <a:gd name="T21" fmla="*/ 9 h 3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0"/>
                    <a:gd name="T34" fmla="*/ 0 h 35"/>
                    <a:gd name="T35" fmla="*/ 30 w 30"/>
                    <a:gd name="T36" fmla="*/ 35 h 3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0" h="35">
                      <a:moveTo>
                        <a:pt x="0" y="9"/>
                      </a:moveTo>
                      <a:lnTo>
                        <a:pt x="0" y="9"/>
                      </a:lnTo>
                      <a:lnTo>
                        <a:pt x="1" y="17"/>
                      </a:lnTo>
                      <a:lnTo>
                        <a:pt x="8" y="9"/>
                      </a:lnTo>
                      <a:lnTo>
                        <a:pt x="11" y="13"/>
                      </a:lnTo>
                      <a:lnTo>
                        <a:pt x="7" y="34"/>
                      </a:lnTo>
                      <a:lnTo>
                        <a:pt x="20" y="34"/>
                      </a:lnTo>
                      <a:lnTo>
                        <a:pt x="29" y="12"/>
                      </a:lnTo>
                      <a:lnTo>
                        <a:pt x="24" y="0"/>
                      </a:lnTo>
                      <a:lnTo>
                        <a:pt x="11" y="0"/>
                      </a:lnTo>
                      <a:lnTo>
                        <a:pt x="0" y="9"/>
                      </a:lnTo>
                    </a:path>
                  </a:pathLst>
                </a:custGeom>
                <a:solidFill>
                  <a:srgbClr val="EAEAEA">
                    <a:alpha val="74117"/>
                  </a:srgbClr>
                </a:solidFill>
                <a:ln w="12699" cap="rnd">
                  <a:solidFill>
                    <a:srgbClr val="96969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D2E2D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37" name="Freeform 91"/>
                <p:cNvSpPr>
                  <a:spLocks/>
                </p:cNvSpPr>
                <p:nvPr/>
              </p:nvSpPr>
              <p:spPr bwMode="auto">
                <a:xfrm>
                  <a:off x="4332" y="2073"/>
                  <a:ext cx="146" cy="116"/>
                </a:xfrm>
                <a:custGeom>
                  <a:avLst/>
                  <a:gdLst>
                    <a:gd name="T0" fmla="*/ 0 w 146"/>
                    <a:gd name="T1" fmla="*/ 108 h 116"/>
                    <a:gd name="T2" fmla="*/ 0 w 146"/>
                    <a:gd name="T3" fmla="*/ 108 h 116"/>
                    <a:gd name="T4" fmla="*/ 25 w 146"/>
                    <a:gd name="T5" fmla="*/ 86 h 116"/>
                    <a:gd name="T6" fmla="*/ 63 w 146"/>
                    <a:gd name="T7" fmla="*/ 86 h 116"/>
                    <a:gd name="T8" fmla="*/ 77 w 146"/>
                    <a:gd name="T9" fmla="*/ 61 h 116"/>
                    <a:gd name="T10" fmla="*/ 82 w 146"/>
                    <a:gd name="T11" fmla="*/ 58 h 116"/>
                    <a:gd name="T12" fmla="*/ 83 w 146"/>
                    <a:gd name="T13" fmla="*/ 68 h 116"/>
                    <a:gd name="T14" fmla="*/ 101 w 146"/>
                    <a:gd name="T15" fmla="*/ 58 h 116"/>
                    <a:gd name="T16" fmla="*/ 114 w 146"/>
                    <a:gd name="T17" fmla="*/ 37 h 116"/>
                    <a:gd name="T18" fmla="*/ 121 w 146"/>
                    <a:gd name="T19" fmla="*/ 5 h 116"/>
                    <a:gd name="T20" fmla="*/ 131 w 146"/>
                    <a:gd name="T21" fmla="*/ 7 h 116"/>
                    <a:gd name="T22" fmla="*/ 127 w 146"/>
                    <a:gd name="T23" fmla="*/ 0 h 116"/>
                    <a:gd name="T24" fmla="*/ 134 w 146"/>
                    <a:gd name="T25" fmla="*/ 0 h 116"/>
                    <a:gd name="T26" fmla="*/ 145 w 146"/>
                    <a:gd name="T27" fmla="*/ 26 h 116"/>
                    <a:gd name="T28" fmla="*/ 131 w 146"/>
                    <a:gd name="T29" fmla="*/ 47 h 116"/>
                    <a:gd name="T30" fmla="*/ 131 w 146"/>
                    <a:gd name="T31" fmla="*/ 64 h 116"/>
                    <a:gd name="T32" fmla="*/ 123 w 146"/>
                    <a:gd name="T33" fmla="*/ 90 h 116"/>
                    <a:gd name="T34" fmla="*/ 115 w 146"/>
                    <a:gd name="T35" fmla="*/ 94 h 116"/>
                    <a:gd name="T36" fmla="*/ 115 w 146"/>
                    <a:gd name="T37" fmla="*/ 84 h 116"/>
                    <a:gd name="T38" fmla="*/ 94 w 146"/>
                    <a:gd name="T39" fmla="*/ 99 h 116"/>
                    <a:gd name="T40" fmla="*/ 77 w 146"/>
                    <a:gd name="T41" fmla="*/ 91 h 116"/>
                    <a:gd name="T42" fmla="*/ 78 w 146"/>
                    <a:gd name="T43" fmla="*/ 104 h 116"/>
                    <a:gd name="T44" fmla="*/ 63 w 146"/>
                    <a:gd name="T45" fmla="*/ 115 h 116"/>
                    <a:gd name="T46" fmla="*/ 58 w 146"/>
                    <a:gd name="T47" fmla="*/ 98 h 116"/>
                    <a:gd name="T48" fmla="*/ 0 w 146"/>
                    <a:gd name="T49" fmla="*/ 108 h 11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46"/>
                    <a:gd name="T76" fmla="*/ 0 h 116"/>
                    <a:gd name="T77" fmla="*/ 146 w 146"/>
                    <a:gd name="T78" fmla="*/ 116 h 11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46" h="116">
                      <a:moveTo>
                        <a:pt x="0" y="108"/>
                      </a:moveTo>
                      <a:lnTo>
                        <a:pt x="0" y="108"/>
                      </a:lnTo>
                      <a:lnTo>
                        <a:pt x="25" y="86"/>
                      </a:lnTo>
                      <a:lnTo>
                        <a:pt x="63" y="86"/>
                      </a:lnTo>
                      <a:lnTo>
                        <a:pt x="77" y="61"/>
                      </a:lnTo>
                      <a:lnTo>
                        <a:pt x="82" y="58"/>
                      </a:lnTo>
                      <a:lnTo>
                        <a:pt x="83" y="68"/>
                      </a:lnTo>
                      <a:lnTo>
                        <a:pt x="101" y="58"/>
                      </a:lnTo>
                      <a:lnTo>
                        <a:pt x="114" y="37"/>
                      </a:lnTo>
                      <a:lnTo>
                        <a:pt x="121" y="5"/>
                      </a:lnTo>
                      <a:lnTo>
                        <a:pt x="131" y="7"/>
                      </a:lnTo>
                      <a:lnTo>
                        <a:pt x="127" y="0"/>
                      </a:lnTo>
                      <a:lnTo>
                        <a:pt x="134" y="0"/>
                      </a:lnTo>
                      <a:lnTo>
                        <a:pt x="145" y="26"/>
                      </a:lnTo>
                      <a:lnTo>
                        <a:pt x="131" y="47"/>
                      </a:lnTo>
                      <a:lnTo>
                        <a:pt x="131" y="64"/>
                      </a:lnTo>
                      <a:lnTo>
                        <a:pt x="123" y="90"/>
                      </a:lnTo>
                      <a:lnTo>
                        <a:pt x="115" y="94"/>
                      </a:lnTo>
                      <a:lnTo>
                        <a:pt x="115" y="84"/>
                      </a:lnTo>
                      <a:lnTo>
                        <a:pt x="94" y="99"/>
                      </a:lnTo>
                      <a:lnTo>
                        <a:pt x="77" y="91"/>
                      </a:lnTo>
                      <a:lnTo>
                        <a:pt x="78" y="104"/>
                      </a:lnTo>
                      <a:lnTo>
                        <a:pt x="63" y="115"/>
                      </a:lnTo>
                      <a:lnTo>
                        <a:pt x="58" y="98"/>
                      </a:lnTo>
                      <a:lnTo>
                        <a:pt x="0" y="108"/>
                      </a:lnTo>
                    </a:path>
                  </a:pathLst>
                </a:custGeom>
                <a:solidFill>
                  <a:srgbClr val="CC0000">
                    <a:alpha val="74117"/>
                  </a:srgbClr>
                </a:solidFill>
                <a:ln w="12699" cap="rnd">
                  <a:solidFill>
                    <a:srgbClr val="96969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D2E2D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38" name="Freeform 92"/>
                <p:cNvSpPr>
                  <a:spLocks/>
                </p:cNvSpPr>
                <p:nvPr/>
              </p:nvSpPr>
              <p:spPr bwMode="auto">
                <a:xfrm>
                  <a:off x="4349" y="2178"/>
                  <a:ext cx="30" cy="22"/>
                </a:xfrm>
                <a:custGeom>
                  <a:avLst/>
                  <a:gdLst>
                    <a:gd name="T0" fmla="*/ 0 w 30"/>
                    <a:gd name="T1" fmla="*/ 10 h 22"/>
                    <a:gd name="T2" fmla="*/ 0 w 30"/>
                    <a:gd name="T3" fmla="*/ 10 h 22"/>
                    <a:gd name="T4" fmla="*/ 10 w 30"/>
                    <a:gd name="T5" fmla="*/ 21 h 22"/>
                    <a:gd name="T6" fmla="*/ 27 w 30"/>
                    <a:gd name="T7" fmla="*/ 13 h 22"/>
                    <a:gd name="T8" fmla="*/ 29 w 30"/>
                    <a:gd name="T9" fmla="*/ 0 h 22"/>
                    <a:gd name="T10" fmla="*/ 0 w 30"/>
                    <a:gd name="T11" fmla="*/ 10 h 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"/>
                    <a:gd name="T19" fmla="*/ 0 h 22"/>
                    <a:gd name="T20" fmla="*/ 30 w 30"/>
                    <a:gd name="T21" fmla="*/ 22 h 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" h="22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0" y="21"/>
                      </a:lnTo>
                      <a:lnTo>
                        <a:pt x="27" y="13"/>
                      </a:lnTo>
                      <a:lnTo>
                        <a:pt x="29" y="0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EAEAEA">
                    <a:alpha val="74117"/>
                  </a:srgbClr>
                </a:solidFill>
                <a:ln w="12699" cap="rnd">
                  <a:solidFill>
                    <a:srgbClr val="96969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D2E2D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39" name="Freeform 93"/>
                <p:cNvSpPr>
                  <a:spLocks/>
                </p:cNvSpPr>
                <p:nvPr/>
              </p:nvSpPr>
              <p:spPr bwMode="auto">
                <a:xfrm>
                  <a:off x="4447" y="2010"/>
                  <a:ext cx="77" cy="64"/>
                </a:xfrm>
                <a:custGeom>
                  <a:avLst/>
                  <a:gdLst>
                    <a:gd name="T0" fmla="*/ 0 w 77"/>
                    <a:gd name="T1" fmla="*/ 45 h 64"/>
                    <a:gd name="T2" fmla="*/ 0 w 77"/>
                    <a:gd name="T3" fmla="*/ 45 h 64"/>
                    <a:gd name="T4" fmla="*/ 5 w 77"/>
                    <a:gd name="T5" fmla="*/ 63 h 64"/>
                    <a:gd name="T6" fmla="*/ 16 w 77"/>
                    <a:gd name="T7" fmla="*/ 55 h 64"/>
                    <a:gd name="T8" fmla="*/ 8 w 77"/>
                    <a:gd name="T9" fmla="*/ 45 h 64"/>
                    <a:gd name="T10" fmla="*/ 45 w 77"/>
                    <a:gd name="T11" fmla="*/ 54 h 64"/>
                    <a:gd name="T12" fmla="*/ 53 w 77"/>
                    <a:gd name="T13" fmla="*/ 40 h 64"/>
                    <a:gd name="T14" fmla="*/ 76 w 77"/>
                    <a:gd name="T15" fmla="*/ 36 h 64"/>
                    <a:gd name="T16" fmla="*/ 67 w 77"/>
                    <a:gd name="T17" fmla="*/ 25 h 64"/>
                    <a:gd name="T18" fmla="*/ 69 w 77"/>
                    <a:gd name="T19" fmla="*/ 15 h 64"/>
                    <a:gd name="T20" fmla="*/ 50 w 77"/>
                    <a:gd name="T21" fmla="*/ 17 h 64"/>
                    <a:gd name="T22" fmla="*/ 26 w 77"/>
                    <a:gd name="T23" fmla="*/ 0 h 64"/>
                    <a:gd name="T24" fmla="*/ 18 w 77"/>
                    <a:gd name="T25" fmla="*/ 36 h 64"/>
                    <a:gd name="T26" fmla="*/ 8 w 77"/>
                    <a:gd name="T27" fmla="*/ 33 h 64"/>
                    <a:gd name="T28" fmla="*/ 0 w 77"/>
                    <a:gd name="T29" fmla="*/ 45 h 6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77"/>
                    <a:gd name="T46" fmla="*/ 0 h 64"/>
                    <a:gd name="T47" fmla="*/ 77 w 77"/>
                    <a:gd name="T48" fmla="*/ 64 h 6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77" h="64">
                      <a:moveTo>
                        <a:pt x="0" y="45"/>
                      </a:moveTo>
                      <a:lnTo>
                        <a:pt x="0" y="45"/>
                      </a:lnTo>
                      <a:lnTo>
                        <a:pt x="5" y="63"/>
                      </a:lnTo>
                      <a:lnTo>
                        <a:pt x="16" y="55"/>
                      </a:lnTo>
                      <a:lnTo>
                        <a:pt x="8" y="45"/>
                      </a:lnTo>
                      <a:lnTo>
                        <a:pt x="45" y="54"/>
                      </a:lnTo>
                      <a:lnTo>
                        <a:pt x="53" y="40"/>
                      </a:lnTo>
                      <a:lnTo>
                        <a:pt x="76" y="36"/>
                      </a:lnTo>
                      <a:lnTo>
                        <a:pt x="67" y="25"/>
                      </a:lnTo>
                      <a:lnTo>
                        <a:pt x="69" y="15"/>
                      </a:lnTo>
                      <a:lnTo>
                        <a:pt x="50" y="17"/>
                      </a:lnTo>
                      <a:lnTo>
                        <a:pt x="26" y="0"/>
                      </a:lnTo>
                      <a:lnTo>
                        <a:pt x="18" y="36"/>
                      </a:lnTo>
                      <a:lnTo>
                        <a:pt x="8" y="33"/>
                      </a:lnTo>
                      <a:lnTo>
                        <a:pt x="0" y="45"/>
                      </a:lnTo>
                    </a:path>
                  </a:pathLst>
                </a:custGeom>
                <a:solidFill>
                  <a:srgbClr val="EAEAEA">
                    <a:alpha val="74117"/>
                  </a:srgbClr>
                </a:solidFill>
                <a:ln w="12699" cap="rnd">
                  <a:solidFill>
                    <a:srgbClr val="96969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D2E2D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sp>
            <p:nvSpPr>
              <p:cNvPr id="79" name="Freeform 94"/>
              <p:cNvSpPr>
                <a:spLocks/>
              </p:cNvSpPr>
              <p:nvPr/>
            </p:nvSpPr>
            <p:spPr bwMode="auto">
              <a:xfrm>
                <a:off x="4692" y="2039"/>
                <a:ext cx="103" cy="110"/>
              </a:xfrm>
              <a:custGeom>
                <a:avLst/>
                <a:gdLst>
                  <a:gd name="T0" fmla="*/ 0 w 81"/>
                  <a:gd name="T1" fmla="*/ 2147483647 h 78"/>
                  <a:gd name="T2" fmla="*/ 0 w 81"/>
                  <a:gd name="T3" fmla="*/ 2147483647 h 78"/>
                  <a:gd name="T4" fmla="*/ 2147483647 w 81"/>
                  <a:gd name="T5" fmla="*/ 2147483647 h 78"/>
                  <a:gd name="T6" fmla="*/ 2147483647 w 81"/>
                  <a:gd name="T7" fmla="*/ 2147483647 h 78"/>
                  <a:gd name="T8" fmla="*/ 2147483647 w 81"/>
                  <a:gd name="T9" fmla="*/ 2147483647 h 78"/>
                  <a:gd name="T10" fmla="*/ 2147483647 w 81"/>
                  <a:gd name="T11" fmla="*/ 2147483647 h 78"/>
                  <a:gd name="T12" fmla="*/ 2147483647 w 81"/>
                  <a:gd name="T13" fmla="*/ 2147483647 h 78"/>
                  <a:gd name="T14" fmla="*/ 2147483647 w 81"/>
                  <a:gd name="T15" fmla="*/ 2147483647 h 78"/>
                  <a:gd name="T16" fmla="*/ 2147483647 w 81"/>
                  <a:gd name="T17" fmla="*/ 2147483647 h 78"/>
                  <a:gd name="T18" fmla="*/ 2147483647 w 81"/>
                  <a:gd name="T19" fmla="*/ 2147483647 h 78"/>
                  <a:gd name="T20" fmla="*/ 2147483647 w 81"/>
                  <a:gd name="T21" fmla="*/ 0 h 78"/>
                  <a:gd name="T22" fmla="*/ 2147483647 w 81"/>
                  <a:gd name="T23" fmla="*/ 2147483647 h 78"/>
                  <a:gd name="T24" fmla="*/ 2147483647 w 81"/>
                  <a:gd name="T25" fmla="*/ 2147483647 h 78"/>
                  <a:gd name="T26" fmla="*/ 2147483647 w 81"/>
                  <a:gd name="T27" fmla="*/ 2147483647 h 78"/>
                  <a:gd name="T28" fmla="*/ 0 w 81"/>
                  <a:gd name="T29" fmla="*/ 2147483647 h 7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1"/>
                  <a:gd name="T46" fmla="*/ 0 h 78"/>
                  <a:gd name="T47" fmla="*/ 81 w 81"/>
                  <a:gd name="T48" fmla="*/ 78 h 7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1" h="78">
                    <a:moveTo>
                      <a:pt x="0" y="43"/>
                    </a:moveTo>
                    <a:lnTo>
                      <a:pt x="0" y="43"/>
                    </a:lnTo>
                    <a:lnTo>
                      <a:pt x="14" y="48"/>
                    </a:lnTo>
                    <a:lnTo>
                      <a:pt x="5" y="70"/>
                    </a:lnTo>
                    <a:lnTo>
                      <a:pt x="28" y="77"/>
                    </a:lnTo>
                    <a:lnTo>
                      <a:pt x="51" y="64"/>
                    </a:lnTo>
                    <a:lnTo>
                      <a:pt x="40" y="44"/>
                    </a:lnTo>
                    <a:lnTo>
                      <a:pt x="67" y="29"/>
                    </a:lnTo>
                    <a:lnTo>
                      <a:pt x="80" y="7"/>
                    </a:lnTo>
                    <a:lnTo>
                      <a:pt x="78" y="3"/>
                    </a:lnTo>
                    <a:lnTo>
                      <a:pt x="72" y="0"/>
                    </a:lnTo>
                    <a:lnTo>
                      <a:pt x="48" y="14"/>
                    </a:lnTo>
                    <a:lnTo>
                      <a:pt x="48" y="22"/>
                    </a:lnTo>
                    <a:lnTo>
                      <a:pt x="32" y="19"/>
                    </a:lnTo>
                    <a:lnTo>
                      <a:pt x="0" y="43"/>
                    </a:lnTo>
                  </a:path>
                </a:pathLst>
              </a:custGeom>
              <a:solidFill>
                <a:srgbClr val="EAEAEA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0" name="Freeform 95"/>
              <p:cNvSpPr>
                <a:spLocks/>
              </p:cNvSpPr>
              <p:nvPr/>
            </p:nvSpPr>
            <p:spPr bwMode="auto">
              <a:xfrm>
                <a:off x="4723" y="2132"/>
                <a:ext cx="56" cy="81"/>
              </a:xfrm>
              <a:custGeom>
                <a:avLst/>
                <a:gdLst>
                  <a:gd name="T0" fmla="*/ 0 w 45"/>
                  <a:gd name="T1" fmla="*/ 2147483647 h 60"/>
                  <a:gd name="T2" fmla="*/ 0 w 45"/>
                  <a:gd name="T3" fmla="*/ 2147483647 h 60"/>
                  <a:gd name="T4" fmla="*/ 2147483647 w 45"/>
                  <a:gd name="T5" fmla="*/ 2147483647 h 60"/>
                  <a:gd name="T6" fmla="*/ 2147483647 w 45"/>
                  <a:gd name="T7" fmla="*/ 0 h 60"/>
                  <a:gd name="T8" fmla="*/ 2147483647 w 45"/>
                  <a:gd name="T9" fmla="*/ 2147483647 h 60"/>
                  <a:gd name="T10" fmla="*/ 2147483647 w 45"/>
                  <a:gd name="T11" fmla="*/ 2147483647 h 60"/>
                  <a:gd name="T12" fmla="*/ 0 w 45"/>
                  <a:gd name="T13" fmla="*/ 2147483647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5"/>
                  <a:gd name="T22" fmla="*/ 0 h 60"/>
                  <a:gd name="T23" fmla="*/ 45 w 45"/>
                  <a:gd name="T24" fmla="*/ 60 h 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" h="60">
                    <a:moveTo>
                      <a:pt x="0" y="59"/>
                    </a:moveTo>
                    <a:lnTo>
                      <a:pt x="0" y="59"/>
                    </a:lnTo>
                    <a:lnTo>
                      <a:pt x="4" y="12"/>
                    </a:lnTo>
                    <a:lnTo>
                      <a:pt x="27" y="0"/>
                    </a:lnTo>
                    <a:lnTo>
                      <a:pt x="44" y="35"/>
                    </a:lnTo>
                    <a:lnTo>
                      <a:pt x="26" y="52"/>
                    </a:lnTo>
                    <a:lnTo>
                      <a:pt x="0" y="59"/>
                    </a:lnTo>
                  </a:path>
                </a:pathLst>
              </a:custGeom>
              <a:solidFill>
                <a:srgbClr val="EAEAEA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1" name="Freeform 96"/>
              <p:cNvSpPr>
                <a:spLocks/>
              </p:cNvSpPr>
              <p:nvPr/>
            </p:nvSpPr>
            <p:spPr bwMode="auto">
              <a:xfrm>
                <a:off x="4305" y="2440"/>
                <a:ext cx="118" cy="149"/>
              </a:xfrm>
              <a:custGeom>
                <a:avLst/>
                <a:gdLst>
                  <a:gd name="T0" fmla="*/ 0 w 93"/>
                  <a:gd name="T1" fmla="*/ 2147483647 h 107"/>
                  <a:gd name="T2" fmla="*/ 0 w 93"/>
                  <a:gd name="T3" fmla="*/ 2147483647 h 107"/>
                  <a:gd name="T4" fmla="*/ 2147483647 w 93"/>
                  <a:gd name="T5" fmla="*/ 2147483647 h 107"/>
                  <a:gd name="T6" fmla="*/ 2147483647 w 93"/>
                  <a:gd name="T7" fmla="*/ 2147483647 h 107"/>
                  <a:gd name="T8" fmla="*/ 2147483647 w 93"/>
                  <a:gd name="T9" fmla="*/ 2147483647 h 107"/>
                  <a:gd name="T10" fmla="*/ 2147483647 w 93"/>
                  <a:gd name="T11" fmla="*/ 2147483647 h 107"/>
                  <a:gd name="T12" fmla="*/ 2147483647 w 93"/>
                  <a:gd name="T13" fmla="*/ 2147483647 h 107"/>
                  <a:gd name="T14" fmla="*/ 2147483647 w 93"/>
                  <a:gd name="T15" fmla="*/ 2147483647 h 107"/>
                  <a:gd name="T16" fmla="*/ 2147483647 w 93"/>
                  <a:gd name="T17" fmla="*/ 2147483647 h 107"/>
                  <a:gd name="T18" fmla="*/ 2147483647 w 93"/>
                  <a:gd name="T19" fmla="*/ 2147483647 h 107"/>
                  <a:gd name="T20" fmla="*/ 2147483647 w 93"/>
                  <a:gd name="T21" fmla="*/ 2147483647 h 107"/>
                  <a:gd name="T22" fmla="*/ 2147483647 w 93"/>
                  <a:gd name="T23" fmla="*/ 2147483647 h 107"/>
                  <a:gd name="T24" fmla="*/ 2147483647 w 93"/>
                  <a:gd name="T25" fmla="*/ 2147483647 h 107"/>
                  <a:gd name="T26" fmla="*/ 2147483647 w 93"/>
                  <a:gd name="T27" fmla="*/ 0 h 107"/>
                  <a:gd name="T28" fmla="*/ 2147483647 w 93"/>
                  <a:gd name="T29" fmla="*/ 0 h 107"/>
                  <a:gd name="T30" fmla="*/ 2147483647 w 93"/>
                  <a:gd name="T31" fmla="*/ 2147483647 h 107"/>
                  <a:gd name="T32" fmla="*/ 2147483647 w 93"/>
                  <a:gd name="T33" fmla="*/ 2147483647 h 107"/>
                  <a:gd name="T34" fmla="*/ 0 w 93"/>
                  <a:gd name="T35" fmla="*/ 2147483647 h 10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3"/>
                  <a:gd name="T55" fmla="*/ 0 h 107"/>
                  <a:gd name="T56" fmla="*/ 93 w 93"/>
                  <a:gd name="T57" fmla="*/ 107 h 10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3" h="107">
                    <a:moveTo>
                      <a:pt x="0" y="22"/>
                    </a:moveTo>
                    <a:lnTo>
                      <a:pt x="0" y="22"/>
                    </a:lnTo>
                    <a:lnTo>
                      <a:pt x="12" y="37"/>
                    </a:lnTo>
                    <a:lnTo>
                      <a:pt x="8" y="63"/>
                    </a:lnTo>
                    <a:lnTo>
                      <a:pt x="41" y="50"/>
                    </a:lnTo>
                    <a:lnTo>
                      <a:pt x="55" y="63"/>
                    </a:lnTo>
                    <a:lnTo>
                      <a:pt x="66" y="89"/>
                    </a:lnTo>
                    <a:lnTo>
                      <a:pt x="63" y="106"/>
                    </a:lnTo>
                    <a:lnTo>
                      <a:pt x="92" y="99"/>
                    </a:lnTo>
                    <a:lnTo>
                      <a:pt x="77" y="66"/>
                    </a:lnTo>
                    <a:lnTo>
                      <a:pt x="48" y="41"/>
                    </a:lnTo>
                    <a:lnTo>
                      <a:pt x="56" y="26"/>
                    </a:lnTo>
                    <a:lnTo>
                      <a:pt x="37" y="18"/>
                    </a:lnTo>
                    <a:lnTo>
                      <a:pt x="26" y="0"/>
                    </a:lnTo>
                    <a:lnTo>
                      <a:pt x="17" y="0"/>
                    </a:lnTo>
                    <a:lnTo>
                      <a:pt x="20" y="14"/>
                    </a:lnTo>
                    <a:lnTo>
                      <a:pt x="12" y="10"/>
                    </a:lnTo>
                    <a:lnTo>
                      <a:pt x="0" y="22"/>
                    </a:lnTo>
                  </a:path>
                </a:pathLst>
              </a:custGeom>
              <a:solidFill>
                <a:srgbClr val="EAEAEA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2" name="Freeform 97"/>
              <p:cNvSpPr>
                <a:spLocks/>
              </p:cNvSpPr>
              <p:nvPr/>
            </p:nvSpPr>
            <p:spPr bwMode="auto">
              <a:xfrm>
                <a:off x="4109" y="1833"/>
                <a:ext cx="505" cy="236"/>
              </a:xfrm>
              <a:custGeom>
                <a:avLst/>
                <a:gdLst>
                  <a:gd name="T0" fmla="*/ 0 w 405"/>
                  <a:gd name="T1" fmla="*/ 2147483647 h 171"/>
                  <a:gd name="T2" fmla="*/ 0 w 405"/>
                  <a:gd name="T3" fmla="*/ 2147483647 h 171"/>
                  <a:gd name="T4" fmla="*/ 2147483647 w 405"/>
                  <a:gd name="T5" fmla="*/ 2147483647 h 171"/>
                  <a:gd name="T6" fmla="*/ 2147483647 w 405"/>
                  <a:gd name="T7" fmla="*/ 2147483647 h 171"/>
                  <a:gd name="T8" fmla="*/ 2147483647 w 405"/>
                  <a:gd name="T9" fmla="*/ 2147483647 h 171"/>
                  <a:gd name="T10" fmla="*/ 2147483647 w 405"/>
                  <a:gd name="T11" fmla="*/ 2147483647 h 171"/>
                  <a:gd name="T12" fmla="*/ 2147483647 w 405"/>
                  <a:gd name="T13" fmla="*/ 2147483647 h 171"/>
                  <a:gd name="T14" fmla="*/ 2147483647 w 405"/>
                  <a:gd name="T15" fmla="*/ 2147483647 h 171"/>
                  <a:gd name="T16" fmla="*/ 2147483647 w 405"/>
                  <a:gd name="T17" fmla="*/ 2147483647 h 171"/>
                  <a:gd name="T18" fmla="*/ 2147483647 w 405"/>
                  <a:gd name="T19" fmla="*/ 2147483647 h 171"/>
                  <a:gd name="T20" fmla="*/ 2147483647 w 405"/>
                  <a:gd name="T21" fmla="*/ 2147483647 h 171"/>
                  <a:gd name="T22" fmla="*/ 2147483647 w 405"/>
                  <a:gd name="T23" fmla="*/ 2147483647 h 171"/>
                  <a:gd name="T24" fmla="*/ 2147483647 w 405"/>
                  <a:gd name="T25" fmla="*/ 2147483647 h 171"/>
                  <a:gd name="T26" fmla="*/ 2147483647 w 405"/>
                  <a:gd name="T27" fmla="*/ 2147483647 h 171"/>
                  <a:gd name="T28" fmla="*/ 2147483647 w 405"/>
                  <a:gd name="T29" fmla="*/ 2147483647 h 171"/>
                  <a:gd name="T30" fmla="*/ 2147483647 w 405"/>
                  <a:gd name="T31" fmla="*/ 2147483647 h 171"/>
                  <a:gd name="T32" fmla="*/ 2147483647 w 405"/>
                  <a:gd name="T33" fmla="*/ 2147483647 h 171"/>
                  <a:gd name="T34" fmla="*/ 2147483647 w 405"/>
                  <a:gd name="T35" fmla="*/ 2147483647 h 171"/>
                  <a:gd name="T36" fmla="*/ 2147483647 w 405"/>
                  <a:gd name="T37" fmla="*/ 2147483647 h 171"/>
                  <a:gd name="T38" fmla="*/ 2147483647 w 405"/>
                  <a:gd name="T39" fmla="*/ 2147483647 h 171"/>
                  <a:gd name="T40" fmla="*/ 2147483647 w 405"/>
                  <a:gd name="T41" fmla="*/ 2147483647 h 171"/>
                  <a:gd name="T42" fmla="*/ 2147483647 w 405"/>
                  <a:gd name="T43" fmla="*/ 2147483647 h 171"/>
                  <a:gd name="T44" fmla="*/ 2147483647 w 405"/>
                  <a:gd name="T45" fmla="*/ 2147483647 h 171"/>
                  <a:gd name="T46" fmla="*/ 2147483647 w 405"/>
                  <a:gd name="T47" fmla="*/ 2147483647 h 171"/>
                  <a:gd name="T48" fmla="*/ 2147483647 w 405"/>
                  <a:gd name="T49" fmla="*/ 0 h 171"/>
                  <a:gd name="T50" fmla="*/ 2147483647 w 405"/>
                  <a:gd name="T51" fmla="*/ 2147483647 h 171"/>
                  <a:gd name="T52" fmla="*/ 2147483647 w 405"/>
                  <a:gd name="T53" fmla="*/ 2147483647 h 171"/>
                  <a:gd name="T54" fmla="*/ 2147483647 w 405"/>
                  <a:gd name="T55" fmla="*/ 2147483647 h 171"/>
                  <a:gd name="T56" fmla="*/ 0 w 405"/>
                  <a:gd name="T57" fmla="*/ 2147483647 h 17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05"/>
                  <a:gd name="T88" fmla="*/ 0 h 171"/>
                  <a:gd name="T89" fmla="*/ 405 w 405"/>
                  <a:gd name="T90" fmla="*/ 171 h 17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05" h="171">
                    <a:moveTo>
                      <a:pt x="0" y="53"/>
                    </a:moveTo>
                    <a:lnTo>
                      <a:pt x="0" y="53"/>
                    </a:lnTo>
                    <a:lnTo>
                      <a:pt x="14" y="70"/>
                    </a:lnTo>
                    <a:lnTo>
                      <a:pt x="29" y="77"/>
                    </a:lnTo>
                    <a:lnTo>
                      <a:pt x="37" y="112"/>
                    </a:lnTo>
                    <a:lnTo>
                      <a:pt x="94" y="126"/>
                    </a:lnTo>
                    <a:lnTo>
                      <a:pt x="118" y="151"/>
                    </a:lnTo>
                    <a:lnTo>
                      <a:pt x="165" y="150"/>
                    </a:lnTo>
                    <a:lnTo>
                      <a:pt x="216" y="170"/>
                    </a:lnTo>
                    <a:lnTo>
                      <a:pt x="285" y="151"/>
                    </a:lnTo>
                    <a:lnTo>
                      <a:pt x="307" y="136"/>
                    </a:lnTo>
                    <a:lnTo>
                      <a:pt x="307" y="117"/>
                    </a:lnTo>
                    <a:lnTo>
                      <a:pt x="328" y="120"/>
                    </a:lnTo>
                    <a:lnTo>
                      <a:pt x="370" y="90"/>
                    </a:lnTo>
                    <a:lnTo>
                      <a:pt x="404" y="90"/>
                    </a:lnTo>
                    <a:lnTo>
                      <a:pt x="387" y="69"/>
                    </a:lnTo>
                    <a:lnTo>
                      <a:pt x="355" y="76"/>
                    </a:lnTo>
                    <a:lnTo>
                      <a:pt x="354" y="50"/>
                    </a:lnTo>
                    <a:lnTo>
                      <a:pt x="363" y="38"/>
                    </a:lnTo>
                    <a:lnTo>
                      <a:pt x="339" y="33"/>
                    </a:lnTo>
                    <a:lnTo>
                      <a:pt x="279" y="48"/>
                    </a:lnTo>
                    <a:lnTo>
                      <a:pt x="224" y="27"/>
                    </a:lnTo>
                    <a:lnTo>
                      <a:pt x="192" y="30"/>
                    </a:lnTo>
                    <a:lnTo>
                      <a:pt x="178" y="13"/>
                    </a:lnTo>
                    <a:lnTo>
                      <a:pt x="146" y="0"/>
                    </a:lnTo>
                    <a:lnTo>
                      <a:pt x="128" y="13"/>
                    </a:lnTo>
                    <a:lnTo>
                      <a:pt x="127" y="37"/>
                    </a:lnTo>
                    <a:lnTo>
                      <a:pt x="51" y="27"/>
                    </a:lnTo>
                    <a:lnTo>
                      <a:pt x="0" y="53"/>
                    </a:lnTo>
                  </a:path>
                </a:pathLst>
              </a:custGeom>
              <a:solidFill>
                <a:srgbClr val="CC0000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3" name="Freeform 98"/>
              <p:cNvSpPr>
                <a:spLocks/>
              </p:cNvSpPr>
              <p:nvPr/>
            </p:nvSpPr>
            <p:spPr bwMode="auto">
              <a:xfrm>
                <a:off x="3541" y="2394"/>
                <a:ext cx="124" cy="154"/>
              </a:xfrm>
              <a:custGeom>
                <a:avLst/>
                <a:gdLst>
                  <a:gd name="T0" fmla="*/ 0 w 98"/>
                  <a:gd name="T1" fmla="*/ 2147483647 h 112"/>
                  <a:gd name="T2" fmla="*/ 0 w 98"/>
                  <a:gd name="T3" fmla="*/ 2147483647 h 112"/>
                  <a:gd name="T4" fmla="*/ 2147483647 w 98"/>
                  <a:gd name="T5" fmla="*/ 2147483647 h 112"/>
                  <a:gd name="T6" fmla="*/ 2147483647 w 98"/>
                  <a:gd name="T7" fmla="*/ 2147483647 h 112"/>
                  <a:gd name="T8" fmla="*/ 2147483647 w 98"/>
                  <a:gd name="T9" fmla="*/ 2147483647 h 112"/>
                  <a:gd name="T10" fmla="*/ 2147483647 w 98"/>
                  <a:gd name="T11" fmla="*/ 2147483647 h 112"/>
                  <a:gd name="T12" fmla="*/ 2147483647 w 98"/>
                  <a:gd name="T13" fmla="*/ 2147483647 h 112"/>
                  <a:gd name="T14" fmla="*/ 2147483647 w 98"/>
                  <a:gd name="T15" fmla="*/ 2147483647 h 112"/>
                  <a:gd name="T16" fmla="*/ 2147483647 w 98"/>
                  <a:gd name="T17" fmla="*/ 2147483647 h 112"/>
                  <a:gd name="T18" fmla="*/ 2147483647 w 98"/>
                  <a:gd name="T19" fmla="*/ 0 h 112"/>
                  <a:gd name="T20" fmla="*/ 2147483647 w 98"/>
                  <a:gd name="T21" fmla="*/ 0 h 112"/>
                  <a:gd name="T22" fmla="*/ 2147483647 w 98"/>
                  <a:gd name="T23" fmla="*/ 2147483647 h 112"/>
                  <a:gd name="T24" fmla="*/ 2147483647 w 98"/>
                  <a:gd name="T25" fmla="*/ 2147483647 h 112"/>
                  <a:gd name="T26" fmla="*/ 2147483647 w 98"/>
                  <a:gd name="T27" fmla="*/ 2147483647 h 112"/>
                  <a:gd name="T28" fmla="*/ 2147483647 w 98"/>
                  <a:gd name="T29" fmla="*/ 2147483647 h 112"/>
                  <a:gd name="T30" fmla="*/ 0 w 98"/>
                  <a:gd name="T31" fmla="*/ 2147483647 h 1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8"/>
                  <a:gd name="T49" fmla="*/ 0 h 112"/>
                  <a:gd name="T50" fmla="*/ 98 w 98"/>
                  <a:gd name="T51" fmla="*/ 112 h 1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8" h="112">
                    <a:moveTo>
                      <a:pt x="0" y="79"/>
                    </a:moveTo>
                    <a:lnTo>
                      <a:pt x="0" y="79"/>
                    </a:lnTo>
                    <a:lnTo>
                      <a:pt x="12" y="111"/>
                    </a:lnTo>
                    <a:lnTo>
                      <a:pt x="35" y="105"/>
                    </a:lnTo>
                    <a:lnTo>
                      <a:pt x="72" y="78"/>
                    </a:lnTo>
                    <a:lnTo>
                      <a:pt x="71" y="64"/>
                    </a:lnTo>
                    <a:lnTo>
                      <a:pt x="93" y="41"/>
                    </a:lnTo>
                    <a:lnTo>
                      <a:pt x="97" y="33"/>
                    </a:lnTo>
                    <a:lnTo>
                      <a:pt x="83" y="19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50" y="10"/>
                    </a:lnTo>
                    <a:lnTo>
                      <a:pt x="39" y="29"/>
                    </a:lnTo>
                    <a:lnTo>
                      <a:pt x="45" y="40"/>
                    </a:lnTo>
                    <a:lnTo>
                      <a:pt x="35" y="65"/>
                    </a:lnTo>
                    <a:lnTo>
                      <a:pt x="0" y="79"/>
                    </a:lnTo>
                  </a:path>
                </a:pathLst>
              </a:custGeom>
              <a:solidFill>
                <a:srgbClr val="EAEAEA">
                  <a:alpha val="74117"/>
                </a:srgbClr>
              </a:solidFill>
              <a:ln w="12700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4" name="Freeform 99"/>
              <p:cNvSpPr>
                <a:spLocks/>
              </p:cNvSpPr>
              <p:nvPr/>
            </p:nvSpPr>
            <p:spPr bwMode="auto">
              <a:xfrm>
                <a:off x="3987" y="2293"/>
                <a:ext cx="127" cy="74"/>
              </a:xfrm>
              <a:custGeom>
                <a:avLst/>
                <a:gdLst>
                  <a:gd name="T0" fmla="*/ 0 w 103"/>
                  <a:gd name="T1" fmla="*/ 2147483647 h 54"/>
                  <a:gd name="T2" fmla="*/ 0 w 103"/>
                  <a:gd name="T3" fmla="*/ 2147483647 h 54"/>
                  <a:gd name="T4" fmla="*/ 2147483647 w 103"/>
                  <a:gd name="T5" fmla="*/ 0 h 54"/>
                  <a:gd name="T6" fmla="*/ 2147483647 w 103"/>
                  <a:gd name="T7" fmla="*/ 2147483647 h 54"/>
                  <a:gd name="T8" fmla="*/ 2147483647 w 103"/>
                  <a:gd name="T9" fmla="*/ 2147483647 h 54"/>
                  <a:gd name="T10" fmla="*/ 2147483647 w 103"/>
                  <a:gd name="T11" fmla="*/ 2147483647 h 54"/>
                  <a:gd name="T12" fmla="*/ 2147483647 w 103"/>
                  <a:gd name="T13" fmla="*/ 2147483647 h 54"/>
                  <a:gd name="T14" fmla="*/ 2147483647 w 103"/>
                  <a:gd name="T15" fmla="*/ 2147483647 h 54"/>
                  <a:gd name="T16" fmla="*/ 0 w 103"/>
                  <a:gd name="T17" fmla="*/ 2147483647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3"/>
                  <a:gd name="T28" fmla="*/ 0 h 54"/>
                  <a:gd name="T29" fmla="*/ 103 w 103"/>
                  <a:gd name="T30" fmla="*/ 54 h 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3" h="54">
                    <a:moveTo>
                      <a:pt x="0" y="20"/>
                    </a:moveTo>
                    <a:lnTo>
                      <a:pt x="0" y="20"/>
                    </a:lnTo>
                    <a:lnTo>
                      <a:pt x="13" y="0"/>
                    </a:lnTo>
                    <a:lnTo>
                      <a:pt x="52" y="13"/>
                    </a:lnTo>
                    <a:lnTo>
                      <a:pt x="73" y="33"/>
                    </a:lnTo>
                    <a:lnTo>
                      <a:pt x="102" y="33"/>
                    </a:lnTo>
                    <a:lnTo>
                      <a:pt x="98" y="53"/>
                    </a:lnTo>
                    <a:lnTo>
                      <a:pt x="34" y="38"/>
                    </a:lnTo>
                    <a:lnTo>
                      <a:pt x="0" y="20"/>
                    </a:lnTo>
                  </a:path>
                </a:pathLst>
              </a:custGeom>
              <a:solidFill>
                <a:srgbClr val="EAEAEA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grpSp>
            <p:nvGrpSpPr>
              <p:cNvPr id="85" name="Group 100"/>
              <p:cNvGrpSpPr>
                <a:grpSpLocks/>
              </p:cNvGrpSpPr>
              <p:nvPr/>
            </p:nvGrpSpPr>
            <p:grpSpPr bwMode="auto">
              <a:xfrm>
                <a:off x="5360" y="3467"/>
                <a:ext cx="192" cy="256"/>
                <a:chOff x="4786" y="3080"/>
                <a:chExt cx="153" cy="184"/>
              </a:xfrm>
            </p:grpSpPr>
            <p:sp>
              <p:nvSpPr>
                <p:cNvPr id="234" name="Freeform 101"/>
                <p:cNvSpPr>
                  <a:spLocks/>
                </p:cNvSpPr>
                <p:nvPr/>
              </p:nvSpPr>
              <p:spPr bwMode="auto">
                <a:xfrm>
                  <a:off x="4786" y="3171"/>
                  <a:ext cx="101" cy="93"/>
                </a:xfrm>
                <a:custGeom>
                  <a:avLst/>
                  <a:gdLst>
                    <a:gd name="T0" fmla="*/ 0 w 101"/>
                    <a:gd name="T1" fmla="*/ 80 h 93"/>
                    <a:gd name="T2" fmla="*/ 0 w 101"/>
                    <a:gd name="T3" fmla="*/ 80 h 93"/>
                    <a:gd name="T4" fmla="*/ 21 w 101"/>
                    <a:gd name="T5" fmla="*/ 53 h 93"/>
                    <a:gd name="T6" fmla="*/ 57 w 101"/>
                    <a:gd name="T7" fmla="*/ 30 h 93"/>
                    <a:gd name="T8" fmla="*/ 75 w 101"/>
                    <a:gd name="T9" fmla="*/ 0 h 93"/>
                    <a:gd name="T10" fmla="*/ 86 w 101"/>
                    <a:gd name="T11" fmla="*/ 10 h 93"/>
                    <a:gd name="T12" fmla="*/ 98 w 101"/>
                    <a:gd name="T13" fmla="*/ 4 h 93"/>
                    <a:gd name="T14" fmla="*/ 100 w 101"/>
                    <a:gd name="T15" fmla="*/ 16 h 93"/>
                    <a:gd name="T16" fmla="*/ 80 w 101"/>
                    <a:gd name="T17" fmla="*/ 37 h 93"/>
                    <a:gd name="T18" fmla="*/ 85 w 101"/>
                    <a:gd name="T19" fmla="*/ 48 h 93"/>
                    <a:gd name="T20" fmla="*/ 63 w 101"/>
                    <a:gd name="T21" fmla="*/ 53 h 93"/>
                    <a:gd name="T22" fmla="*/ 53 w 101"/>
                    <a:gd name="T23" fmla="*/ 82 h 93"/>
                    <a:gd name="T24" fmla="*/ 32 w 101"/>
                    <a:gd name="T25" fmla="*/ 92 h 93"/>
                    <a:gd name="T26" fmla="*/ 0 w 101"/>
                    <a:gd name="T27" fmla="*/ 80 h 9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01"/>
                    <a:gd name="T43" fmla="*/ 0 h 93"/>
                    <a:gd name="T44" fmla="*/ 101 w 101"/>
                    <a:gd name="T45" fmla="*/ 93 h 9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01" h="93">
                      <a:moveTo>
                        <a:pt x="0" y="80"/>
                      </a:moveTo>
                      <a:lnTo>
                        <a:pt x="0" y="80"/>
                      </a:lnTo>
                      <a:lnTo>
                        <a:pt x="21" y="53"/>
                      </a:lnTo>
                      <a:lnTo>
                        <a:pt x="57" y="30"/>
                      </a:lnTo>
                      <a:lnTo>
                        <a:pt x="75" y="0"/>
                      </a:lnTo>
                      <a:lnTo>
                        <a:pt x="86" y="10"/>
                      </a:lnTo>
                      <a:lnTo>
                        <a:pt x="98" y="4"/>
                      </a:lnTo>
                      <a:lnTo>
                        <a:pt x="100" y="16"/>
                      </a:lnTo>
                      <a:lnTo>
                        <a:pt x="80" y="37"/>
                      </a:lnTo>
                      <a:lnTo>
                        <a:pt x="85" y="48"/>
                      </a:lnTo>
                      <a:lnTo>
                        <a:pt x="63" y="53"/>
                      </a:lnTo>
                      <a:lnTo>
                        <a:pt x="53" y="82"/>
                      </a:lnTo>
                      <a:lnTo>
                        <a:pt x="32" y="92"/>
                      </a:lnTo>
                      <a:lnTo>
                        <a:pt x="0" y="80"/>
                      </a:lnTo>
                    </a:path>
                  </a:pathLst>
                </a:custGeom>
                <a:solidFill>
                  <a:srgbClr val="CC0000">
                    <a:alpha val="74117"/>
                  </a:srgbClr>
                </a:solidFill>
                <a:ln w="12699" cap="rnd">
                  <a:solidFill>
                    <a:srgbClr val="96969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D2E2D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35" name="Freeform 102"/>
                <p:cNvSpPr>
                  <a:spLocks/>
                </p:cNvSpPr>
                <p:nvPr/>
              </p:nvSpPr>
              <p:spPr bwMode="auto">
                <a:xfrm>
                  <a:off x="4865" y="3080"/>
                  <a:ext cx="74" cy="103"/>
                </a:xfrm>
                <a:custGeom>
                  <a:avLst/>
                  <a:gdLst>
                    <a:gd name="T0" fmla="*/ 0 w 74"/>
                    <a:gd name="T1" fmla="*/ 0 h 103"/>
                    <a:gd name="T2" fmla="*/ 0 w 74"/>
                    <a:gd name="T3" fmla="*/ 0 h 103"/>
                    <a:gd name="T4" fmla="*/ 20 w 74"/>
                    <a:gd name="T5" fmla="*/ 11 h 103"/>
                    <a:gd name="T6" fmla="*/ 24 w 74"/>
                    <a:gd name="T7" fmla="*/ 34 h 103"/>
                    <a:gd name="T8" fmla="*/ 33 w 74"/>
                    <a:gd name="T9" fmla="*/ 41 h 103"/>
                    <a:gd name="T10" fmla="*/ 38 w 74"/>
                    <a:gd name="T11" fmla="*/ 31 h 103"/>
                    <a:gd name="T12" fmla="*/ 41 w 74"/>
                    <a:gd name="T13" fmla="*/ 46 h 103"/>
                    <a:gd name="T14" fmla="*/ 73 w 74"/>
                    <a:gd name="T15" fmla="*/ 46 h 103"/>
                    <a:gd name="T16" fmla="*/ 67 w 74"/>
                    <a:gd name="T17" fmla="*/ 68 h 103"/>
                    <a:gd name="T18" fmla="*/ 50 w 74"/>
                    <a:gd name="T19" fmla="*/ 71 h 103"/>
                    <a:gd name="T20" fmla="*/ 40 w 74"/>
                    <a:gd name="T21" fmla="*/ 102 h 103"/>
                    <a:gd name="T22" fmla="*/ 25 w 74"/>
                    <a:gd name="T23" fmla="*/ 102 h 103"/>
                    <a:gd name="T24" fmla="*/ 31 w 74"/>
                    <a:gd name="T25" fmla="*/ 91 h 103"/>
                    <a:gd name="T26" fmla="*/ 12 w 74"/>
                    <a:gd name="T27" fmla="*/ 71 h 103"/>
                    <a:gd name="T28" fmla="*/ 28 w 74"/>
                    <a:gd name="T29" fmla="*/ 51 h 103"/>
                    <a:gd name="T30" fmla="*/ 25 w 74"/>
                    <a:gd name="T31" fmla="*/ 37 h 103"/>
                    <a:gd name="T32" fmla="*/ 0 w 74"/>
                    <a:gd name="T33" fmla="*/ 0 h 10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4"/>
                    <a:gd name="T52" fmla="*/ 0 h 103"/>
                    <a:gd name="T53" fmla="*/ 74 w 74"/>
                    <a:gd name="T54" fmla="*/ 103 h 10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4" h="10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0" y="11"/>
                      </a:lnTo>
                      <a:lnTo>
                        <a:pt x="24" y="34"/>
                      </a:lnTo>
                      <a:lnTo>
                        <a:pt x="33" y="41"/>
                      </a:lnTo>
                      <a:lnTo>
                        <a:pt x="38" y="31"/>
                      </a:lnTo>
                      <a:lnTo>
                        <a:pt x="41" y="46"/>
                      </a:lnTo>
                      <a:lnTo>
                        <a:pt x="73" y="46"/>
                      </a:lnTo>
                      <a:lnTo>
                        <a:pt x="67" y="68"/>
                      </a:lnTo>
                      <a:lnTo>
                        <a:pt x="50" y="71"/>
                      </a:lnTo>
                      <a:lnTo>
                        <a:pt x="40" y="102"/>
                      </a:lnTo>
                      <a:lnTo>
                        <a:pt x="25" y="102"/>
                      </a:lnTo>
                      <a:lnTo>
                        <a:pt x="31" y="91"/>
                      </a:lnTo>
                      <a:lnTo>
                        <a:pt x="12" y="71"/>
                      </a:lnTo>
                      <a:lnTo>
                        <a:pt x="28" y="51"/>
                      </a:lnTo>
                      <a:lnTo>
                        <a:pt x="25" y="3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C0000">
                    <a:alpha val="74117"/>
                  </a:srgbClr>
                </a:solidFill>
                <a:ln w="12699" cap="rnd">
                  <a:solidFill>
                    <a:srgbClr val="96969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D2E2D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sp>
            <p:nvSpPr>
              <p:cNvPr id="86" name="Freeform 103"/>
              <p:cNvSpPr>
                <a:spLocks/>
              </p:cNvSpPr>
              <p:nvPr/>
            </p:nvSpPr>
            <p:spPr bwMode="auto">
              <a:xfrm>
                <a:off x="3683" y="2158"/>
                <a:ext cx="266" cy="258"/>
              </a:xfrm>
              <a:custGeom>
                <a:avLst/>
                <a:gdLst>
                  <a:gd name="T0" fmla="*/ 0 w 214"/>
                  <a:gd name="T1" fmla="*/ 2147483647 h 186"/>
                  <a:gd name="T2" fmla="*/ 0 w 214"/>
                  <a:gd name="T3" fmla="*/ 2147483647 h 186"/>
                  <a:gd name="T4" fmla="*/ 2147483647 w 214"/>
                  <a:gd name="T5" fmla="*/ 2147483647 h 186"/>
                  <a:gd name="T6" fmla="*/ 2147483647 w 214"/>
                  <a:gd name="T7" fmla="*/ 2147483647 h 186"/>
                  <a:gd name="T8" fmla="*/ 2147483647 w 214"/>
                  <a:gd name="T9" fmla="*/ 2147483647 h 186"/>
                  <a:gd name="T10" fmla="*/ 2147483647 w 214"/>
                  <a:gd name="T11" fmla="*/ 2147483647 h 186"/>
                  <a:gd name="T12" fmla="*/ 2147483647 w 214"/>
                  <a:gd name="T13" fmla="*/ 2147483647 h 186"/>
                  <a:gd name="T14" fmla="*/ 2147483647 w 214"/>
                  <a:gd name="T15" fmla="*/ 2147483647 h 186"/>
                  <a:gd name="T16" fmla="*/ 2147483647 w 214"/>
                  <a:gd name="T17" fmla="*/ 2147483647 h 186"/>
                  <a:gd name="T18" fmla="*/ 2147483647 w 214"/>
                  <a:gd name="T19" fmla="*/ 2147483647 h 186"/>
                  <a:gd name="T20" fmla="*/ 2147483647 w 214"/>
                  <a:gd name="T21" fmla="*/ 2147483647 h 186"/>
                  <a:gd name="T22" fmla="*/ 2147483647 w 214"/>
                  <a:gd name="T23" fmla="*/ 2147483647 h 186"/>
                  <a:gd name="T24" fmla="*/ 2147483647 w 214"/>
                  <a:gd name="T25" fmla="*/ 0 h 186"/>
                  <a:gd name="T26" fmla="*/ 2147483647 w 214"/>
                  <a:gd name="T27" fmla="*/ 2147483647 h 186"/>
                  <a:gd name="T28" fmla="*/ 2147483647 w 214"/>
                  <a:gd name="T29" fmla="*/ 2147483647 h 186"/>
                  <a:gd name="T30" fmla="*/ 2147483647 w 214"/>
                  <a:gd name="T31" fmla="*/ 2147483647 h 186"/>
                  <a:gd name="T32" fmla="*/ 2147483647 w 214"/>
                  <a:gd name="T33" fmla="*/ 2147483647 h 186"/>
                  <a:gd name="T34" fmla="*/ 2147483647 w 214"/>
                  <a:gd name="T35" fmla="*/ 2147483647 h 186"/>
                  <a:gd name="T36" fmla="*/ 2147483647 w 214"/>
                  <a:gd name="T37" fmla="*/ 2147483647 h 186"/>
                  <a:gd name="T38" fmla="*/ 2147483647 w 214"/>
                  <a:gd name="T39" fmla="*/ 2147483647 h 186"/>
                  <a:gd name="T40" fmla="*/ 2147483647 w 214"/>
                  <a:gd name="T41" fmla="*/ 2147483647 h 186"/>
                  <a:gd name="T42" fmla="*/ 2147483647 w 214"/>
                  <a:gd name="T43" fmla="*/ 2147483647 h 186"/>
                  <a:gd name="T44" fmla="*/ 2147483647 w 214"/>
                  <a:gd name="T45" fmla="*/ 2147483647 h 186"/>
                  <a:gd name="T46" fmla="*/ 2147483647 w 214"/>
                  <a:gd name="T47" fmla="*/ 2147483647 h 186"/>
                  <a:gd name="T48" fmla="*/ 2147483647 w 214"/>
                  <a:gd name="T49" fmla="*/ 2147483647 h 186"/>
                  <a:gd name="T50" fmla="*/ 2147483647 w 214"/>
                  <a:gd name="T51" fmla="*/ 2147483647 h 186"/>
                  <a:gd name="T52" fmla="*/ 2147483647 w 214"/>
                  <a:gd name="T53" fmla="*/ 2147483647 h 186"/>
                  <a:gd name="T54" fmla="*/ 2147483647 w 214"/>
                  <a:gd name="T55" fmla="*/ 2147483647 h 186"/>
                  <a:gd name="T56" fmla="*/ 2147483647 w 214"/>
                  <a:gd name="T57" fmla="*/ 2147483647 h 186"/>
                  <a:gd name="T58" fmla="*/ 0 w 214"/>
                  <a:gd name="T59" fmla="*/ 2147483647 h 18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14"/>
                  <a:gd name="T91" fmla="*/ 0 h 186"/>
                  <a:gd name="T92" fmla="*/ 214 w 214"/>
                  <a:gd name="T93" fmla="*/ 186 h 18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14" h="186">
                    <a:moveTo>
                      <a:pt x="0" y="102"/>
                    </a:moveTo>
                    <a:lnTo>
                      <a:pt x="0" y="102"/>
                    </a:lnTo>
                    <a:lnTo>
                      <a:pt x="20" y="107"/>
                    </a:lnTo>
                    <a:lnTo>
                      <a:pt x="67" y="102"/>
                    </a:lnTo>
                    <a:lnTo>
                      <a:pt x="74" y="82"/>
                    </a:lnTo>
                    <a:lnTo>
                      <a:pt x="107" y="72"/>
                    </a:lnTo>
                    <a:lnTo>
                      <a:pt x="111" y="58"/>
                    </a:lnTo>
                    <a:lnTo>
                      <a:pt x="120" y="52"/>
                    </a:lnTo>
                    <a:lnTo>
                      <a:pt x="115" y="43"/>
                    </a:lnTo>
                    <a:lnTo>
                      <a:pt x="126" y="43"/>
                    </a:lnTo>
                    <a:lnTo>
                      <a:pt x="135" y="27"/>
                    </a:lnTo>
                    <a:lnTo>
                      <a:pt x="132" y="12"/>
                    </a:lnTo>
                    <a:lnTo>
                      <a:pt x="174" y="0"/>
                    </a:lnTo>
                    <a:lnTo>
                      <a:pt x="213" y="24"/>
                    </a:lnTo>
                    <a:lnTo>
                      <a:pt x="203" y="33"/>
                    </a:lnTo>
                    <a:lnTo>
                      <a:pt x="166" y="33"/>
                    </a:lnTo>
                    <a:lnTo>
                      <a:pt x="166" y="55"/>
                    </a:lnTo>
                    <a:lnTo>
                      <a:pt x="183" y="68"/>
                    </a:lnTo>
                    <a:lnTo>
                      <a:pt x="174" y="74"/>
                    </a:lnTo>
                    <a:lnTo>
                      <a:pt x="176" y="86"/>
                    </a:lnTo>
                    <a:lnTo>
                      <a:pt x="139" y="128"/>
                    </a:lnTo>
                    <a:lnTo>
                      <a:pt x="121" y="127"/>
                    </a:lnTo>
                    <a:lnTo>
                      <a:pt x="111" y="139"/>
                    </a:lnTo>
                    <a:lnTo>
                      <a:pt x="130" y="177"/>
                    </a:lnTo>
                    <a:lnTo>
                      <a:pt x="100" y="177"/>
                    </a:lnTo>
                    <a:lnTo>
                      <a:pt x="90" y="185"/>
                    </a:lnTo>
                    <a:lnTo>
                      <a:pt x="68" y="162"/>
                    </a:lnTo>
                    <a:lnTo>
                      <a:pt x="10" y="165"/>
                    </a:lnTo>
                    <a:lnTo>
                      <a:pt x="29" y="141"/>
                    </a:lnTo>
                    <a:lnTo>
                      <a:pt x="0" y="102"/>
                    </a:lnTo>
                  </a:path>
                </a:pathLst>
              </a:custGeom>
              <a:solidFill>
                <a:srgbClr val="EAEAEA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grpSp>
            <p:nvGrpSpPr>
              <p:cNvPr id="87" name="Group 104"/>
              <p:cNvGrpSpPr>
                <a:grpSpLocks/>
              </p:cNvGrpSpPr>
              <p:nvPr/>
            </p:nvGrpSpPr>
            <p:grpSpPr bwMode="auto">
              <a:xfrm>
                <a:off x="4960" y="2884"/>
                <a:ext cx="191" cy="139"/>
                <a:chOff x="4464" y="2659"/>
                <a:chExt cx="153" cy="100"/>
              </a:xfrm>
            </p:grpSpPr>
            <p:sp>
              <p:nvSpPr>
                <p:cNvPr id="231" name="Freeform 105"/>
                <p:cNvSpPr>
                  <a:spLocks/>
                </p:cNvSpPr>
                <p:nvPr/>
              </p:nvSpPr>
              <p:spPr bwMode="auto">
                <a:xfrm>
                  <a:off x="4464" y="2659"/>
                  <a:ext cx="127" cy="100"/>
                </a:xfrm>
                <a:custGeom>
                  <a:avLst/>
                  <a:gdLst>
                    <a:gd name="T0" fmla="*/ 0 w 127"/>
                    <a:gd name="T1" fmla="*/ 0 h 100"/>
                    <a:gd name="T2" fmla="*/ 0 w 127"/>
                    <a:gd name="T3" fmla="*/ 0 h 100"/>
                    <a:gd name="T4" fmla="*/ 2 w 127"/>
                    <a:gd name="T5" fmla="*/ 84 h 100"/>
                    <a:gd name="T6" fmla="*/ 21 w 127"/>
                    <a:gd name="T7" fmla="*/ 85 h 100"/>
                    <a:gd name="T8" fmla="*/ 41 w 127"/>
                    <a:gd name="T9" fmla="*/ 63 h 100"/>
                    <a:gd name="T10" fmla="*/ 65 w 127"/>
                    <a:gd name="T11" fmla="*/ 74 h 100"/>
                    <a:gd name="T12" fmla="*/ 85 w 127"/>
                    <a:gd name="T13" fmla="*/ 94 h 100"/>
                    <a:gd name="T14" fmla="*/ 126 w 127"/>
                    <a:gd name="T15" fmla="*/ 99 h 100"/>
                    <a:gd name="T16" fmla="*/ 80 w 127"/>
                    <a:gd name="T17" fmla="*/ 63 h 100"/>
                    <a:gd name="T18" fmla="*/ 83 w 127"/>
                    <a:gd name="T19" fmla="*/ 45 h 100"/>
                    <a:gd name="T20" fmla="*/ 61 w 127"/>
                    <a:gd name="T21" fmla="*/ 38 h 100"/>
                    <a:gd name="T22" fmla="*/ 41 w 127"/>
                    <a:gd name="T23" fmla="*/ 15 h 100"/>
                    <a:gd name="T24" fmla="*/ 0 w 127"/>
                    <a:gd name="T25" fmla="*/ 0 h 10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27"/>
                    <a:gd name="T40" fmla="*/ 0 h 100"/>
                    <a:gd name="T41" fmla="*/ 127 w 127"/>
                    <a:gd name="T42" fmla="*/ 100 h 10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27" h="10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84"/>
                      </a:lnTo>
                      <a:lnTo>
                        <a:pt x="21" y="85"/>
                      </a:lnTo>
                      <a:lnTo>
                        <a:pt x="41" y="63"/>
                      </a:lnTo>
                      <a:lnTo>
                        <a:pt x="65" y="74"/>
                      </a:lnTo>
                      <a:lnTo>
                        <a:pt x="85" y="94"/>
                      </a:lnTo>
                      <a:lnTo>
                        <a:pt x="126" y="99"/>
                      </a:lnTo>
                      <a:lnTo>
                        <a:pt x="80" y="63"/>
                      </a:lnTo>
                      <a:lnTo>
                        <a:pt x="83" y="45"/>
                      </a:lnTo>
                      <a:lnTo>
                        <a:pt x="61" y="38"/>
                      </a:lnTo>
                      <a:lnTo>
                        <a:pt x="41" y="1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AEAEA">
                    <a:alpha val="74117"/>
                  </a:srgbClr>
                </a:solidFill>
                <a:ln w="12699" cap="rnd">
                  <a:solidFill>
                    <a:srgbClr val="96969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D2E2D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32" name="Freeform 106"/>
                <p:cNvSpPr>
                  <a:spLocks/>
                </p:cNvSpPr>
                <p:nvPr/>
              </p:nvSpPr>
              <p:spPr bwMode="auto">
                <a:xfrm>
                  <a:off x="4556" y="2682"/>
                  <a:ext cx="53" cy="26"/>
                </a:xfrm>
                <a:custGeom>
                  <a:avLst/>
                  <a:gdLst>
                    <a:gd name="T0" fmla="*/ 0 w 53"/>
                    <a:gd name="T1" fmla="*/ 16 h 26"/>
                    <a:gd name="T2" fmla="*/ 0 w 53"/>
                    <a:gd name="T3" fmla="*/ 16 h 26"/>
                    <a:gd name="T4" fmla="*/ 30 w 53"/>
                    <a:gd name="T5" fmla="*/ 25 h 26"/>
                    <a:gd name="T6" fmla="*/ 52 w 53"/>
                    <a:gd name="T7" fmla="*/ 8 h 26"/>
                    <a:gd name="T8" fmla="*/ 43 w 53"/>
                    <a:gd name="T9" fmla="*/ 0 h 26"/>
                    <a:gd name="T10" fmla="*/ 36 w 53"/>
                    <a:gd name="T11" fmla="*/ 10 h 26"/>
                    <a:gd name="T12" fmla="*/ 0 w 53"/>
                    <a:gd name="T13" fmla="*/ 16 h 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3"/>
                    <a:gd name="T22" fmla="*/ 0 h 26"/>
                    <a:gd name="T23" fmla="*/ 53 w 53"/>
                    <a:gd name="T24" fmla="*/ 26 h 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3" h="26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30" y="25"/>
                      </a:lnTo>
                      <a:lnTo>
                        <a:pt x="52" y="8"/>
                      </a:lnTo>
                      <a:lnTo>
                        <a:pt x="43" y="0"/>
                      </a:lnTo>
                      <a:lnTo>
                        <a:pt x="36" y="10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EAEAEA">
                    <a:alpha val="74117"/>
                  </a:srgbClr>
                </a:solidFill>
                <a:ln w="12699" cap="rnd">
                  <a:solidFill>
                    <a:srgbClr val="96969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D2E2D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33" name="Freeform 107"/>
                <p:cNvSpPr>
                  <a:spLocks/>
                </p:cNvSpPr>
                <p:nvPr/>
              </p:nvSpPr>
              <p:spPr bwMode="auto">
                <a:xfrm>
                  <a:off x="4587" y="2661"/>
                  <a:ext cx="30" cy="26"/>
                </a:xfrm>
                <a:custGeom>
                  <a:avLst/>
                  <a:gdLst>
                    <a:gd name="T0" fmla="*/ 0 w 30"/>
                    <a:gd name="T1" fmla="*/ 0 h 26"/>
                    <a:gd name="T2" fmla="*/ 0 w 30"/>
                    <a:gd name="T3" fmla="*/ 0 h 26"/>
                    <a:gd name="T4" fmla="*/ 22 w 30"/>
                    <a:gd name="T5" fmla="*/ 13 h 26"/>
                    <a:gd name="T6" fmla="*/ 29 w 30"/>
                    <a:gd name="T7" fmla="*/ 25 h 26"/>
                    <a:gd name="T8" fmla="*/ 29 w 30"/>
                    <a:gd name="T9" fmla="*/ 13 h 26"/>
                    <a:gd name="T10" fmla="*/ 0 w 30"/>
                    <a:gd name="T11" fmla="*/ 0 h 2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"/>
                    <a:gd name="T19" fmla="*/ 0 h 26"/>
                    <a:gd name="T20" fmla="*/ 30 w 30"/>
                    <a:gd name="T21" fmla="*/ 26 h 2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" h="2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2" y="13"/>
                      </a:lnTo>
                      <a:lnTo>
                        <a:pt x="29" y="25"/>
                      </a:lnTo>
                      <a:lnTo>
                        <a:pt x="29" y="1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AEAEA">
                    <a:alpha val="74117"/>
                  </a:srgbClr>
                </a:solidFill>
                <a:ln w="12699" cap="rnd">
                  <a:solidFill>
                    <a:srgbClr val="96969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D2E2D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sp>
            <p:nvSpPr>
              <p:cNvPr id="88" name="Freeform 108"/>
              <p:cNvSpPr>
                <a:spLocks/>
              </p:cNvSpPr>
              <p:nvPr/>
            </p:nvSpPr>
            <p:spPr bwMode="auto">
              <a:xfrm>
                <a:off x="3265" y="2257"/>
                <a:ext cx="335" cy="308"/>
              </a:xfrm>
              <a:custGeom>
                <a:avLst/>
                <a:gdLst>
                  <a:gd name="T0" fmla="*/ 0 w 270"/>
                  <a:gd name="T1" fmla="*/ 2147483647 h 223"/>
                  <a:gd name="T2" fmla="*/ 0 w 270"/>
                  <a:gd name="T3" fmla="*/ 2147483647 h 223"/>
                  <a:gd name="T4" fmla="*/ 2147483647 w 270"/>
                  <a:gd name="T5" fmla="*/ 2147483647 h 223"/>
                  <a:gd name="T6" fmla="*/ 2147483647 w 270"/>
                  <a:gd name="T7" fmla="*/ 2147483647 h 223"/>
                  <a:gd name="T8" fmla="*/ 2147483647 w 270"/>
                  <a:gd name="T9" fmla="*/ 2147483647 h 223"/>
                  <a:gd name="T10" fmla="*/ 2147483647 w 270"/>
                  <a:gd name="T11" fmla="*/ 2147483647 h 223"/>
                  <a:gd name="T12" fmla="*/ 2147483647 w 270"/>
                  <a:gd name="T13" fmla="*/ 2147483647 h 223"/>
                  <a:gd name="T14" fmla="*/ 2147483647 w 270"/>
                  <a:gd name="T15" fmla="*/ 0 h 223"/>
                  <a:gd name="T16" fmla="*/ 2147483647 w 270"/>
                  <a:gd name="T17" fmla="*/ 2147483647 h 223"/>
                  <a:gd name="T18" fmla="*/ 2147483647 w 270"/>
                  <a:gd name="T19" fmla="*/ 2147483647 h 223"/>
                  <a:gd name="T20" fmla="*/ 2147483647 w 270"/>
                  <a:gd name="T21" fmla="*/ 2147483647 h 223"/>
                  <a:gd name="T22" fmla="*/ 2147483647 w 270"/>
                  <a:gd name="T23" fmla="*/ 2147483647 h 223"/>
                  <a:gd name="T24" fmla="*/ 2147483647 w 270"/>
                  <a:gd name="T25" fmla="*/ 2147483647 h 223"/>
                  <a:gd name="T26" fmla="*/ 2147483647 w 270"/>
                  <a:gd name="T27" fmla="*/ 2147483647 h 223"/>
                  <a:gd name="T28" fmla="*/ 2147483647 w 270"/>
                  <a:gd name="T29" fmla="*/ 2147483647 h 223"/>
                  <a:gd name="T30" fmla="*/ 2147483647 w 270"/>
                  <a:gd name="T31" fmla="*/ 2147483647 h 223"/>
                  <a:gd name="T32" fmla="*/ 2147483647 w 270"/>
                  <a:gd name="T33" fmla="*/ 2147483647 h 223"/>
                  <a:gd name="T34" fmla="*/ 2147483647 w 270"/>
                  <a:gd name="T35" fmla="*/ 2147483647 h 223"/>
                  <a:gd name="T36" fmla="*/ 2147483647 w 270"/>
                  <a:gd name="T37" fmla="*/ 2147483647 h 223"/>
                  <a:gd name="T38" fmla="*/ 2147483647 w 270"/>
                  <a:gd name="T39" fmla="*/ 2147483647 h 223"/>
                  <a:gd name="T40" fmla="*/ 2147483647 w 270"/>
                  <a:gd name="T41" fmla="*/ 2147483647 h 223"/>
                  <a:gd name="T42" fmla="*/ 2147483647 w 270"/>
                  <a:gd name="T43" fmla="*/ 2147483647 h 223"/>
                  <a:gd name="T44" fmla="*/ 2147483647 w 270"/>
                  <a:gd name="T45" fmla="*/ 2147483647 h 223"/>
                  <a:gd name="T46" fmla="*/ 2147483647 w 270"/>
                  <a:gd name="T47" fmla="*/ 2147483647 h 223"/>
                  <a:gd name="T48" fmla="*/ 2147483647 w 270"/>
                  <a:gd name="T49" fmla="*/ 2147483647 h 223"/>
                  <a:gd name="T50" fmla="*/ 2147483647 w 270"/>
                  <a:gd name="T51" fmla="*/ 2147483647 h 223"/>
                  <a:gd name="T52" fmla="*/ 2147483647 w 270"/>
                  <a:gd name="T53" fmla="*/ 2147483647 h 223"/>
                  <a:gd name="T54" fmla="*/ 2147483647 w 270"/>
                  <a:gd name="T55" fmla="*/ 2147483647 h 223"/>
                  <a:gd name="T56" fmla="*/ 2147483647 w 270"/>
                  <a:gd name="T57" fmla="*/ 2147483647 h 223"/>
                  <a:gd name="T58" fmla="*/ 0 w 270"/>
                  <a:gd name="T59" fmla="*/ 2147483647 h 22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70"/>
                  <a:gd name="T91" fmla="*/ 0 h 223"/>
                  <a:gd name="T92" fmla="*/ 270 w 270"/>
                  <a:gd name="T93" fmla="*/ 223 h 223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70" h="223">
                    <a:moveTo>
                      <a:pt x="0" y="57"/>
                    </a:moveTo>
                    <a:lnTo>
                      <a:pt x="0" y="57"/>
                    </a:lnTo>
                    <a:lnTo>
                      <a:pt x="4" y="37"/>
                    </a:lnTo>
                    <a:lnTo>
                      <a:pt x="17" y="43"/>
                    </a:lnTo>
                    <a:lnTo>
                      <a:pt x="35" y="31"/>
                    </a:lnTo>
                    <a:lnTo>
                      <a:pt x="41" y="23"/>
                    </a:lnTo>
                    <a:lnTo>
                      <a:pt x="28" y="10"/>
                    </a:lnTo>
                    <a:lnTo>
                      <a:pt x="57" y="0"/>
                    </a:lnTo>
                    <a:lnTo>
                      <a:pt x="113" y="25"/>
                    </a:lnTo>
                    <a:lnTo>
                      <a:pt x="113" y="36"/>
                    </a:lnTo>
                    <a:lnTo>
                      <a:pt x="127" y="41"/>
                    </a:lnTo>
                    <a:lnTo>
                      <a:pt x="142" y="47"/>
                    </a:lnTo>
                    <a:lnTo>
                      <a:pt x="152" y="43"/>
                    </a:lnTo>
                    <a:lnTo>
                      <a:pt x="174" y="50"/>
                    </a:lnTo>
                    <a:lnTo>
                      <a:pt x="206" y="100"/>
                    </a:lnTo>
                    <a:lnTo>
                      <a:pt x="210" y="104"/>
                    </a:lnTo>
                    <a:lnTo>
                      <a:pt x="222" y="123"/>
                    </a:lnTo>
                    <a:lnTo>
                      <a:pt x="262" y="128"/>
                    </a:lnTo>
                    <a:lnTo>
                      <a:pt x="269" y="138"/>
                    </a:lnTo>
                    <a:lnTo>
                      <a:pt x="258" y="164"/>
                    </a:lnTo>
                    <a:lnTo>
                      <a:pt x="222" y="177"/>
                    </a:lnTo>
                    <a:lnTo>
                      <a:pt x="181" y="186"/>
                    </a:lnTo>
                    <a:lnTo>
                      <a:pt x="148" y="222"/>
                    </a:lnTo>
                    <a:lnTo>
                      <a:pt x="148" y="207"/>
                    </a:lnTo>
                    <a:lnTo>
                      <a:pt x="124" y="198"/>
                    </a:lnTo>
                    <a:lnTo>
                      <a:pt x="101" y="211"/>
                    </a:lnTo>
                    <a:lnTo>
                      <a:pt x="78" y="171"/>
                    </a:lnTo>
                    <a:lnTo>
                      <a:pt x="60" y="157"/>
                    </a:lnTo>
                    <a:lnTo>
                      <a:pt x="48" y="112"/>
                    </a:lnTo>
                    <a:lnTo>
                      <a:pt x="0" y="57"/>
                    </a:lnTo>
                  </a:path>
                </a:pathLst>
              </a:custGeom>
              <a:solidFill>
                <a:srgbClr val="EAEAEA">
                  <a:alpha val="74117"/>
                </a:srgbClr>
              </a:solidFill>
              <a:ln w="12700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9" name="Freeform 109"/>
              <p:cNvSpPr>
                <a:spLocks/>
              </p:cNvSpPr>
              <p:nvPr/>
            </p:nvSpPr>
            <p:spPr bwMode="auto">
              <a:xfrm>
                <a:off x="3025" y="1088"/>
                <a:ext cx="2716" cy="966"/>
              </a:xfrm>
              <a:custGeom>
                <a:avLst/>
                <a:gdLst>
                  <a:gd name="T0" fmla="*/ 2147483647 w 2177"/>
                  <a:gd name="T1" fmla="*/ 2147483647 h 696"/>
                  <a:gd name="T2" fmla="*/ 2147483647 w 2177"/>
                  <a:gd name="T3" fmla="*/ 2147483647 h 696"/>
                  <a:gd name="T4" fmla="*/ 2147483647 w 2177"/>
                  <a:gd name="T5" fmla="*/ 2147483647 h 696"/>
                  <a:gd name="T6" fmla="*/ 2147483647 w 2177"/>
                  <a:gd name="T7" fmla="*/ 2147483647 h 696"/>
                  <a:gd name="T8" fmla="*/ 2147483647 w 2177"/>
                  <a:gd name="T9" fmla="*/ 2147483647 h 696"/>
                  <a:gd name="T10" fmla="*/ 2147483647 w 2177"/>
                  <a:gd name="T11" fmla="*/ 2147483647 h 696"/>
                  <a:gd name="T12" fmla="*/ 2147483647 w 2177"/>
                  <a:gd name="T13" fmla="*/ 2147483647 h 696"/>
                  <a:gd name="T14" fmla="*/ 2147483647 w 2177"/>
                  <a:gd name="T15" fmla="*/ 2147483647 h 696"/>
                  <a:gd name="T16" fmla="*/ 2147483647 w 2177"/>
                  <a:gd name="T17" fmla="*/ 2147483647 h 696"/>
                  <a:gd name="T18" fmla="*/ 2147483647 w 2177"/>
                  <a:gd name="T19" fmla="*/ 2147483647 h 696"/>
                  <a:gd name="T20" fmla="*/ 2147483647 w 2177"/>
                  <a:gd name="T21" fmla="*/ 2147483647 h 696"/>
                  <a:gd name="T22" fmla="*/ 2147483647 w 2177"/>
                  <a:gd name="T23" fmla="*/ 2147483647 h 696"/>
                  <a:gd name="T24" fmla="*/ 2147483647 w 2177"/>
                  <a:gd name="T25" fmla="*/ 2147483647 h 696"/>
                  <a:gd name="T26" fmla="*/ 2147483647 w 2177"/>
                  <a:gd name="T27" fmla="*/ 2147483647 h 696"/>
                  <a:gd name="T28" fmla="*/ 2147483647 w 2177"/>
                  <a:gd name="T29" fmla="*/ 2147483647 h 696"/>
                  <a:gd name="T30" fmla="*/ 2147483647 w 2177"/>
                  <a:gd name="T31" fmla="*/ 2147483647 h 696"/>
                  <a:gd name="T32" fmla="*/ 2147483647 w 2177"/>
                  <a:gd name="T33" fmla="*/ 2147483647 h 696"/>
                  <a:gd name="T34" fmla="*/ 2147483647 w 2177"/>
                  <a:gd name="T35" fmla="*/ 2147483647 h 696"/>
                  <a:gd name="T36" fmla="*/ 2147483647 w 2177"/>
                  <a:gd name="T37" fmla="*/ 2147483647 h 696"/>
                  <a:gd name="T38" fmla="*/ 2147483647 w 2177"/>
                  <a:gd name="T39" fmla="*/ 2147483647 h 696"/>
                  <a:gd name="T40" fmla="*/ 2147483647 w 2177"/>
                  <a:gd name="T41" fmla="*/ 2147483647 h 696"/>
                  <a:gd name="T42" fmla="*/ 2147483647 w 2177"/>
                  <a:gd name="T43" fmla="*/ 2147483647 h 696"/>
                  <a:gd name="T44" fmla="*/ 2147483647 w 2177"/>
                  <a:gd name="T45" fmla="*/ 2147483647 h 696"/>
                  <a:gd name="T46" fmla="*/ 2147483647 w 2177"/>
                  <a:gd name="T47" fmla="*/ 2147483647 h 696"/>
                  <a:gd name="T48" fmla="*/ 2147483647 w 2177"/>
                  <a:gd name="T49" fmla="*/ 2147483647 h 696"/>
                  <a:gd name="T50" fmla="*/ 2147483647 w 2177"/>
                  <a:gd name="T51" fmla="*/ 2147483647 h 696"/>
                  <a:gd name="T52" fmla="*/ 2147483647 w 2177"/>
                  <a:gd name="T53" fmla="*/ 2147483647 h 696"/>
                  <a:gd name="T54" fmla="*/ 2147483647 w 2177"/>
                  <a:gd name="T55" fmla="*/ 2147483647 h 696"/>
                  <a:gd name="T56" fmla="*/ 2147483647 w 2177"/>
                  <a:gd name="T57" fmla="*/ 2147483647 h 696"/>
                  <a:gd name="T58" fmla="*/ 2147483647 w 2177"/>
                  <a:gd name="T59" fmla="*/ 2147483647 h 696"/>
                  <a:gd name="T60" fmla="*/ 2147483647 w 2177"/>
                  <a:gd name="T61" fmla="*/ 2147483647 h 696"/>
                  <a:gd name="T62" fmla="*/ 2147483647 w 2177"/>
                  <a:gd name="T63" fmla="*/ 2147483647 h 696"/>
                  <a:gd name="T64" fmla="*/ 2147483647 w 2177"/>
                  <a:gd name="T65" fmla="*/ 2147483647 h 696"/>
                  <a:gd name="T66" fmla="*/ 2147483647 w 2177"/>
                  <a:gd name="T67" fmla="*/ 2147483647 h 696"/>
                  <a:gd name="T68" fmla="*/ 2147483647 w 2177"/>
                  <a:gd name="T69" fmla="*/ 2147483647 h 696"/>
                  <a:gd name="T70" fmla="*/ 2147483647 w 2177"/>
                  <a:gd name="T71" fmla="*/ 2147483647 h 696"/>
                  <a:gd name="T72" fmla="*/ 2147483647 w 2177"/>
                  <a:gd name="T73" fmla="*/ 2147483647 h 696"/>
                  <a:gd name="T74" fmla="*/ 2147483647 w 2177"/>
                  <a:gd name="T75" fmla="*/ 2147483647 h 696"/>
                  <a:gd name="T76" fmla="*/ 2147483647 w 2177"/>
                  <a:gd name="T77" fmla="*/ 2147483647 h 696"/>
                  <a:gd name="T78" fmla="*/ 2147483647 w 2177"/>
                  <a:gd name="T79" fmla="*/ 2147483647 h 696"/>
                  <a:gd name="T80" fmla="*/ 2147483647 w 2177"/>
                  <a:gd name="T81" fmla="*/ 2147483647 h 696"/>
                  <a:gd name="T82" fmla="*/ 2147483647 w 2177"/>
                  <a:gd name="T83" fmla="*/ 2147483647 h 696"/>
                  <a:gd name="T84" fmla="*/ 2147483647 w 2177"/>
                  <a:gd name="T85" fmla="*/ 2147483647 h 696"/>
                  <a:gd name="T86" fmla="*/ 2147483647 w 2177"/>
                  <a:gd name="T87" fmla="*/ 2147483647 h 696"/>
                  <a:gd name="T88" fmla="*/ 2147483647 w 2177"/>
                  <a:gd name="T89" fmla="*/ 2147483647 h 696"/>
                  <a:gd name="T90" fmla="*/ 2147483647 w 2177"/>
                  <a:gd name="T91" fmla="*/ 2147483647 h 696"/>
                  <a:gd name="T92" fmla="*/ 2147483647 w 2177"/>
                  <a:gd name="T93" fmla="*/ 2147483647 h 696"/>
                  <a:gd name="T94" fmla="*/ 2147483647 w 2177"/>
                  <a:gd name="T95" fmla="*/ 2147483647 h 696"/>
                  <a:gd name="T96" fmla="*/ 2147483647 w 2177"/>
                  <a:gd name="T97" fmla="*/ 2147483647 h 696"/>
                  <a:gd name="T98" fmla="*/ 2147483647 w 2177"/>
                  <a:gd name="T99" fmla="*/ 2147483647 h 696"/>
                  <a:gd name="T100" fmla="*/ 2147483647 w 2177"/>
                  <a:gd name="T101" fmla="*/ 2147483647 h 696"/>
                  <a:gd name="T102" fmla="*/ 2147483647 w 2177"/>
                  <a:gd name="T103" fmla="*/ 2147483647 h 696"/>
                  <a:gd name="T104" fmla="*/ 2147483647 w 2177"/>
                  <a:gd name="T105" fmla="*/ 2147483647 h 696"/>
                  <a:gd name="T106" fmla="*/ 2147483647 w 2177"/>
                  <a:gd name="T107" fmla="*/ 2147483647 h 696"/>
                  <a:gd name="T108" fmla="*/ 2147483647 w 2177"/>
                  <a:gd name="T109" fmla="*/ 2147483647 h 696"/>
                  <a:gd name="T110" fmla="*/ 2147483647 w 2177"/>
                  <a:gd name="T111" fmla="*/ 2147483647 h 696"/>
                  <a:gd name="T112" fmla="*/ 2147483647 w 2177"/>
                  <a:gd name="T113" fmla="*/ 2147483647 h 696"/>
                  <a:gd name="T114" fmla="*/ 2147483647 w 2177"/>
                  <a:gd name="T115" fmla="*/ 2147483647 h 69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177"/>
                  <a:gd name="T175" fmla="*/ 0 h 696"/>
                  <a:gd name="T176" fmla="*/ 2177 w 2177"/>
                  <a:gd name="T177" fmla="*/ 696 h 69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177" h="696">
                    <a:moveTo>
                      <a:pt x="0" y="495"/>
                    </a:moveTo>
                    <a:lnTo>
                      <a:pt x="0" y="495"/>
                    </a:lnTo>
                    <a:lnTo>
                      <a:pt x="17" y="478"/>
                    </a:lnTo>
                    <a:lnTo>
                      <a:pt x="11" y="485"/>
                    </a:lnTo>
                    <a:lnTo>
                      <a:pt x="20" y="486"/>
                    </a:lnTo>
                    <a:lnTo>
                      <a:pt x="17" y="453"/>
                    </a:lnTo>
                    <a:lnTo>
                      <a:pt x="25" y="439"/>
                    </a:lnTo>
                    <a:lnTo>
                      <a:pt x="35" y="436"/>
                    </a:lnTo>
                    <a:lnTo>
                      <a:pt x="58" y="451"/>
                    </a:lnTo>
                    <a:lnTo>
                      <a:pt x="61" y="423"/>
                    </a:lnTo>
                    <a:lnTo>
                      <a:pt x="51" y="423"/>
                    </a:lnTo>
                    <a:lnTo>
                      <a:pt x="48" y="407"/>
                    </a:lnTo>
                    <a:lnTo>
                      <a:pt x="134" y="394"/>
                    </a:lnTo>
                    <a:lnTo>
                      <a:pt x="115" y="388"/>
                    </a:lnTo>
                    <a:lnTo>
                      <a:pt x="116" y="382"/>
                    </a:lnTo>
                    <a:lnTo>
                      <a:pt x="102" y="383"/>
                    </a:lnTo>
                    <a:lnTo>
                      <a:pt x="150" y="342"/>
                    </a:lnTo>
                    <a:lnTo>
                      <a:pt x="128" y="299"/>
                    </a:lnTo>
                    <a:lnTo>
                      <a:pt x="134" y="279"/>
                    </a:lnTo>
                    <a:lnTo>
                      <a:pt x="121" y="255"/>
                    </a:lnTo>
                    <a:lnTo>
                      <a:pt x="131" y="243"/>
                    </a:lnTo>
                    <a:lnTo>
                      <a:pt x="115" y="224"/>
                    </a:lnTo>
                    <a:lnTo>
                      <a:pt x="118" y="209"/>
                    </a:lnTo>
                    <a:lnTo>
                      <a:pt x="143" y="193"/>
                    </a:lnTo>
                    <a:lnTo>
                      <a:pt x="156" y="190"/>
                    </a:lnTo>
                    <a:lnTo>
                      <a:pt x="172" y="194"/>
                    </a:lnTo>
                    <a:lnTo>
                      <a:pt x="158" y="198"/>
                    </a:lnTo>
                    <a:lnTo>
                      <a:pt x="169" y="204"/>
                    </a:lnTo>
                    <a:lnTo>
                      <a:pt x="208" y="207"/>
                    </a:lnTo>
                    <a:lnTo>
                      <a:pt x="273" y="241"/>
                    </a:lnTo>
                    <a:lnTo>
                      <a:pt x="276" y="257"/>
                    </a:lnTo>
                    <a:lnTo>
                      <a:pt x="246" y="274"/>
                    </a:lnTo>
                    <a:lnTo>
                      <a:pt x="156" y="252"/>
                    </a:lnTo>
                    <a:lnTo>
                      <a:pt x="193" y="279"/>
                    </a:lnTo>
                    <a:lnTo>
                      <a:pt x="191" y="306"/>
                    </a:lnTo>
                    <a:lnTo>
                      <a:pt x="228" y="322"/>
                    </a:lnTo>
                    <a:lnTo>
                      <a:pt x="238" y="318"/>
                    </a:lnTo>
                    <a:lnTo>
                      <a:pt x="233" y="306"/>
                    </a:lnTo>
                    <a:lnTo>
                      <a:pt x="217" y="302"/>
                    </a:lnTo>
                    <a:lnTo>
                      <a:pt x="220" y="292"/>
                    </a:lnTo>
                    <a:lnTo>
                      <a:pt x="236" y="303"/>
                    </a:lnTo>
                    <a:lnTo>
                      <a:pt x="270" y="306"/>
                    </a:lnTo>
                    <a:lnTo>
                      <a:pt x="256" y="284"/>
                    </a:lnTo>
                    <a:lnTo>
                      <a:pt x="289" y="264"/>
                    </a:lnTo>
                    <a:lnTo>
                      <a:pt x="313" y="279"/>
                    </a:lnTo>
                    <a:lnTo>
                      <a:pt x="313" y="226"/>
                    </a:lnTo>
                    <a:lnTo>
                      <a:pt x="301" y="218"/>
                    </a:lnTo>
                    <a:lnTo>
                      <a:pt x="341" y="230"/>
                    </a:lnTo>
                    <a:lnTo>
                      <a:pt x="343" y="236"/>
                    </a:lnTo>
                    <a:lnTo>
                      <a:pt x="324" y="245"/>
                    </a:lnTo>
                    <a:lnTo>
                      <a:pt x="343" y="261"/>
                    </a:lnTo>
                    <a:lnTo>
                      <a:pt x="362" y="243"/>
                    </a:lnTo>
                    <a:lnTo>
                      <a:pt x="435" y="210"/>
                    </a:lnTo>
                    <a:lnTo>
                      <a:pt x="446" y="209"/>
                    </a:lnTo>
                    <a:lnTo>
                      <a:pt x="435" y="216"/>
                    </a:lnTo>
                    <a:lnTo>
                      <a:pt x="446" y="230"/>
                    </a:lnTo>
                    <a:lnTo>
                      <a:pt x="500" y="209"/>
                    </a:lnTo>
                    <a:lnTo>
                      <a:pt x="513" y="225"/>
                    </a:lnTo>
                    <a:lnTo>
                      <a:pt x="525" y="214"/>
                    </a:lnTo>
                    <a:lnTo>
                      <a:pt x="519" y="198"/>
                    </a:lnTo>
                    <a:lnTo>
                      <a:pt x="526" y="193"/>
                    </a:lnTo>
                    <a:lnTo>
                      <a:pt x="567" y="199"/>
                    </a:lnTo>
                    <a:lnTo>
                      <a:pt x="620" y="228"/>
                    </a:lnTo>
                    <a:lnTo>
                      <a:pt x="630" y="215"/>
                    </a:lnTo>
                    <a:lnTo>
                      <a:pt x="618" y="199"/>
                    </a:lnTo>
                    <a:lnTo>
                      <a:pt x="603" y="197"/>
                    </a:lnTo>
                    <a:lnTo>
                      <a:pt x="609" y="173"/>
                    </a:lnTo>
                    <a:lnTo>
                      <a:pt x="598" y="169"/>
                    </a:lnTo>
                    <a:lnTo>
                      <a:pt x="600" y="159"/>
                    </a:lnTo>
                    <a:lnTo>
                      <a:pt x="621" y="148"/>
                    </a:lnTo>
                    <a:lnTo>
                      <a:pt x="633" y="120"/>
                    </a:lnTo>
                    <a:lnTo>
                      <a:pt x="662" y="121"/>
                    </a:lnTo>
                    <a:lnTo>
                      <a:pt x="675" y="125"/>
                    </a:lnTo>
                    <a:lnTo>
                      <a:pt x="666" y="154"/>
                    </a:lnTo>
                    <a:lnTo>
                      <a:pt x="677" y="169"/>
                    </a:lnTo>
                    <a:lnTo>
                      <a:pt x="672" y="209"/>
                    </a:lnTo>
                    <a:lnTo>
                      <a:pt x="686" y="224"/>
                    </a:lnTo>
                    <a:lnTo>
                      <a:pt x="680" y="238"/>
                    </a:lnTo>
                    <a:lnTo>
                      <a:pt x="661" y="250"/>
                    </a:lnTo>
                    <a:lnTo>
                      <a:pt x="667" y="255"/>
                    </a:lnTo>
                    <a:lnTo>
                      <a:pt x="639" y="261"/>
                    </a:lnTo>
                    <a:lnTo>
                      <a:pt x="668" y="271"/>
                    </a:lnTo>
                    <a:lnTo>
                      <a:pt x="700" y="238"/>
                    </a:lnTo>
                    <a:lnTo>
                      <a:pt x="698" y="218"/>
                    </a:lnTo>
                    <a:lnTo>
                      <a:pt x="710" y="215"/>
                    </a:lnTo>
                    <a:lnTo>
                      <a:pt x="726" y="209"/>
                    </a:lnTo>
                    <a:lnTo>
                      <a:pt x="735" y="223"/>
                    </a:lnTo>
                    <a:lnTo>
                      <a:pt x="734" y="238"/>
                    </a:lnTo>
                    <a:lnTo>
                      <a:pt x="756" y="243"/>
                    </a:lnTo>
                    <a:lnTo>
                      <a:pt x="739" y="236"/>
                    </a:lnTo>
                    <a:lnTo>
                      <a:pt x="746" y="228"/>
                    </a:lnTo>
                    <a:lnTo>
                      <a:pt x="739" y="215"/>
                    </a:lnTo>
                    <a:lnTo>
                      <a:pt x="690" y="205"/>
                    </a:lnTo>
                    <a:lnTo>
                      <a:pt x="698" y="173"/>
                    </a:lnTo>
                    <a:lnTo>
                      <a:pt x="679" y="154"/>
                    </a:lnTo>
                    <a:lnTo>
                      <a:pt x="704" y="135"/>
                    </a:lnTo>
                    <a:lnTo>
                      <a:pt x="701" y="123"/>
                    </a:lnTo>
                    <a:lnTo>
                      <a:pt x="714" y="130"/>
                    </a:lnTo>
                    <a:lnTo>
                      <a:pt x="707" y="155"/>
                    </a:lnTo>
                    <a:lnTo>
                      <a:pt x="715" y="159"/>
                    </a:lnTo>
                    <a:lnTo>
                      <a:pt x="748" y="168"/>
                    </a:lnTo>
                    <a:lnTo>
                      <a:pt x="720" y="145"/>
                    </a:lnTo>
                    <a:lnTo>
                      <a:pt x="741" y="146"/>
                    </a:lnTo>
                    <a:lnTo>
                      <a:pt x="737" y="139"/>
                    </a:lnTo>
                    <a:lnTo>
                      <a:pt x="748" y="134"/>
                    </a:lnTo>
                    <a:lnTo>
                      <a:pt x="811" y="151"/>
                    </a:lnTo>
                    <a:lnTo>
                      <a:pt x="798" y="163"/>
                    </a:lnTo>
                    <a:lnTo>
                      <a:pt x="797" y="178"/>
                    </a:lnTo>
                    <a:lnTo>
                      <a:pt x="811" y="188"/>
                    </a:lnTo>
                    <a:lnTo>
                      <a:pt x="816" y="151"/>
                    </a:lnTo>
                    <a:lnTo>
                      <a:pt x="783" y="133"/>
                    </a:lnTo>
                    <a:lnTo>
                      <a:pt x="776" y="107"/>
                    </a:lnTo>
                    <a:lnTo>
                      <a:pt x="853" y="97"/>
                    </a:lnTo>
                    <a:lnTo>
                      <a:pt x="844" y="74"/>
                    </a:lnTo>
                    <a:lnTo>
                      <a:pt x="853" y="78"/>
                    </a:lnTo>
                    <a:lnTo>
                      <a:pt x="868" y="70"/>
                    </a:lnTo>
                    <a:lnTo>
                      <a:pt x="857" y="66"/>
                    </a:lnTo>
                    <a:lnTo>
                      <a:pt x="939" y="47"/>
                    </a:lnTo>
                    <a:lnTo>
                      <a:pt x="932" y="41"/>
                    </a:lnTo>
                    <a:lnTo>
                      <a:pt x="970" y="40"/>
                    </a:lnTo>
                    <a:lnTo>
                      <a:pt x="970" y="46"/>
                    </a:lnTo>
                    <a:lnTo>
                      <a:pt x="979" y="46"/>
                    </a:lnTo>
                    <a:lnTo>
                      <a:pt x="1006" y="38"/>
                    </a:lnTo>
                    <a:lnTo>
                      <a:pt x="1021" y="42"/>
                    </a:lnTo>
                    <a:lnTo>
                      <a:pt x="1007" y="31"/>
                    </a:lnTo>
                    <a:lnTo>
                      <a:pt x="1038" y="30"/>
                    </a:lnTo>
                    <a:lnTo>
                      <a:pt x="1039" y="16"/>
                    </a:lnTo>
                    <a:lnTo>
                      <a:pt x="1076" y="0"/>
                    </a:lnTo>
                    <a:lnTo>
                      <a:pt x="1102" y="10"/>
                    </a:lnTo>
                    <a:lnTo>
                      <a:pt x="1081" y="20"/>
                    </a:lnTo>
                    <a:lnTo>
                      <a:pt x="1117" y="20"/>
                    </a:lnTo>
                    <a:lnTo>
                      <a:pt x="1102" y="31"/>
                    </a:lnTo>
                    <a:lnTo>
                      <a:pt x="1165" y="25"/>
                    </a:lnTo>
                    <a:lnTo>
                      <a:pt x="1199" y="46"/>
                    </a:lnTo>
                    <a:lnTo>
                      <a:pt x="1195" y="54"/>
                    </a:lnTo>
                    <a:lnTo>
                      <a:pt x="1184" y="49"/>
                    </a:lnTo>
                    <a:lnTo>
                      <a:pt x="1198" y="56"/>
                    </a:lnTo>
                    <a:lnTo>
                      <a:pt x="1191" y="68"/>
                    </a:lnTo>
                    <a:lnTo>
                      <a:pt x="1076" y="128"/>
                    </a:lnTo>
                    <a:lnTo>
                      <a:pt x="1114" y="122"/>
                    </a:lnTo>
                    <a:lnTo>
                      <a:pt x="1104" y="114"/>
                    </a:lnTo>
                    <a:lnTo>
                      <a:pt x="1162" y="100"/>
                    </a:lnTo>
                    <a:lnTo>
                      <a:pt x="1147" y="104"/>
                    </a:lnTo>
                    <a:lnTo>
                      <a:pt x="1151" y="94"/>
                    </a:lnTo>
                    <a:lnTo>
                      <a:pt x="1184" y="100"/>
                    </a:lnTo>
                    <a:lnTo>
                      <a:pt x="1187" y="94"/>
                    </a:lnTo>
                    <a:lnTo>
                      <a:pt x="1196" y="114"/>
                    </a:lnTo>
                    <a:lnTo>
                      <a:pt x="1211" y="115"/>
                    </a:lnTo>
                    <a:lnTo>
                      <a:pt x="1197" y="107"/>
                    </a:lnTo>
                    <a:lnTo>
                      <a:pt x="1227" y="100"/>
                    </a:lnTo>
                    <a:lnTo>
                      <a:pt x="1263" y="107"/>
                    </a:lnTo>
                    <a:lnTo>
                      <a:pt x="1259" y="114"/>
                    </a:lnTo>
                    <a:lnTo>
                      <a:pt x="1292" y="120"/>
                    </a:lnTo>
                    <a:lnTo>
                      <a:pt x="1322" y="118"/>
                    </a:lnTo>
                    <a:lnTo>
                      <a:pt x="1322" y="99"/>
                    </a:lnTo>
                    <a:lnTo>
                      <a:pt x="1331" y="97"/>
                    </a:lnTo>
                    <a:lnTo>
                      <a:pt x="1400" y="118"/>
                    </a:lnTo>
                    <a:lnTo>
                      <a:pt x="1391" y="151"/>
                    </a:lnTo>
                    <a:lnTo>
                      <a:pt x="1423" y="173"/>
                    </a:lnTo>
                    <a:lnTo>
                      <a:pt x="1441" y="142"/>
                    </a:lnTo>
                    <a:lnTo>
                      <a:pt x="1453" y="155"/>
                    </a:lnTo>
                    <a:lnTo>
                      <a:pt x="1477" y="151"/>
                    </a:lnTo>
                    <a:lnTo>
                      <a:pt x="1508" y="163"/>
                    </a:lnTo>
                    <a:lnTo>
                      <a:pt x="1533" y="155"/>
                    </a:lnTo>
                    <a:lnTo>
                      <a:pt x="1532" y="142"/>
                    </a:lnTo>
                    <a:lnTo>
                      <a:pt x="1549" y="122"/>
                    </a:lnTo>
                    <a:lnTo>
                      <a:pt x="1655" y="136"/>
                    </a:lnTo>
                    <a:lnTo>
                      <a:pt x="1661" y="146"/>
                    </a:lnTo>
                    <a:lnTo>
                      <a:pt x="1648" y="150"/>
                    </a:lnTo>
                    <a:lnTo>
                      <a:pt x="1683" y="155"/>
                    </a:lnTo>
                    <a:lnTo>
                      <a:pt x="1696" y="169"/>
                    </a:lnTo>
                    <a:lnTo>
                      <a:pt x="1774" y="168"/>
                    </a:lnTo>
                    <a:lnTo>
                      <a:pt x="1789" y="178"/>
                    </a:lnTo>
                    <a:lnTo>
                      <a:pt x="1785" y="193"/>
                    </a:lnTo>
                    <a:lnTo>
                      <a:pt x="1808" y="202"/>
                    </a:lnTo>
                    <a:lnTo>
                      <a:pt x="1818" y="195"/>
                    </a:lnTo>
                    <a:lnTo>
                      <a:pt x="1876" y="199"/>
                    </a:lnTo>
                    <a:lnTo>
                      <a:pt x="1888" y="193"/>
                    </a:lnTo>
                    <a:lnTo>
                      <a:pt x="1894" y="205"/>
                    </a:lnTo>
                    <a:lnTo>
                      <a:pt x="1918" y="217"/>
                    </a:lnTo>
                    <a:lnTo>
                      <a:pt x="1929" y="209"/>
                    </a:lnTo>
                    <a:lnTo>
                      <a:pt x="1917" y="198"/>
                    </a:lnTo>
                    <a:lnTo>
                      <a:pt x="1924" y="188"/>
                    </a:lnTo>
                    <a:lnTo>
                      <a:pt x="2023" y="202"/>
                    </a:lnTo>
                    <a:lnTo>
                      <a:pt x="2090" y="238"/>
                    </a:lnTo>
                    <a:lnTo>
                      <a:pt x="2102" y="238"/>
                    </a:lnTo>
                    <a:lnTo>
                      <a:pt x="2119" y="269"/>
                    </a:lnTo>
                    <a:lnTo>
                      <a:pt x="2112" y="252"/>
                    </a:lnTo>
                    <a:lnTo>
                      <a:pt x="2122" y="251"/>
                    </a:lnTo>
                    <a:lnTo>
                      <a:pt x="2130" y="256"/>
                    </a:lnTo>
                    <a:lnTo>
                      <a:pt x="2148" y="255"/>
                    </a:lnTo>
                    <a:lnTo>
                      <a:pt x="2176" y="273"/>
                    </a:lnTo>
                    <a:lnTo>
                      <a:pt x="2137" y="291"/>
                    </a:lnTo>
                    <a:lnTo>
                      <a:pt x="2147" y="295"/>
                    </a:lnTo>
                    <a:lnTo>
                      <a:pt x="2131" y="300"/>
                    </a:lnTo>
                    <a:lnTo>
                      <a:pt x="2143" y="306"/>
                    </a:lnTo>
                    <a:lnTo>
                      <a:pt x="2119" y="306"/>
                    </a:lnTo>
                    <a:lnTo>
                      <a:pt x="2112" y="295"/>
                    </a:lnTo>
                    <a:lnTo>
                      <a:pt x="2102" y="301"/>
                    </a:lnTo>
                    <a:lnTo>
                      <a:pt x="2089" y="284"/>
                    </a:lnTo>
                    <a:lnTo>
                      <a:pt x="2062" y="284"/>
                    </a:lnTo>
                    <a:lnTo>
                      <a:pt x="2055" y="274"/>
                    </a:lnTo>
                    <a:lnTo>
                      <a:pt x="2061" y="269"/>
                    </a:lnTo>
                    <a:lnTo>
                      <a:pt x="2051" y="269"/>
                    </a:lnTo>
                    <a:lnTo>
                      <a:pt x="2045" y="273"/>
                    </a:lnTo>
                    <a:lnTo>
                      <a:pt x="2053" y="284"/>
                    </a:lnTo>
                    <a:lnTo>
                      <a:pt x="2048" y="292"/>
                    </a:lnTo>
                    <a:lnTo>
                      <a:pt x="2027" y="303"/>
                    </a:lnTo>
                    <a:lnTo>
                      <a:pt x="2010" y="301"/>
                    </a:lnTo>
                    <a:lnTo>
                      <a:pt x="2036" y="336"/>
                    </a:lnTo>
                    <a:lnTo>
                      <a:pt x="2032" y="348"/>
                    </a:lnTo>
                    <a:lnTo>
                      <a:pt x="2006" y="340"/>
                    </a:lnTo>
                    <a:lnTo>
                      <a:pt x="2008" y="344"/>
                    </a:lnTo>
                    <a:lnTo>
                      <a:pt x="1961" y="360"/>
                    </a:lnTo>
                    <a:lnTo>
                      <a:pt x="1919" y="394"/>
                    </a:lnTo>
                    <a:lnTo>
                      <a:pt x="1893" y="382"/>
                    </a:lnTo>
                    <a:lnTo>
                      <a:pt x="1866" y="396"/>
                    </a:lnTo>
                    <a:lnTo>
                      <a:pt x="1866" y="384"/>
                    </a:lnTo>
                    <a:lnTo>
                      <a:pt x="1853" y="397"/>
                    </a:lnTo>
                    <a:lnTo>
                      <a:pt x="1834" y="395"/>
                    </a:lnTo>
                    <a:lnTo>
                      <a:pt x="1814" y="428"/>
                    </a:lnTo>
                    <a:lnTo>
                      <a:pt x="1830" y="436"/>
                    </a:lnTo>
                    <a:lnTo>
                      <a:pt x="1825" y="448"/>
                    </a:lnTo>
                    <a:lnTo>
                      <a:pt x="1831" y="463"/>
                    </a:lnTo>
                    <a:lnTo>
                      <a:pt x="1818" y="463"/>
                    </a:lnTo>
                    <a:lnTo>
                      <a:pt x="1811" y="476"/>
                    </a:lnTo>
                    <a:lnTo>
                      <a:pt x="1814" y="491"/>
                    </a:lnTo>
                    <a:lnTo>
                      <a:pt x="1788" y="501"/>
                    </a:lnTo>
                    <a:lnTo>
                      <a:pt x="1789" y="517"/>
                    </a:lnTo>
                    <a:lnTo>
                      <a:pt x="1772" y="521"/>
                    </a:lnTo>
                    <a:lnTo>
                      <a:pt x="1765" y="538"/>
                    </a:lnTo>
                    <a:lnTo>
                      <a:pt x="1749" y="555"/>
                    </a:lnTo>
                    <a:lnTo>
                      <a:pt x="1735" y="491"/>
                    </a:lnTo>
                    <a:lnTo>
                      <a:pt x="1735" y="454"/>
                    </a:lnTo>
                    <a:lnTo>
                      <a:pt x="1749" y="434"/>
                    </a:lnTo>
                    <a:lnTo>
                      <a:pt x="1768" y="429"/>
                    </a:lnTo>
                    <a:lnTo>
                      <a:pt x="1814" y="385"/>
                    </a:lnTo>
                    <a:lnTo>
                      <a:pt x="1836" y="378"/>
                    </a:lnTo>
                    <a:lnTo>
                      <a:pt x="1842" y="352"/>
                    </a:lnTo>
                    <a:lnTo>
                      <a:pt x="1853" y="345"/>
                    </a:lnTo>
                    <a:lnTo>
                      <a:pt x="1835" y="344"/>
                    </a:lnTo>
                    <a:lnTo>
                      <a:pt x="1829" y="365"/>
                    </a:lnTo>
                    <a:lnTo>
                      <a:pt x="1791" y="383"/>
                    </a:lnTo>
                    <a:lnTo>
                      <a:pt x="1794" y="357"/>
                    </a:lnTo>
                    <a:lnTo>
                      <a:pt x="1755" y="361"/>
                    </a:lnTo>
                    <a:lnTo>
                      <a:pt x="1715" y="396"/>
                    </a:lnTo>
                    <a:lnTo>
                      <a:pt x="1723" y="411"/>
                    </a:lnTo>
                    <a:lnTo>
                      <a:pt x="1681" y="415"/>
                    </a:lnTo>
                    <a:lnTo>
                      <a:pt x="1676" y="411"/>
                    </a:lnTo>
                    <a:lnTo>
                      <a:pt x="1690" y="409"/>
                    </a:lnTo>
                    <a:lnTo>
                      <a:pt x="1655" y="400"/>
                    </a:lnTo>
                    <a:lnTo>
                      <a:pt x="1647" y="409"/>
                    </a:lnTo>
                    <a:lnTo>
                      <a:pt x="1567" y="409"/>
                    </a:lnTo>
                    <a:lnTo>
                      <a:pt x="1474" y="489"/>
                    </a:lnTo>
                    <a:lnTo>
                      <a:pt x="1493" y="492"/>
                    </a:lnTo>
                    <a:lnTo>
                      <a:pt x="1493" y="506"/>
                    </a:lnTo>
                    <a:lnTo>
                      <a:pt x="1504" y="497"/>
                    </a:lnTo>
                    <a:lnTo>
                      <a:pt x="1500" y="510"/>
                    </a:lnTo>
                    <a:lnTo>
                      <a:pt x="1514" y="503"/>
                    </a:lnTo>
                    <a:lnTo>
                      <a:pt x="1513" y="511"/>
                    </a:lnTo>
                    <a:lnTo>
                      <a:pt x="1519" y="497"/>
                    </a:lnTo>
                    <a:lnTo>
                      <a:pt x="1532" y="497"/>
                    </a:lnTo>
                    <a:lnTo>
                      <a:pt x="1551" y="513"/>
                    </a:lnTo>
                    <a:lnTo>
                      <a:pt x="1533" y="516"/>
                    </a:lnTo>
                    <a:lnTo>
                      <a:pt x="1549" y="521"/>
                    </a:lnTo>
                    <a:lnTo>
                      <a:pt x="1552" y="532"/>
                    </a:lnTo>
                    <a:lnTo>
                      <a:pt x="1541" y="558"/>
                    </a:lnTo>
                    <a:lnTo>
                      <a:pt x="1539" y="597"/>
                    </a:lnTo>
                    <a:lnTo>
                      <a:pt x="1473" y="674"/>
                    </a:lnTo>
                    <a:lnTo>
                      <a:pt x="1449" y="685"/>
                    </a:lnTo>
                    <a:lnTo>
                      <a:pt x="1431" y="674"/>
                    </a:lnTo>
                    <a:lnTo>
                      <a:pt x="1415" y="690"/>
                    </a:lnTo>
                    <a:lnTo>
                      <a:pt x="1414" y="686"/>
                    </a:lnTo>
                    <a:lnTo>
                      <a:pt x="1422" y="674"/>
                    </a:lnTo>
                    <a:lnTo>
                      <a:pt x="1419" y="656"/>
                    </a:lnTo>
                    <a:lnTo>
                      <a:pt x="1447" y="648"/>
                    </a:lnTo>
                    <a:lnTo>
                      <a:pt x="1470" y="594"/>
                    </a:lnTo>
                    <a:lnTo>
                      <a:pt x="1422" y="606"/>
                    </a:lnTo>
                    <a:lnTo>
                      <a:pt x="1414" y="587"/>
                    </a:lnTo>
                    <a:lnTo>
                      <a:pt x="1376" y="575"/>
                    </a:lnTo>
                    <a:lnTo>
                      <a:pt x="1350" y="521"/>
                    </a:lnTo>
                    <a:lnTo>
                      <a:pt x="1326" y="511"/>
                    </a:lnTo>
                    <a:lnTo>
                      <a:pt x="1280" y="524"/>
                    </a:lnTo>
                    <a:lnTo>
                      <a:pt x="1289" y="538"/>
                    </a:lnTo>
                    <a:lnTo>
                      <a:pt x="1270" y="569"/>
                    </a:lnTo>
                    <a:lnTo>
                      <a:pt x="1251" y="576"/>
                    </a:lnTo>
                    <a:lnTo>
                      <a:pt x="1232" y="571"/>
                    </a:lnTo>
                    <a:lnTo>
                      <a:pt x="1208" y="566"/>
                    </a:lnTo>
                    <a:lnTo>
                      <a:pt x="1148" y="581"/>
                    </a:lnTo>
                    <a:lnTo>
                      <a:pt x="1093" y="560"/>
                    </a:lnTo>
                    <a:lnTo>
                      <a:pt x="1061" y="563"/>
                    </a:lnTo>
                    <a:lnTo>
                      <a:pt x="1047" y="546"/>
                    </a:lnTo>
                    <a:lnTo>
                      <a:pt x="1016" y="532"/>
                    </a:lnTo>
                    <a:lnTo>
                      <a:pt x="997" y="546"/>
                    </a:lnTo>
                    <a:lnTo>
                      <a:pt x="996" y="570"/>
                    </a:lnTo>
                    <a:lnTo>
                      <a:pt x="920" y="560"/>
                    </a:lnTo>
                    <a:lnTo>
                      <a:pt x="879" y="581"/>
                    </a:lnTo>
                    <a:lnTo>
                      <a:pt x="857" y="591"/>
                    </a:lnTo>
                    <a:lnTo>
                      <a:pt x="829" y="572"/>
                    </a:lnTo>
                    <a:lnTo>
                      <a:pt x="813" y="581"/>
                    </a:lnTo>
                    <a:lnTo>
                      <a:pt x="781" y="571"/>
                    </a:lnTo>
                    <a:lnTo>
                      <a:pt x="769" y="569"/>
                    </a:lnTo>
                    <a:lnTo>
                      <a:pt x="760" y="551"/>
                    </a:lnTo>
                    <a:lnTo>
                      <a:pt x="741" y="551"/>
                    </a:lnTo>
                    <a:lnTo>
                      <a:pt x="734" y="554"/>
                    </a:lnTo>
                    <a:lnTo>
                      <a:pt x="720" y="539"/>
                    </a:lnTo>
                    <a:lnTo>
                      <a:pt x="711" y="543"/>
                    </a:lnTo>
                    <a:lnTo>
                      <a:pt x="702" y="548"/>
                    </a:lnTo>
                    <a:lnTo>
                      <a:pt x="667" y="519"/>
                    </a:lnTo>
                    <a:lnTo>
                      <a:pt x="656" y="513"/>
                    </a:lnTo>
                    <a:lnTo>
                      <a:pt x="633" y="492"/>
                    </a:lnTo>
                    <a:lnTo>
                      <a:pt x="611" y="506"/>
                    </a:lnTo>
                    <a:lnTo>
                      <a:pt x="605" y="497"/>
                    </a:lnTo>
                    <a:lnTo>
                      <a:pt x="571" y="497"/>
                    </a:lnTo>
                    <a:lnTo>
                      <a:pt x="559" y="479"/>
                    </a:lnTo>
                    <a:lnTo>
                      <a:pt x="541" y="480"/>
                    </a:lnTo>
                    <a:lnTo>
                      <a:pt x="535" y="487"/>
                    </a:lnTo>
                    <a:lnTo>
                      <a:pt x="513" y="492"/>
                    </a:lnTo>
                    <a:lnTo>
                      <a:pt x="507" y="487"/>
                    </a:lnTo>
                    <a:lnTo>
                      <a:pt x="497" y="501"/>
                    </a:lnTo>
                    <a:lnTo>
                      <a:pt x="491" y="497"/>
                    </a:lnTo>
                    <a:lnTo>
                      <a:pt x="464" y="501"/>
                    </a:lnTo>
                    <a:lnTo>
                      <a:pt x="454" y="497"/>
                    </a:lnTo>
                    <a:lnTo>
                      <a:pt x="452" y="501"/>
                    </a:lnTo>
                    <a:lnTo>
                      <a:pt x="466" y="513"/>
                    </a:lnTo>
                    <a:lnTo>
                      <a:pt x="456" y="524"/>
                    </a:lnTo>
                    <a:lnTo>
                      <a:pt x="457" y="537"/>
                    </a:lnTo>
                    <a:lnTo>
                      <a:pt x="473" y="538"/>
                    </a:lnTo>
                    <a:lnTo>
                      <a:pt x="479" y="548"/>
                    </a:lnTo>
                    <a:lnTo>
                      <a:pt x="474" y="555"/>
                    </a:lnTo>
                    <a:lnTo>
                      <a:pt x="464" y="551"/>
                    </a:lnTo>
                    <a:lnTo>
                      <a:pt x="454" y="555"/>
                    </a:lnTo>
                    <a:lnTo>
                      <a:pt x="446" y="551"/>
                    </a:lnTo>
                    <a:lnTo>
                      <a:pt x="443" y="543"/>
                    </a:lnTo>
                    <a:lnTo>
                      <a:pt x="432" y="548"/>
                    </a:lnTo>
                    <a:lnTo>
                      <a:pt x="424" y="543"/>
                    </a:lnTo>
                    <a:lnTo>
                      <a:pt x="417" y="551"/>
                    </a:lnTo>
                    <a:lnTo>
                      <a:pt x="405" y="552"/>
                    </a:lnTo>
                    <a:lnTo>
                      <a:pt x="397" y="543"/>
                    </a:lnTo>
                    <a:lnTo>
                      <a:pt x="356" y="541"/>
                    </a:lnTo>
                    <a:lnTo>
                      <a:pt x="350" y="546"/>
                    </a:lnTo>
                    <a:lnTo>
                      <a:pt x="347" y="545"/>
                    </a:lnTo>
                    <a:lnTo>
                      <a:pt x="340" y="554"/>
                    </a:lnTo>
                    <a:lnTo>
                      <a:pt x="341" y="564"/>
                    </a:lnTo>
                    <a:lnTo>
                      <a:pt x="337" y="565"/>
                    </a:lnTo>
                    <a:lnTo>
                      <a:pt x="334" y="555"/>
                    </a:lnTo>
                    <a:lnTo>
                      <a:pt x="327" y="558"/>
                    </a:lnTo>
                    <a:lnTo>
                      <a:pt x="325" y="584"/>
                    </a:lnTo>
                    <a:lnTo>
                      <a:pt x="333" y="592"/>
                    </a:lnTo>
                    <a:lnTo>
                      <a:pt x="333" y="601"/>
                    </a:lnTo>
                    <a:lnTo>
                      <a:pt x="339" y="600"/>
                    </a:lnTo>
                    <a:lnTo>
                      <a:pt x="347" y="595"/>
                    </a:lnTo>
                    <a:lnTo>
                      <a:pt x="355" y="606"/>
                    </a:lnTo>
                    <a:lnTo>
                      <a:pt x="361" y="615"/>
                    </a:lnTo>
                    <a:lnTo>
                      <a:pt x="366" y="623"/>
                    </a:lnTo>
                    <a:lnTo>
                      <a:pt x="375" y="627"/>
                    </a:lnTo>
                    <a:lnTo>
                      <a:pt x="363" y="634"/>
                    </a:lnTo>
                    <a:lnTo>
                      <a:pt x="355" y="628"/>
                    </a:lnTo>
                    <a:lnTo>
                      <a:pt x="346" y="659"/>
                    </a:lnTo>
                    <a:lnTo>
                      <a:pt x="357" y="668"/>
                    </a:lnTo>
                    <a:lnTo>
                      <a:pt x="365" y="695"/>
                    </a:lnTo>
                    <a:lnTo>
                      <a:pt x="357" y="690"/>
                    </a:lnTo>
                    <a:lnTo>
                      <a:pt x="348" y="686"/>
                    </a:lnTo>
                    <a:lnTo>
                      <a:pt x="339" y="685"/>
                    </a:lnTo>
                    <a:lnTo>
                      <a:pt x="333" y="682"/>
                    </a:lnTo>
                    <a:lnTo>
                      <a:pt x="325" y="681"/>
                    </a:lnTo>
                    <a:lnTo>
                      <a:pt x="319" y="669"/>
                    </a:lnTo>
                    <a:lnTo>
                      <a:pt x="305" y="678"/>
                    </a:lnTo>
                    <a:lnTo>
                      <a:pt x="295" y="676"/>
                    </a:lnTo>
                    <a:lnTo>
                      <a:pt x="286" y="669"/>
                    </a:lnTo>
                    <a:lnTo>
                      <a:pt x="266" y="659"/>
                    </a:lnTo>
                    <a:lnTo>
                      <a:pt x="246" y="660"/>
                    </a:lnTo>
                    <a:lnTo>
                      <a:pt x="224" y="646"/>
                    </a:lnTo>
                    <a:lnTo>
                      <a:pt x="240" y="632"/>
                    </a:lnTo>
                    <a:lnTo>
                      <a:pt x="241" y="621"/>
                    </a:lnTo>
                    <a:lnTo>
                      <a:pt x="241" y="610"/>
                    </a:lnTo>
                    <a:lnTo>
                      <a:pt x="244" y="601"/>
                    </a:lnTo>
                    <a:lnTo>
                      <a:pt x="255" y="597"/>
                    </a:lnTo>
                    <a:lnTo>
                      <a:pt x="248" y="579"/>
                    </a:lnTo>
                    <a:lnTo>
                      <a:pt x="236" y="575"/>
                    </a:lnTo>
                    <a:lnTo>
                      <a:pt x="229" y="572"/>
                    </a:lnTo>
                    <a:lnTo>
                      <a:pt x="220" y="574"/>
                    </a:lnTo>
                    <a:lnTo>
                      <a:pt x="201" y="570"/>
                    </a:lnTo>
                    <a:lnTo>
                      <a:pt x="186" y="553"/>
                    </a:lnTo>
                    <a:lnTo>
                      <a:pt x="175" y="548"/>
                    </a:lnTo>
                    <a:lnTo>
                      <a:pt x="169" y="531"/>
                    </a:lnTo>
                    <a:lnTo>
                      <a:pt x="158" y="530"/>
                    </a:lnTo>
                    <a:lnTo>
                      <a:pt x="147" y="533"/>
                    </a:lnTo>
                    <a:lnTo>
                      <a:pt x="141" y="538"/>
                    </a:lnTo>
                    <a:lnTo>
                      <a:pt x="138" y="530"/>
                    </a:lnTo>
                    <a:lnTo>
                      <a:pt x="131" y="522"/>
                    </a:lnTo>
                    <a:lnTo>
                      <a:pt x="147" y="521"/>
                    </a:lnTo>
                    <a:lnTo>
                      <a:pt x="145" y="518"/>
                    </a:lnTo>
                    <a:lnTo>
                      <a:pt x="143" y="513"/>
                    </a:lnTo>
                    <a:lnTo>
                      <a:pt x="138" y="511"/>
                    </a:lnTo>
                    <a:lnTo>
                      <a:pt x="130" y="492"/>
                    </a:lnTo>
                    <a:lnTo>
                      <a:pt x="118" y="483"/>
                    </a:lnTo>
                    <a:lnTo>
                      <a:pt x="108" y="483"/>
                    </a:lnTo>
                    <a:lnTo>
                      <a:pt x="96" y="483"/>
                    </a:lnTo>
                    <a:lnTo>
                      <a:pt x="89" y="474"/>
                    </a:lnTo>
                    <a:lnTo>
                      <a:pt x="80" y="473"/>
                    </a:lnTo>
                    <a:lnTo>
                      <a:pt x="74" y="473"/>
                    </a:lnTo>
                    <a:lnTo>
                      <a:pt x="69" y="479"/>
                    </a:lnTo>
                    <a:lnTo>
                      <a:pt x="62" y="486"/>
                    </a:lnTo>
                    <a:lnTo>
                      <a:pt x="60" y="497"/>
                    </a:lnTo>
                    <a:lnTo>
                      <a:pt x="58" y="497"/>
                    </a:lnTo>
                    <a:lnTo>
                      <a:pt x="52" y="510"/>
                    </a:lnTo>
                    <a:lnTo>
                      <a:pt x="48" y="505"/>
                    </a:lnTo>
                    <a:lnTo>
                      <a:pt x="48" y="501"/>
                    </a:lnTo>
                    <a:lnTo>
                      <a:pt x="0" y="495"/>
                    </a:lnTo>
                  </a:path>
                </a:pathLst>
              </a:custGeom>
              <a:solidFill>
                <a:srgbClr val="CC0000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90" name="Freeform 110"/>
              <p:cNvSpPr>
                <a:spLocks/>
              </p:cNvSpPr>
              <p:nvPr/>
            </p:nvSpPr>
            <p:spPr bwMode="auto">
              <a:xfrm>
                <a:off x="3455" y="963"/>
                <a:ext cx="79" cy="38"/>
              </a:xfrm>
              <a:custGeom>
                <a:avLst/>
                <a:gdLst>
                  <a:gd name="T0" fmla="*/ 0 w 65"/>
                  <a:gd name="T1" fmla="*/ 2147483647 h 28"/>
                  <a:gd name="T2" fmla="*/ 0 w 65"/>
                  <a:gd name="T3" fmla="*/ 2147483647 h 28"/>
                  <a:gd name="T4" fmla="*/ 2147483647 w 65"/>
                  <a:gd name="T5" fmla="*/ 2147483647 h 28"/>
                  <a:gd name="T6" fmla="*/ 2147483647 w 65"/>
                  <a:gd name="T7" fmla="*/ 2147483647 h 28"/>
                  <a:gd name="T8" fmla="*/ 2147483647 w 65"/>
                  <a:gd name="T9" fmla="*/ 0 h 28"/>
                  <a:gd name="T10" fmla="*/ 2147483647 w 65"/>
                  <a:gd name="T11" fmla="*/ 2147483647 h 28"/>
                  <a:gd name="T12" fmla="*/ 2147483647 w 65"/>
                  <a:gd name="T13" fmla="*/ 2147483647 h 28"/>
                  <a:gd name="T14" fmla="*/ 2147483647 w 65"/>
                  <a:gd name="T15" fmla="*/ 2147483647 h 28"/>
                  <a:gd name="T16" fmla="*/ 2147483647 w 65"/>
                  <a:gd name="T17" fmla="*/ 2147483647 h 28"/>
                  <a:gd name="T18" fmla="*/ 2147483647 w 65"/>
                  <a:gd name="T19" fmla="*/ 2147483647 h 28"/>
                  <a:gd name="T20" fmla="*/ 2147483647 w 65"/>
                  <a:gd name="T21" fmla="*/ 2147483647 h 28"/>
                  <a:gd name="T22" fmla="*/ 0 w 65"/>
                  <a:gd name="T23" fmla="*/ 2147483647 h 2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5"/>
                  <a:gd name="T37" fmla="*/ 0 h 28"/>
                  <a:gd name="T38" fmla="*/ 65 w 65"/>
                  <a:gd name="T39" fmla="*/ 28 h 2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5" h="28">
                    <a:moveTo>
                      <a:pt x="0" y="19"/>
                    </a:moveTo>
                    <a:lnTo>
                      <a:pt x="0" y="19"/>
                    </a:lnTo>
                    <a:lnTo>
                      <a:pt x="13" y="13"/>
                    </a:lnTo>
                    <a:lnTo>
                      <a:pt x="4" y="7"/>
                    </a:lnTo>
                    <a:lnTo>
                      <a:pt x="49" y="0"/>
                    </a:lnTo>
                    <a:lnTo>
                      <a:pt x="57" y="1"/>
                    </a:lnTo>
                    <a:lnTo>
                      <a:pt x="48" y="7"/>
                    </a:lnTo>
                    <a:lnTo>
                      <a:pt x="64" y="6"/>
                    </a:lnTo>
                    <a:lnTo>
                      <a:pt x="22" y="21"/>
                    </a:lnTo>
                    <a:lnTo>
                      <a:pt x="13" y="27"/>
                    </a:lnTo>
                    <a:lnTo>
                      <a:pt x="15" y="19"/>
                    </a:lnTo>
                    <a:lnTo>
                      <a:pt x="0" y="19"/>
                    </a:lnTo>
                  </a:path>
                </a:pathLst>
              </a:custGeom>
              <a:solidFill>
                <a:srgbClr val="EAEAEA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91" name="Freeform 111"/>
              <p:cNvSpPr>
                <a:spLocks/>
              </p:cNvSpPr>
              <p:nvPr/>
            </p:nvSpPr>
            <p:spPr bwMode="auto">
              <a:xfrm>
                <a:off x="3480" y="1365"/>
                <a:ext cx="34" cy="24"/>
              </a:xfrm>
              <a:custGeom>
                <a:avLst/>
                <a:gdLst>
                  <a:gd name="T0" fmla="*/ 0 w 27"/>
                  <a:gd name="T1" fmla="*/ 2147483647 h 17"/>
                  <a:gd name="T2" fmla="*/ 0 w 27"/>
                  <a:gd name="T3" fmla="*/ 2147483647 h 17"/>
                  <a:gd name="T4" fmla="*/ 2147483647 w 27"/>
                  <a:gd name="T5" fmla="*/ 0 h 17"/>
                  <a:gd name="T6" fmla="*/ 2147483647 w 27"/>
                  <a:gd name="T7" fmla="*/ 2147483647 h 17"/>
                  <a:gd name="T8" fmla="*/ 0 w 27"/>
                  <a:gd name="T9" fmla="*/ 214748364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17"/>
                  <a:gd name="T17" fmla="*/ 27 w 2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17">
                    <a:moveTo>
                      <a:pt x="0" y="16"/>
                    </a:moveTo>
                    <a:lnTo>
                      <a:pt x="0" y="16"/>
                    </a:lnTo>
                    <a:lnTo>
                      <a:pt x="8" y="0"/>
                    </a:lnTo>
                    <a:lnTo>
                      <a:pt x="26" y="10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EAEAEA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92" name="Freeform 112"/>
              <p:cNvSpPr>
                <a:spLocks/>
              </p:cNvSpPr>
              <p:nvPr/>
            </p:nvSpPr>
            <p:spPr bwMode="auto">
              <a:xfrm>
                <a:off x="3533" y="1250"/>
                <a:ext cx="98" cy="82"/>
              </a:xfrm>
              <a:custGeom>
                <a:avLst/>
                <a:gdLst>
                  <a:gd name="T0" fmla="*/ 0 w 78"/>
                  <a:gd name="T1" fmla="*/ 2147483647 h 61"/>
                  <a:gd name="T2" fmla="*/ 0 w 78"/>
                  <a:gd name="T3" fmla="*/ 2147483647 h 61"/>
                  <a:gd name="T4" fmla="*/ 2147483647 w 78"/>
                  <a:gd name="T5" fmla="*/ 2147483647 h 61"/>
                  <a:gd name="T6" fmla="*/ 2147483647 w 78"/>
                  <a:gd name="T7" fmla="*/ 2147483647 h 61"/>
                  <a:gd name="T8" fmla="*/ 2147483647 w 78"/>
                  <a:gd name="T9" fmla="*/ 2147483647 h 61"/>
                  <a:gd name="T10" fmla="*/ 2147483647 w 78"/>
                  <a:gd name="T11" fmla="*/ 2147483647 h 61"/>
                  <a:gd name="T12" fmla="*/ 2147483647 w 78"/>
                  <a:gd name="T13" fmla="*/ 2147483647 h 61"/>
                  <a:gd name="T14" fmla="*/ 2147483647 w 78"/>
                  <a:gd name="T15" fmla="*/ 2147483647 h 61"/>
                  <a:gd name="T16" fmla="*/ 2147483647 w 78"/>
                  <a:gd name="T17" fmla="*/ 2147483647 h 61"/>
                  <a:gd name="T18" fmla="*/ 2147483647 w 78"/>
                  <a:gd name="T19" fmla="*/ 2147483647 h 61"/>
                  <a:gd name="T20" fmla="*/ 2147483647 w 78"/>
                  <a:gd name="T21" fmla="*/ 2147483647 h 61"/>
                  <a:gd name="T22" fmla="*/ 2147483647 w 78"/>
                  <a:gd name="T23" fmla="*/ 0 h 61"/>
                  <a:gd name="T24" fmla="*/ 2147483647 w 78"/>
                  <a:gd name="T25" fmla="*/ 2147483647 h 61"/>
                  <a:gd name="T26" fmla="*/ 2147483647 w 78"/>
                  <a:gd name="T27" fmla="*/ 2147483647 h 61"/>
                  <a:gd name="T28" fmla="*/ 0 w 78"/>
                  <a:gd name="T29" fmla="*/ 2147483647 h 6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8"/>
                  <a:gd name="T46" fmla="*/ 0 h 61"/>
                  <a:gd name="T47" fmla="*/ 78 w 78"/>
                  <a:gd name="T48" fmla="*/ 61 h 6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8" h="61">
                    <a:moveTo>
                      <a:pt x="0" y="28"/>
                    </a:moveTo>
                    <a:lnTo>
                      <a:pt x="0" y="28"/>
                    </a:lnTo>
                    <a:lnTo>
                      <a:pt x="7" y="42"/>
                    </a:lnTo>
                    <a:lnTo>
                      <a:pt x="13" y="38"/>
                    </a:lnTo>
                    <a:lnTo>
                      <a:pt x="23" y="46"/>
                    </a:lnTo>
                    <a:lnTo>
                      <a:pt x="30" y="42"/>
                    </a:lnTo>
                    <a:lnTo>
                      <a:pt x="28" y="55"/>
                    </a:lnTo>
                    <a:lnTo>
                      <a:pt x="77" y="60"/>
                    </a:lnTo>
                    <a:lnTo>
                      <a:pt x="59" y="49"/>
                    </a:lnTo>
                    <a:lnTo>
                      <a:pt x="49" y="30"/>
                    </a:lnTo>
                    <a:lnTo>
                      <a:pt x="50" y="11"/>
                    </a:lnTo>
                    <a:lnTo>
                      <a:pt x="63" y="0"/>
                    </a:lnTo>
                    <a:lnTo>
                      <a:pt x="20" y="2"/>
                    </a:lnTo>
                    <a:lnTo>
                      <a:pt x="10" y="28"/>
                    </a:lnTo>
                    <a:lnTo>
                      <a:pt x="0" y="28"/>
                    </a:lnTo>
                  </a:path>
                </a:pathLst>
              </a:custGeom>
              <a:solidFill>
                <a:srgbClr val="EAEAEA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93" name="Freeform 113"/>
              <p:cNvSpPr>
                <a:spLocks/>
              </p:cNvSpPr>
              <p:nvPr/>
            </p:nvSpPr>
            <p:spPr bwMode="auto">
              <a:xfrm>
                <a:off x="3565" y="1117"/>
                <a:ext cx="247" cy="133"/>
              </a:xfrm>
              <a:custGeom>
                <a:avLst/>
                <a:gdLst>
                  <a:gd name="T0" fmla="*/ 0 w 196"/>
                  <a:gd name="T1" fmla="*/ 2147483647 h 94"/>
                  <a:gd name="T2" fmla="*/ 0 w 196"/>
                  <a:gd name="T3" fmla="*/ 2147483647 h 94"/>
                  <a:gd name="T4" fmla="*/ 2147483647 w 196"/>
                  <a:gd name="T5" fmla="*/ 2147483647 h 94"/>
                  <a:gd name="T6" fmla="*/ 2147483647 w 196"/>
                  <a:gd name="T7" fmla="*/ 2147483647 h 94"/>
                  <a:gd name="T8" fmla="*/ 2147483647 w 196"/>
                  <a:gd name="T9" fmla="*/ 2147483647 h 94"/>
                  <a:gd name="T10" fmla="*/ 2147483647 w 196"/>
                  <a:gd name="T11" fmla="*/ 2147483647 h 94"/>
                  <a:gd name="T12" fmla="*/ 2147483647 w 196"/>
                  <a:gd name="T13" fmla="*/ 2147483647 h 94"/>
                  <a:gd name="T14" fmla="*/ 2147483647 w 196"/>
                  <a:gd name="T15" fmla="*/ 2147483647 h 94"/>
                  <a:gd name="T16" fmla="*/ 2147483647 w 196"/>
                  <a:gd name="T17" fmla="*/ 2147483647 h 94"/>
                  <a:gd name="T18" fmla="*/ 2147483647 w 196"/>
                  <a:gd name="T19" fmla="*/ 2147483647 h 94"/>
                  <a:gd name="T20" fmla="*/ 2147483647 w 196"/>
                  <a:gd name="T21" fmla="*/ 2147483647 h 94"/>
                  <a:gd name="T22" fmla="*/ 2147483647 w 196"/>
                  <a:gd name="T23" fmla="*/ 2147483647 h 94"/>
                  <a:gd name="T24" fmla="*/ 2147483647 w 196"/>
                  <a:gd name="T25" fmla="*/ 2147483647 h 94"/>
                  <a:gd name="T26" fmla="*/ 2147483647 w 196"/>
                  <a:gd name="T27" fmla="*/ 2147483647 h 94"/>
                  <a:gd name="T28" fmla="*/ 2147483647 w 196"/>
                  <a:gd name="T29" fmla="*/ 2147483647 h 94"/>
                  <a:gd name="T30" fmla="*/ 2147483647 w 196"/>
                  <a:gd name="T31" fmla="*/ 2147483647 h 94"/>
                  <a:gd name="T32" fmla="*/ 2147483647 w 196"/>
                  <a:gd name="T33" fmla="*/ 2147483647 h 94"/>
                  <a:gd name="T34" fmla="*/ 2147483647 w 196"/>
                  <a:gd name="T35" fmla="*/ 2147483647 h 94"/>
                  <a:gd name="T36" fmla="*/ 2147483647 w 196"/>
                  <a:gd name="T37" fmla="*/ 2147483647 h 94"/>
                  <a:gd name="T38" fmla="*/ 2147483647 w 196"/>
                  <a:gd name="T39" fmla="*/ 0 h 94"/>
                  <a:gd name="T40" fmla="*/ 2147483647 w 196"/>
                  <a:gd name="T41" fmla="*/ 2147483647 h 94"/>
                  <a:gd name="T42" fmla="*/ 2147483647 w 196"/>
                  <a:gd name="T43" fmla="*/ 2147483647 h 94"/>
                  <a:gd name="T44" fmla="*/ 2147483647 w 196"/>
                  <a:gd name="T45" fmla="*/ 2147483647 h 94"/>
                  <a:gd name="T46" fmla="*/ 2147483647 w 196"/>
                  <a:gd name="T47" fmla="*/ 2147483647 h 94"/>
                  <a:gd name="T48" fmla="*/ 2147483647 w 196"/>
                  <a:gd name="T49" fmla="*/ 2147483647 h 94"/>
                  <a:gd name="T50" fmla="*/ 2147483647 w 196"/>
                  <a:gd name="T51" fmla="*/ 2147483647 h 94"/>
                  <a:gd name="T52" fmla="*/ 2147483647 w 196"/>
                  <a:gd name="T53" fmla="*/ 2147483647 h 94"/>
                  <a:gd name="T54" fmla="*/ 2147483647 w 196"/>
                  <a:gd name="T55" fmla="*/ 2147483647 h 94"/>
                  <a:gd name="T56" fmla="*/ 2147483647 w 196"/>
                  <a:gd name="T57" fmla="*/ 2147483647 h 94"/>
                  <a:gd name="T58" fmla="*/ 2147483647 w 196"/>
                  <a:gd name="T59" fmla="*/ 2147483647 h 94"/>
                  <a:gd name="T60" fmla="*/ 0 w 196"/>
                  <a:gd name="T61" fmla="*/ 2147483647 h 9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96"/>
                  <a:gd name="T94" fmla="*/ 0 h 94"/>
                  <a:gd name="T95" fmla="*/ 196 w 196"/>
                  <a:gd name="T96" fmla="*/ 94 h 9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96" h="94">
                    <a:moveTo>
                      <a:pt x="0" y="78"/>
                    </a:moveTo>
                    <a:lnTo>
                      <a:pt x="0" y="78"/>
                    </a:lnTo>
                    <a:lnTo>
                      <a:pt x="19" y="79"/>
                    </a:lnTo>
                    <a:lnTo>
                      <a:pt x="7" y="88"/>
                    </a:lnTo>
                    <a:lnTo>
                      <a:pt x="39" y="93"/>
                    </a:lnTo>
                    <a:lnTo>
                      <a:pt x="39" y="79"/>
                    </a:lnTo>
                    <a:lnTo>
                      <a:pt x="49" y="83"/>
                    </a:lnTo>
                    <a:lnTo>
                      <a:pt x="39" y="77"/>
                    </a:lnTo>
                    <a:lnTo>
                      <a:pt x="52" y="79"/>
                    </a:lnTo>
                    <a:lnTo>
                      <a:pt x="49" y="67"/>
                    </a:lnTo>
                    <a:lnTo>
                      <a:pt x="55" y="74"/>
                    </a:lnTo>
                    <a:lnTo>
                      <a:pt x="65" y="67"/>
                    </a:lnTo>
                    <a:lnTo>
                      <a:pt x="58" y="60"/>
                    </a:lnTo>
                    <a:lnTo>
                      <a:pt x="79" y="61"/>
                    </a:lnTo>
                    <a:lnTo>
                      <a:pt x="74" y="56"/>
                    </a:lnTo>
                    <a:lnTo>
                      <a:pt x="83" y="56"/>
                    </a:lnTo>
                    <a:lnTo>
                      <a:pt x="87" y="47"/>
                    </a:lnTo>
                    <a:lnTo>
                      <a:pt x="184" y="18"/>
                    </a:lnTo>
                    <a:lnTo>
                      <a:pt x="195" y="7"/>
                    </a:lnTo>
                    <a:lnTo>
                      <a:pt x="176" y="0"/>
                    </a:lnTo>
                    <a:lnTo>
                      <a:pt x="136" y="17"/>
                    </a:lnTo>
                    <a:lnTo>
                      <a:pt x="94" y="17"/>
                    </a:lnTo>
                    <a:lnTo>
                      <a:pt x="48" y="42"/>
                    </a:lnTo>
                    <a:lnTo>
                      <a:pt x="23" y="45"/>
                    </a:lnTo>
                    <a:lnTo>
                      <a:pt x="25" y="56"/>
                    </a:lnTo>
                    <a:lnTo>
                      <a:pt x="39" y="56"/>
                    </a:lnTo>
                    <a:lnTo>
                      <a:pt x="23" y="57"/>
                    </a:lnTo>
                    <a:lnTo>
                      <a:pt x="30" y="62"/>
                    </a:lnTo>
                    <a:lnTo>
                      <a:pt x="19" y="67"/>
                    </a:lnTo>
                    <a:lnTo>
                      <a:pt x="32" y="73"/>
                    </a:lnTo>
                    <a:lnTo>
                      <a:pt x="0" y="78"/>
                    </a:lnTo>
                  </a:path>
                </a:pathLst>
              </a:custGeom>
              <a:solidFill>
                <a:srgbClr val="EAEAEA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94" name="Freeform 114"/>
              <p:cNvSpPr>
                <a:spLocks/>
              </p:cNvSpPr>
              <p:nvPr/>
            </p:nvSpPr>
            <p:spPr bwMode="auto">
              <a:xfrm>
                <a:off x="3708" y="942"/>
                <a:ext cx="47" cy="28"/>
              </a:xfrm>
              <a:custGeom>
                <a:avLst/>
                <a:gdLst>
                  <a:gd name="T0" fmla="*/ 0 w 37"/>
                  <a:gd name="T1" fmla="*/ 2147483647 h 20"/>
                  <a:gd name="T2" fmla="*/ 0 w 37"/>
                  <a:gd name="T3" fmla="*/ 2147483647 h 20"/>
                  <a:gd name="T4" fmla="*/ 2147483647 w 37"/>
                  <a:gd name="T5" fmla="*/ 2147483647 h 20"/>
                  <a:gd name="T6" fmla="*/ 2147483647 w 37"/>
                  <a:gd name="T7" fmla="*/ 2147483647 h 20"/>
                  <a:gd name="T8" fmla="*/ 2147483647 w 37"/>
                  <a:gd name="T9" fmla="*/ 0 h 20"/>
                  <a:gd name="T10" fmla="*/ 0 w 37"/>
                  <a:gd name="T11" fmla="*/ 2147483647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20"/>
                  <a:gd name="T20" fmla="*/ 37 w 37"/>
                  <a:gd name="T21" fmla="*/ 20 h 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20">
                    <a:moveTo>
                      <a:pt x="0" y="14"/>
                    </a:moveTo>
                    <a:lnTo>
                      <a:pt x="0" y="14"/>
                    </a:lnTo>
                    <a:lnTo>
                      <a:pt x="11" y="19"/>
                    </a:lnTo>
                    <a:lnTo>
                      <a:pt x="36" y="13"/>
                    </a:lnTo>
                    <a:lnTo>
                      <a:pt x="21" y="0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EAEAEA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95" name="Freeform 115"/>
              <p:cNvSpPr>
                <a:spLocks/>
              </p:cNvSpPr>
              <p:nvPr/>
            </p:nvSpPr>
            <p:spPr bwMode="auto">
              <a:xfrm>
                <a:off x="4189" y="992"/>
                <a:ext cx="116" cy="58"/>
              </a:xfrm>
              <a:custGeom>
                <a:avLst/>
                <a:gdLst>
                  <a:gd name="T0" fmla="*/ 0 w 93"/>
                  <a:gd name="T1" fmla="*/ 2147483647 h 42"/>
                  <a:gd name="T2" fmla="*/ 0 w 93"/>
                  <a:gd name="T3" fmla="*/ 2147483647 h 42"/>
                  <a:gd name="T4" fmla="*/ 2147483647 w 93"/>
                  <a:gd name="T5" fmla="*/ 2147483647 h 42"/>
                  <a:gd name="T6" fmla="*/ 2147483647 w 93"/>
                  <a:gd name="T7" fmla="*/ 2147483647 h 42"/>
                  <a:gd name="T8" fmla="*/ 2147483647 w 93"/>
                  <a:gd name="T9" fmla="*/ 2147483647 h 42"/>
                  <a:gd name="T10" fmla="*/ 2147483647 w 93"/>
                  <a:gd name="T11" fmla="*/ 2147483647 h 42"/>
                  <a:gd name="T12" fmla="*/ 2147483647 w 93"/>
                  <a:gd name="T13" fmla="*/ 2147483647 h 42"/>
                  <a:gd name="T14" fmla="*/ 2147483647 w 93"/>
                  <a:gd name="T15" fmla="*/ 2147483647 h 42"/>
                  <a:gd name="T16" fmla="*/ 2147483647 w 93"/>
                  <a:gd name="T17" fmla="*/ 2147483647 h 42"/>
                  <a:gd name="T18" fmla="*/ 2147483647 w 93"/>
                  <a:gd name="T19" fmla="*/ 2147483647 h 42"/>
                  <a:gd name="T20" fmla="*/ 2147483647 w 93"/>
                  <a:gd name="T21" fmla="*/ 2147483647 h 42"/>
                  <a:gd name="T22" fmla="*/ 2147483647 w 93"/>
                  <a:gd name="T23" fmla="*/ 2147483647 h 42"/>
                  <a:gd name="T24" fmla="*/ 2147483647 w 93"/>
                  <a:gd name="T25" fmla="*/ 2147483647 h 42"/>
                  <a:gd name="T26" fmla="*/ 2147483647 w 93"/>
                  <a:gd name="T27" fmla="*/ 0 h 42"/>
                  <a:gd name="T28" fmla="*/ 2147483647 w 93"/>
                  <a:gd name="T29" fmla="*/ 2147483647 h 42"/>
                  <a:gd name="T30" fmla="*/ 0 w 93"/>
                  <a:gd name="T31" fmla="*/ 2147483647 h 4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3"/>
                  <a:gd name="T49" fmla="*/ 0 h 42"/>
                  <a:gd name="T50" fmla="*/ 93 w 93"/>
                  <a:gd name="T51" fmla="*/ 42 h 4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3" h="42">
                    <a:moveTo>
                      <a:pt x="0" y="17"/>
                    </a:moveTo>
                    <a:lnTo>
                      <a:pt x="0" y="17"/>
                    </a:lnTo>
                    <a:lnTo>
                      <a:pt x="17" y="20"/>
                    </a:lnTo>
                    <a:lnTo>
                      <a:pt x="29" y="34"/>
                    </a:lnTo>
                    <a:lnTo>
                      <a:pt x="37" y="29"/>
                    </a:lnTo>
                    <a:lnTo>
                      <a:pt x="75" y="41"/>
                    </a:lnTo>
                    <a:lnTo>
                      <a:pt x="88" y="37"/>
                    </a:lnTo>
                    <a:lnTo>
                      <a:pt x="78" y="26"/>
                    </a:lnTo>
                    <a:lnTo>
                      <a:pt x="85" y="28"/>
                    </a:lnTo>
                    <a:lnTo>
                      <a:pt x="92" y="12"/>
                    </a:lnTo>
                    <a:lnTo>
                      <a:pt x="73" y="4"/>
                    </a:lnTo>
                    <a:lnTo>
                      <a:pt x="52" y="15"/>
                    </a:lnTo>
                    <a:lnTo>
                      <a:pt x="68" y="9"/>
                    </a:lnTo>
                    <a:lnTo>
                      <a:pt x="59" y="0"/>
                    </a:lnTo>
                    <a:lnTo>
                      <a:pt x="27" y="4"/>
                    </a:lnTo>
                    <a:lnTo>
                      <a:pt x="0" y="17"/>
                    </a:lnTo>
                  </a:path>
                </a:pathLst>
              </a:custGeom>
              <a:solidFill>
                <a:srgbClr val="EAEAEA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96" name="Freeform 116"/>
              <p:cNvSpPr>
                <a:spLocks/>
              </p:cNvSpPr>
              <p:nvPr/>
            </p:nvSpPr>
            <p:spPr bwMode="auto">
              <a:xfrm>
                <a:off x="4295" y="1020"/>
                <a:ext cx="97" cy="59"/>
              </a:xfrm>
              <a:custGeom>
                <a:avLst/>
                <a:gdLst>
                  <a:gd name="T0" fmla="*/ 0 w 77"/>
                  <a:gd name="T1" fmla="*/ 2147483647 h 42"/>
                  <a:gd name="T2" fmla="*/ 0 w 77"/>
                  <a:gd name="T3" fmla="*/ 2147483647 h 42"/>
                  <a:gd name="T4" fmla="*/ 2147483647 w 77"/>
                  <a:gd name="T5" fmla="*/ 2147483647 h 42"/>
                  <a:gd name="T6" fmla="*/ 2147483647 w 77"/>
                  <a:gd name="T7" fmla="*/ 2147483647 h 42"/>
                  <a:gd name="T8" fmla="*/ 2147483647 w 77"/>
                  <a:gd name="T9" fmla="*/ 2147483647 h 42"/>
                  <a:gd name="T10" fmla="*/ 2147483647 w 77"/>
                  <a:gd name="T11" fmla="*/ 2147483647 h 42"/>
                  <a:gd name="T12" fmla="*/ 2147483647 w 77"/>
                  <a:gd name="T13" fmla="*/ 2147483647 h 42"/>
                  <a:gd name="T14" fmla="*/ 2147483647 w 77"/>
                  <a:gd name="T15" fmla="*/ 2147483647 h 42"/>
                  <a:gd name="T16" fmla="*/ 2147483647 w 77"/>
                  <a:gd name="T17" fmla="*/ 0 h 42"/>
                  <a:gd name="T18" fmla="*/ 2147483647 w 77"/>
                  <a:gd name="T19" fmla="*/ 2147483647 h 42"/>
                  <a:gd name="T20" fmla="*/ 0 w 77"/>
                  <a:gd name="T21" fmla="*/ 2147483647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7"/>
                  <a:gd name="T34" fmla="*/ 0 h 42"/>
                  <a:gd name="T35" fmla="*/ 77 w 77"/>
                  <a:gd name="T36" fmla="*/ 42 h 4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7" h="42">
                    <a:moveTo>
                      <a:pt x="0" y="34"/>
                    </a:moveTo>
                    <a:lnTo>
                      <a:pt x="0" y="34"/>
                    </a:lnTo>
                    <a:lnTo>
                      <a:pt x="6" y="41"/>
                    </a:lnTo>
                    <a:lnTo>
                      <a:pt x="69" y="32"/>
                    </a:lnTo>
                    <a:lnTo>
                      <a:pt x="76" y="19"/>
                    </a:lnTo>
                    <a:lnTo>
                      <a:pt x="58" y="7"/>
                    </a:lnTo>
                    <a:lnTo>
                      <a:pt x="43" y="12"/>
                    </a:lnTo>
                    <a:lnTo>
                      <a:pt x="47" y="3"/>
                    </a:lnTo>
                    <a:lnTo>
                      <a:pt x="38" y="0"/>
                    </a:lnTo>
                    <a:lnTo>
                      <a:pt x="7" y="30"/>
                    </a:lnTo>
                    <a:lnTo>
                      <a:pt x="0" y="34"/>
                    </a:lnTo>
                  </a:path>
                </a:pathLst>
              </a:custGeom>
              <a:solidFill>
                <a:srgbClr val="EAEAEA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97" name="Freeform 117"/>
              <p:cNvSpPr>
                <a:spLocks/>
              </p:cNvSpPr>
              <p:nvPr/>
            </p:nvSpPr>
            <p:spPr bwMode="auto">
              <a:xfrm>
                <a:off x="4966" y="1783"/>
                <a:ext cx="52" cy="193"/>
              </a:xfrm>
              <a:custGeom>
                <a:avLst/>
                <a:gdLst>
                  <a:gd name="T0" fmla="*/ 0 w 41"/>
                  <a:gd name="T1" fmla="*/ 2147483647 h 139"/>
                  <a:gd name="T2" fmla="*/ 0 w 41"/>
                  <a:gd name="T3" fmla="*/ 2147483647 h 139"/>
                  <a:gd name="T4" fmla="*/ 2147483647 w 41"/>
                  <a:gd name="T5" fmla="*/ 2147483647 h 139"/>
                  <a:gd name="T6" fmla="*/ 2147483647 w 41"/>
                  <a:gd name="T7" fmla="*/ 2147483647 h 139"/>
                  <a:gd name="T8" fmla="*/ 2147483647 w 41"/>
                  <a:gd name="T9" fmla="*/ 2147483647 h 139"/>
                  <a:gd name="T10" fmla="*/ 2147483647 w 41"/>
                  <a:gd name="T11" fmla="*/ 2147483647 h 139"/>
                  <a:gd name="T12" fmla="*/ 2147483647 w 41"/>
                  <a:gd name="T13" fmla="*/ 2147483647 h 139"/>
                  <a:gd name="T14" fmla="*/ 2147483647 w 41"/>
                  <a:gd name="T15" fmla="*/ 2147483647 h 139"/>
                  <a:gd name="T16" fmla="*/ 2147483647 w 41"/>
                  <a:gd name="T17" fmla="*/ 2147483647 h 139"/>
                  <a:gd name="T18" fmla="*/ 2147483647 w 41"/>
                  <a:gd name="T19" fmla="*/ 2147483647 h 139"/>
                  <a:gd name="T20" fmla="*/ 2147483647 w 41"/>
                  <a:gd name="T21" fmla="*/ 0 h 139"/>
                  <a:gd name="T22" fmla="*/ 0 w 41"/>
                  <a:gd name="T23" fmla="*/ 2147483647 h 13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1"/>
                  <a:gd name="T37" fmla="*/ 0 h 139"/>
                  <a:gd name="T38" fmla="*/ 41 w 41"/>
                  <a:gd name="T39" fmla="*/ 139 h 13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1" h="139">
                    <a:moveTo>
                      <a:pt x="0" y="34"/>
                    </a:moveTo>
                    <a:lnTo>
                      <a:pt x="0" y="34"/>
                    </a:lnTo>
                    <a:lnTo>
                      <a:pt x="7" y="52"/>
                    </a:lnTo>
                    <a:lnTo>
                      <a:pt x="7" y="138"/>
                    </a:lnTo>
                    <a:lnTo>
                      <a:pt x="13" y="126"/>
                    </a:lnTo>
                    <a:lnTo>
                      <a:pt x="24" y="135"/>
                    </a:lnTo>
                    <a:lnTo>
                      <a:pt x="12" y="112"/>
                    </a:lnTo>
                    <a:lnTo>
                      <a:pt x="18" y="86"/>
                    </a:lnTo>
                    <a:lnTo>
                      <a:pt x="40" y="94"/>
                    </a:lnTo>
                    <a:lnTo>
                      <a:pt x="20" y="49"/>
                    </a:lnTo>
                    <a:lnTo>
                      <a:pt x="13" y="0"/>
                    </a:lnTo>
                    <a:lnTo>
                      <a:pt x="0" y="34"/>
                    </a:lnTo>
                  </a:path>
                </a:pathLst>
              </a:custGeom>
              <a:solidFill>
                <a:srgbClr val="EAEAEA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grpSp>
            <p:nvGrpSpPr>
              <p:cNvPr id="98" name="Group 118"/>
              <p:cNvGrpSpPr>
                <a:grpSpLocks/>
              </p:cNvGrpSpPr>
              <p:nvPr/>
            </p:nvGrpSpPr>
            <p:grpSpPr bwMode="auto">
              <a:xfrm>
                <a:off x="2885" y="977"/>
                <a:ext cx="261" cy="155"/>
                <a:chOff x="2802" y="1284"/>
                <a:chExt cx="210" cy="111"/>
              </a:xfrm>
            </p:grpSpPr>
            <p:sp>
              <p:nvSpPr>
                <p:cNvPr id="228" name="Freeform 119"/>
                <p:cNvSpPr>
                  <a:spLocks/>
                </p:cNvSpPr>
                <p:nvPr/>
              </p:nvSpPr>
              <p:spPr bwMode="auto">
                <a:xfrm>
                  <a:off x="2802" y="1298"/>
                  <a:ext cx="135" cy="97"/>
                </a:xfrm>
                <a:custGeom>
                  <a:avLst/>
                  <a:gdLst>
                    <a:gd name="T0" fmla="*/ 0 w 135"/>
                    <a:gd name="T1" fmla="*/ 11 h 97"/>
                    <a:gd name="T2" fmla="*/ 0 w 135"/>
                    <a:gd name="T3" fmla="*/ 11 h 97"/>
                    <a:gd name="T4" fmla="*/ 0 w 135"/>
                    <a:gd name="T5" fmla="*/ 23 h 97"/>
                    <a:gd name="T6" fmla="*/ 12 w 135"/>
                    <a:gd name="T7" fmla="*/ 23 h 97"/>
                    <a:gd name="T8" fmla="*/ 10 w 135"/>
                    <a:gd name="T9" fmla="*/ 29 h 97"/>
                    <a:gd name="T10" fmla="*/ 19 w 135"/>
                    <a:gd name="T11" fmla="*/ 33 h 97"/>
                    <a:gd name="T12" fmla="*/ 6 w 135"/>
                    <a:gd name="T13" fmla="*/ 33 h 97"/>
                    <a:gd name="T14" fmla="*/ 30 w 135"/>
                    <a:gd name="T15" fmla="*/ 41 h 97"/>
                    <a:gd name="T16" fmla="*/ 20 w 135"/>
                    <a:gd name="T17" fmla="*/ 45 h 97"/>
                    <a:gd name="T18" fmla="*/ 26 w 135"/>
                    <a:gd name="T19" fmla="*/ 53 h 97"/>
                    <a:gd name="T20" fmla="*/ 49 w 135"/>
                    <a:gd name="T21" fmla="*/ 49 h 97"/>
                    <a:gd name="T22" fmla="*/ 49 w 135"/>
                    <a:gd name="T23" fmla="*/ 39 h 97"/>
                    <a:gd name="T24" fmla="*/ 59 w 135"/>
                    <a:gd name="T25" fmla="*/ 34 h 97"/>
                    <a:gd name="T26" fmla="*/ 60 w 135"/>
                    <a:gd name="T27" fmla="*/ 45 h 97"/>
                    <a:gd name="T28" fmla="*/ 73 w 135"/>
                    <a:gd name="T29" fmla="*/ 39 h 97"/>
                    <a:gd name="T30" fmla="*/ 71 w 135"/>
                    <a:gd name="T31" fmla="*/ 45 h 97"/>
                    <a:gd name="T32" fmla="*/ 82 w 135"/>
                    <a:gd name="T33" fmla="*/ 46 h 97"/>
                    <a:gd name="T34" fmla="*/ 37 w 135"/>
                    <a:gd name="T35" fmla="*/ 59 h 97"/>
                    <a:gd name="T36" fmla="*/ 37 w 135"/>
                    <a:gd name="T37" fmla="*/ 66 h 97"/>
                    <a:gd name="T38" fmla="*/ 76 w 135"/>
                    <a:gd name="T39" fmla="*/ 60 h 97"/>
                    <a:gd name="T40" fmla="*/ 50 w 135"/>
                    <a:gd name="T41" fmla="*/ 67 h 97"/>
                    <a:gd name="T42" fmla="*/ 65 w 135"/>
                    <a:gd name="T43" fmla="*/ 72 h 97"/>
                    <a:gd name="T44" fmla="*/ 39 w 135"/>
                    <a:gd name="T45" fmla="*/ 75 h 97"/>
                    <a:gd name="T46" fmla="*/ 79 w 135"/>
                    <a:gd name="T47" fmla="*/ 96 h 97"/>
                    <a:gd name="T48" fmla="*/ 105 w 135"/>
                    <a:gd name="T49" fmla="*/ 45 h 97"/>
                    <a:gd name="T50" fmla="*/ 134 w 135"/>
                    <a:gd name="T51" fmla="*/ 34 h 97"/>
                    <a:gd name="T52" fmla="*/ 101 w 135"/>
                    <a:gd name="T53" fmla="*/ 25 h 97"/>
                    <a:gd name="T54" fmla="*/ 96 w 135"/>
                    <a:gd name="T55" fmla="*/ 13 h 97"/>
                    <a:gd name="T56" fmla="*/ 87 w 135"/>
                    <a:gd name="T57" fmla="*/ 20 h 97"/>
                    <a:gd name="T58" fmla="*/ 92 w 135"/>
                    <a:gd name="T59" fmla="*/ 10 h 97"/>
                    <a:gd name="T60" fmla="*/ 69 w 135"/>
                    <a:gd name="T61" fmla="*/ 0 h 97"/>
                    <a:gd name="T62" fmla="*/ 60 w 135"/>
                    <a:gd name="T63" fmla="*/ 10 h 97"/>
                    <a:gd name="T64" fmla="*/ 71 w 135"/>
                    <a:gd name="T65" fmla="*/ 33 h 97"/>
                    <a:gd name="T66" fmla="*/ 46 w 135"/>
                    <a:gd name="T67" fmla="*/ 10 h 97"/>
                    <a:gd name="T68" fmla="*/ 37 w 135"/>
                    <a:gd name="T69" fmla="*/ 13 h 97"/>
                    <a:gd name="T70" fmla="*/ 43 w 135"/>
                    <a:gd name="T71" fmla="*/ 24 h 97"/>
                    <a:gd name="T72" fmla="*/ 18 w 135"/>
                    <a:gd name="T73" fmla="*/ 15 h 97"/>
                    <a:gd name="T74" fmla="*/ 37 w 135"/>
                    <a:gd name="T75" fmla="*/ 8 h 97"/>
                    <a:gd name="T76" fmla="*/ 0 w 135"/>
                    <a:gd name="T77" fmla="*/ 11 h 97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35"/>
                    <a:gd name="T118" fmla="*/ 0 h 97"/>
                    <a:gd name="T119" fmla="*/ 135 w 135"/>
                    <a:gd name="T120" fmla="*/ 97 h 97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35" h="97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0" y="23"/>
                      </a:lnTo>
                      <a:lnTo>
                        <a:pt x="12" y="23"/>
                      </a:lnTo>
                      <a:lnTo>
                        <a:pt x="10" y="29"/>
                      </a:lnTo>
                      <a:lnTo>
                        <a:pt x="19" y="33"/>
                      </a:lnTo>
                      <a:lnTo>
                        <a:pt x="6" y="33"/>
                      </a:lnTo>
                      <a:lnTo>
                        <a:pt x="30" y="41"/>
                      </a:lnTo>
                      <a:lnTo>
                        <a:pt x="20" y="45"/>
                      </a:lnTo>
                      <a:lnTo>
                        <a:pt x="26" y="53"/>
                      </a:lnTo>
                      <a:lnTo>
                        <a:pt x="49" y="49"/>
                      </a:lnTo>
                      <a:lnTo>
                        <a:pt x="49" y="39"/>
                      </a:lnTo>
                      <a:lnTo>
                        <a:pt x="59" y="34"/>
                      </a:lnTo>
                      <a:lnTo>
                        <a:pt x="60" y="45"/>
                      </a:lnTo>
                      <a:lnTo>
                        <a:pt x="73" y="39"/>
                      </a:lnTo>
                      <a:lnTo>
                        <a:pt x="71" y="45"/>
                      </a:lnTo>
                      <a:lnTo>
                        <a:pt x="82" y="46"/>
                      </a:lnTo>
                      <a:lnTo>
                        <a:pt x="37" y="59"/>
                      </a:lnTo>
                      <a:lnTo>
                        <a:pt x="37" y="66"/>
                      </a:lnTo>
                      <a:lnTo>
                        <a:pt x="76" y="60"/>
                      </a:lnTo>
                      <a:lnTo>
                        <a:pt x="50" y="67"/>
                      </a:lnTo>
                      <a:lnTo>
                        <a:pt x="65" y="72"/>
                      </a:lnTo>
                      <a:lnTo>
                        <a:pt x="39" y="75"/>
                      </a:lnTo>
                      <a:lnTo>
                        <a:pt x="79" y="96"/>
                      </a:lnTo>
                      <a:lnTo>
                        <a:pt x="105" y="45"/>
                      </a:lnTo>
                      <a:lnTo>
                        <a:pt x="134" y="34"/>
                      </a:lnTo>
                      <a:lnTo>
                        <a:pt x="101" y="25"/>
                      </a:lnTo>
                      <a:lnTo>
                        <a:pt x="96" y="13"/>
                      </a:lnTo>
                      <a:lnTo>
                        <a:pt x="87" y="20"/>
                      </a:lnTo>
                      <a:lnTo>
                        <a:pt x="92" y="10"/>
                      </a:lnTo>
                      <a:lnTo>
                        <a:pt x="69" y="0"/>
                      </a:lnTo>
                      <a:lnTo>
                        <a:pt x="60" y="10"/>
                      </a:lnTo>
                      <a:lnTo>
                        <a:pt x="71" y="33"/>
                      </a:lnTo>
                      <a:lnTo>
                        <a:pt x="46" y="10"/>
                      </a:lnTo>
                      <a:lnTo>
                        <a:pt x="37" y="13"/>
                      </a:lnTo>
                      <a:lnTo>
                        <a:pt x="43" y="24"/>
                      </a:lnTo>
                      <a:lnTo>
                        <a:pt x="18" y="15"/>
                      </a:lnTo>
                      <a:lnTo>
                        <a:pt x="37" y="8"/>
                      </a:lnTo>
                      <a:lnTo>
                        <a:pt x="0" y="11"/>
                      </a:lnTo>
                    </a:path>
                  </a:pathLst>
                </a:custGeom>
                <a:solidFill>
                  <a:srgbClr val="EAEAEA">
                    <a:alpha val="74117"/>
                  </a:srgbClr>
                </a:solidFill>
                <a:ln w="12699" cap="rnd">
                  <a:solidFill>
                    <a:srgbClr val="96969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D2E2D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29" name="Freeform 120"/>
                <p:cNvSpPr>
                  <a:spLocks/>
                </p:cNvSpPr>
                <p:nvPr/>
              </p:nvSpPr>
              <p:spPr bwMode="auto">
                <a:xfrm>
                  <a:off x="2888" y="1284"/>
                  <a:ext cx="124" cy="42"/>
                </a:xfrm>
                <a:custGeom>
                  <a:avLst/>
                  <a:gdLst>
                    <a:gd name="T0" fmla="*/ 0 w 124"/>
                    <a:gd name="T1" fmla="*/ 11 h 42"/>
                    <a:gd name="T2" fmla="*/ 0 w 124"/>
                    <a:gd name="T3" fmla="*/ 11 h 42"/>
                    <a:gd name="T4" fmla="*/ 19 w 124"/>
                    <a:gd name="T5" fmla="*/ 14 h 42"/>
                    <a:gd name="T6" fmla="*/ 7 w 124"/>
                    <a:gd name="T7" fmla="*/ 18 h 42"/>
                    <a:gd name="T8" fmla="*/ 11 w 124"/>
                    <a:gd name="T9" fmla="*/ 23 h 42"/>
                    <a:gd name="T10" fmla="*/ 56 w 124"/>
                    <a:gd name="T11" fmla="*/ 21 h 42"/>
                    <a:gd name="T12" fmla="*/ 28 w 124"/>
                    <a:gd name="T13" fmla="*/ 26 h 42"/>
                    <a:gd name="T14" fmla="*/ 74 w 124"/>
                    <a:gd name="T15" fmla="*/ 41 h 42"/>
                    <a:gd name="T16" fmla="*/ 102 w 124"/>
                    <a:gd name="T17" fmla="*/ 32 h 42"/>
                    <a:gd name="T18" fmla="*/ 123 w 124"/>
                    <a:gd name="T19" fmla="*/ 18 h 42"/>
                    <a:gd name="T20" fmla="*/ 116 w 124"/>
                    <a:gd name="T21" fmla="*/ 11 h 42"/>
                    <a:gd name="T22" fmla="*/ 88 w 124"/>
                    <a:gd name="T23" fmla="*/ 12 h 42"/>
                    <a:gd name="T24" fmla="*/ 92 w 124"/>
                    <a:gd name="T25" fmla="*/ 5 h 42"/>
                    <a:gd name="T26" fmla="*/ 70 w 124"/>
                    <a:gd name="T27" fmla="*/ 12 h 42"/>
                    <a:gd name="T28" fmla="*/ 65 w 124"/>
                    <a:gd name="T29" fmla="*/ 0 h 42"/>
                    <a:gd name="T30" fmla="*/ 59 w 124"/>
                    <a:gd name="T31" fmla="*/ 16 h 42"/>
                    <a:gd name="T32" fmla="*/ 28 w 124"/>
                    <a:gd name="T33" fmla="*/ 0 h 42"/>
                    <a:gd name="T34" fmla="*/ 29 w 124"/>
                    <a:gd name="T35" fmla="*/ 9 h 42"/>
                    <a:gd name="T36" fmla="*/ 19 w 124"/>
                    <a:gd name="T37" fmla="*/ 5 h 42"/>
                    <a:gd name="T38" fmla="*/ 23 w 124"/>
                    <a:gd name="T39" fmla="*/ 14 h 42"/>
                    <a:gd name="T40" fmla="*/ 0 w 124"/>
                    <a:gd name="T41" fmla="*/ 11 h 4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24"/>
                    <a:gd name="T64" fmla="*/ 0 h 42"/>
                    <a:gd name="T65" fmla="*/ 124 w 124"/>
                    <a:gd name="T66" fmla="*/ 42 h 4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24" h="42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19" y="14"/>
                      </a:lnTo>
                      <a:lnTo>
                        <a:pt x="7" y="18"/>
                      </a:lnTo>
                      <a:lnTo>
                        <a:pt x="11" y="23"/>
                      </a:lnTo>
                      <a:lnTo>
                        <a:pt x="56" y="21"/>
                      </a:lnTo>
                      <a:lnTo>
                        <a:pt x="28" y="26"/>
                      </a:lnTo>
                      <a:lnTo>
                        <a:pt x="74" y="41"/>
                      </a:lnTo>
                      <a:lnTo>
                        <a:pt x="102" y="32"/>
                      </a:lnTo>
                      <a:lnTo>
                        <a:pt x="123" y="18"/>
                      </a:lnTo>
                      <a:lnTo>
                        <a:pt x="116" y="11"/>
                      </a:lnTo>
                      <a:lnTo>
                        <a:pt x="88" y="12"/>
                      </a:lnTo>
                      <a:lnTo>
                        <a:pt x="92" y="5"/>
                      </a:lnTo>
                      <a:lnTo>
                        <a:pt x="70" y="12"/>
                      </a:lnTo>
                      <a:lnTo>
                        <a:pt x="65" y="0"/>
                      </a:lnTo>
                      <a:lnTo>
                        <a:pt x="59" y="16"/>
                      </a:lnTo>
                      <a:lnTo>
                        <a:pt x="28" y="0"/>
                      </a:lnTo>
                      <a:lnTo>
                        <a:pt x="29" y="9"/>
                      </a:lnTo>
                      <a:lnTo>
                        <a:pt x="19" y="5"/>
                      </a:lnTo>
                      <a:lnTo>
                        <a:pt x="23" y="14"/>
                      </a:lnTo>
                      <a:lnTo>
                        <a:pt x="0" y="11"/>
                      </a:lnTo>
                    </a:path>
                  </a:pathLst>
                </a:custGeom>
                <a:solidFill>
                  <a:srgbClr val="EAEAEA">
                    <a:alpha val="74117"/>
                  </a:srgbClr>
                </a:solidFill>
                <a:ln w="12699" cap="rnd">
                  <a:solidFill>
                    <a:srgbClr val="96969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D2E2D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30" name="Freeform 121"/>
                <p:cNvSpPr>
                  <a:spLocks/>
                </p:cNvSpPr>
                <p:nvPr/>
              </p:nvSpPr>
              <p:spPr bwMode="auto">
                <a:xfrm>
                  <a:off x="2930" y="1351"/>
                  <a:ext cx="54" cy="28"/>
                </a:xfrm>
                <a:custGeom>
                  <a:avLst/>
                  <a:gdLst>
                    <a:gd name="T0" fmla="*/ 0 w 54"/>
                    <a:gd name="T1" fmla="*/ 20 h 28"/>
                    <a:gd name="T2" fmla="*/ 0 w 54"/>
                    <a:gd name="T3" fmla="*/ 20 h 28"/>
                    <a:gd name="T4" fmla="*/ 5 w 54"/>
                    <a:gd name="T5" fmla="*/ 7 h 28"/>
                    <a:gd name="T6" fmla="*/ 25 w 54"/>
                    <a:gd name="T7" fmla="*/ 0 h 28"/>
                    <a:gd name="T8" fmla="*/ 31 w 54"/>
                    <a:gd name="T9" fmla="*/ 7 h 28"/>
                    <a:gd name="T10" fmla="*/ 53 w 54"/>
                    <a:gd name="T11" fmla="*/ 14 h 28"/>
                    <a:gd name="T12" fmla="*/ 20 w 54"/>
                    <a:gd name="T13" fmla="*/ 27 h 28"/>
                    <a:gd name="T14" fmla="*/ 25 w 54"/>
                    <a:gd name="T15" fmla="*/ 20 h 28"/>
                    <a:gd name="T16" fmla="*/ 0 w 54"/>
                    <a:gd name="T17" fmla="*/ 20 h 2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4"/>
                    <a:gd name="T28" fmla="*/ 0 h 28"/>
                    <a:gd name="T29" fmla="*/ 54 w 54"/>
                    <a:gd name="T30" fmla="*/ 28 h 2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4" h="28">
                      <a:moveTo>
                        <a:pt x="0" y="20"/>
                      </a:moveTo>
                      <a:lnTo>
                        <a:pt x="0" y="20"/>
                      </a:lnTo>
                      <a:lnTo>
                        <a:pt x="5" y="7"/>
                      </a:lnTo>
                      <a:lnTo>
                        <a:pt x="25" y="0"/>
                      </a:lnTo>
                      <a:lnTo>
                        <a:pt x="31" y="7"/>
                      </a:lnTo>
                      <a:lnTo>
                        <a:pt x="53" y="14"/>
                      </a:lnTo>
                      <a:lnTo>
                        <a:pt x="20" y="27"/>
                      </a:lnTo>
                      <a:lnTo>
                        <a:pt x="25" y="20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rgbClr val="EAEAEA">
                    <a:alpha val="74117"/>
                  </a:srgbClr>
                </a:solidFill>
                <a:ln w="12699" cap="rnd">
                  <a:solidFill>
                    <a:srgbClr val="96969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D2E2D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sp>
            <p:nvSpPr>
              <p:cNvPr id="99" name="Freeform 122"/>
              <p:cNvSpPr>
                <a:spLocks/>
              </p:cNvSpPr>
              <p:nvPr/>
            </p:nvSpPr>
            <p:spPr bwMode="auto">
              <a:xfrm>
                <a:off x="3277" y="2156"/>
                <a:ext cx="114" cy="99"/>
              </a:xfrm>
              <a:custGeom>
                <a:avLst/>
                <a:gdLst>
                  <a:gd name="T0" fmla="*/ 0 w 92"/>
                  <a:gd name="T1" fmla="*/ 2147483647 h 71"/>
                  <a:gd name="T2" fmla="*/ 0 w 92"/>
                  <a:gd name="T3" fmla="*/ 2147483647 h 71"/>
                  <a:gd name="T4" fmla="*/ 2147483647 w 92"/>
                  <a:gd name="T5" fmla="*/ 2147483647 h 71"/>
                  <a:gd name="T6" fmla="*/ 2147483647 w 92"/>
                  <a:gd name="T7" fmla="*/ 2147483647 h 71"/>
                  <a:gd name="T8" fmla="*/ 2147483647 w 92"/>
                  <a:gd name="T9" fmla="*/ 2147483647 h 71"/>
                  <a:gd name="T10" fmla="*/ 2147483647 w 92"/>
                  <a:gd name="T11" fmla="*/ 2147483647 h 71"/>
                  <a:gd name="T12" fmla="*/ 2147483647 w 92"/>
                  <a:gd name="T13" fmla="*/ 2147483647 h 71"/>
                  <a:gd name="T14" fmla="*/ 2147483647 w 92"/>
                  <a:gd name="T15" fmla="*/ 0 h 71"/>
                  <a:gd name="T16" fmla="*/ 2147483647 w 92"/>
                  <a:gd name="T17" fmla="*/ 2147483647 h 71"/>
                  <a:gd name="T18" fmla="*/ 2147483647 w 92"/>
                  <a:gd name="T19" fmla="*/ 2147483647 h 71"/>
                  <a:gd name="T20" fmla="*/ 2147483647 w 92"/>
                  <a:gd name="T21" fmla="*/ 2147483647 h 71"/>
                  <a:gd name="T22" fmla="*/ 2147483647 w 92"/>
                  <a:gd name="T23" fmla="*/ 2147483647 h 71"/>
                  <a:gd name="T24" fmla="*/ 0 w 92"/>
                  <a:gd name="T25" fmla="*/ 2147483647 h 7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2"/>
                  <a:gd name="T40" fmla="*/ 0 h 71"/>
                  <a:gd name="T41" fmla="*/ 92 w 92"/>
                  <a:gd name="T42" fmla="*/ 71 h 7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2" h="71">
                    <a:moveTo>
                      <a:pt x="0" y="64"/>
                    </a:moveTo>
                    <a:lnTo>
                      <a:pt x="0" y="64"/>
                    </a:lnTo>
                    <a:lnTo>
                      <a:pt x="1" y="56"/>
                    </a:lnTo>
                    <a:lnTo>
                      <a:pt x="15" y="42"/>
                    </a:lnTo>
                    <a:lnTo>
                      <a:pt x="7" y="35"/>
                    </a:lnTo>
                    <a:lnTo>
                      <a:pt x="6" y="18"/>
                    </a:lnTo>
                    <a:lnTo>
                      <a:pt x="15" y="4"/>
                    </a:lnTo>
                    <a:lnTo>
                      <a:pt x="91" y="0"/>
                    </a:lnTo>
                    <a:lnTo>
                      <a:pt x="75" y="12"/>
                    </a:lnTo>
                    <a:lnTo>
                      <a:pt x="71" y="39"/>
                    </a:lnTo>
                    <a:lnTo>
                      <a:pt x="39" y="55"/>
                    </a:lnTo>
                    <a:lnTo>
                      <a:pt x="13" y="70"/>
                    </a:lnTo>
                    <a:lnTo>
                      <a:pt x="0" y="64"/>
                    </a:lnTo>
                  </a:path>
                </a:pathLst>
              </a:custGeom>
              <a:solidFill>
                <a:srgbClr val="CC0000">
                  <a:alpha val="74117"/>
                </a:srgbClr>
              </a:solidFill>
              <a:ln w="12700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00" name="Freeform 123"/>
              <p:cNvSpPr>
                <a:spLocks/>
              </p:cNvSpPr>
              <p:nvPr/>
            </p:nvSpPr>
            <p:spPr bwMode="auto">
              <a:xfrm>
                <a:off x="4265" y="2470"/>
                <a:ext cx="127" cy="271"/>
              </a:xfrm>
              <a:custGeom>
                <a:avLst/>
                <a:gdLst>
                  <a:gd name="T0" fmla="*/ 0 w 101"/>
                  <a:gd name="T1" fmla="*/ 2147483647 h 195"/>
                  <a:gd name="T2" fmla="*/ 0 w 101"/>
                  <a:gd name="T3" fmla="*/ 2147483647 h 195"/>
                  <a:gd name="T4" fmla="*/ 2147483647 w 101"/>
                  <a:gd name="T5" fmla="*/ 2147483647 h 195"/>
                  <a:gd name="T6" fmla="*/ 2147483647 w 101"/>
                  <a:gd name="T7" fmla="*/ 0 h 195"/>
                  <a:gd name="T8" fmla="*/ 2147483647 w 101"/>
                  <a:gd name="T9" fmla="*/ 2147483647 h 195"/>
                  <a:gd name="T10" fmla="*/ 2147483647 w 101"/>
                  <a:gd name="T11" fmla="*/ 2147483647 h 195"/>
                  <a:gd name="T12" fmla="*/ 2147483647 w 101"/>
                  <a:gd name="T13" fmla="*/ 2147483647 h 195"/>
                  <a:gd name="T14" fmla="*/ 2147483647 w 101"/>
                  <a:gd name="T15" fmla="*/ 2147483647 h 195"/>
                  <a:gd name="T16" fmla="*/ 2147483647 w 101"/>
                  <a:gd name="T17" fmla="*/ 2147483647 h 195"/>
                  <a:gd name="T18" fmla="*/ 2147483647 w 101"/>
                  <a:gd name="T19" fmla="*/ 2147483647 h 195"/>
                  <a:gd name="T20" fmla="*/ 2147483647 w 101"/>
                  <a:gd name="T21" fmla="*/ 2147483647 h 195"/>
                  <a:gd name="T22" fmla="*/ 2147483647 w 101"/>
                  <a:gd name="T23" fmla="*/ 2147483647 h 195"/>
                  <a:gd name="T24" fmla="*/ 2147483647 w 101"/>
                  <a:gd name="T25" fmla="*/ 2147483647 h 195"/>
                  <a:gd name="T26" fmla="*/ 2147483647 w 101"/>
                  <a:gd name="T27" fmla="*/ 2147483647 h 195"/>
                  <a:gd name="T28" fmla="*/ 2147483647 w 101"/>
                  <a:gd name="T29" fmla="*/ 2147483647 h 195"/>
                  <a:gd name="T30" fmla="*/ 2147483647 w 101"/>
                  <a:gd name="T31" fmla="*/ 2147483647 h 195"/>
                  <a:gd name="T32" fmla="*/ 2147483647 w 101"/>
                  <a:gd name="T33" fmla="*/ 2147483647 h 195"/>
                  <a:gd name="T34" fmla="*/ 2147483647 w 101"/>
                  <a:gd name="T35" fmla="*/ 2147483647 h 195"/>
                  <a:gd name="T36" fmla="*/ 2147483647 w 101"/>
                  <a:gd name="T37" fmla="*/ 2147483647 h 195"/>
                  <a:gd name="T38" fmla="*/ 2147483647 w 101"/>
                  <a:gd name="T39" fmla="*/ 2147483647 h 195"/>
                  <a:gd name="T40" fmla="*/ 2147483647 w 101"/>
                  <a:gd name="T41" fmla="*/ 2147483647 h 195"/>
                  <a:gd name="T42" fmla="*/ 2147483647 w 101"/>
                  <a:gd name="T43" fmla="*/ 2147483647 h 195"/>
                  <a:gd name="T44" fmla="*/ 2147483647 w 101"/>
                  <a:gd name="T45" fmla="*/ 2147483647 h 195"/>
                  <a:gd name="T46" fmla="*/ 2147483647 w 101"/>
                  <a:gd name="T47" fmla="*/ 2147483647 h 195"/>
                  <a:gd name="T48" fmla="*/ 2147483647 w 101"/>
                  <a:gd name="T49" fmla="*/ 2147483647 h 195"/>
                  <a:gd name="T50" fmla="*/ 0 w 101"/>
                  <a:gd name="T51" fmla="*/ 2147483647 h 19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01"/>
                  <a:gd name="T79" fmla="*/ 0 h 195"/>
                  <a:gd name="T80" fmla="*/ 101 w 101"/>
                  <a:gd name="T81" fmla="*/ 195 h 19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01" h="195">
                    <a:moveTo>
                      <a:pt x="0" y="31"/>
                    </a:moveTo>
                    <a:lnTo>
                      <a:pt x="0" y="31"/>
                    </a:lnTo>
                    <a:lnTo>
                      <a:pt x="7" y="16"/>
                    </a:lnTo>
                    <a:lnTo>
                      <a:pt x="33" y="0"/>
                    </a:lnTo>
                    <a:lnTo>
                      <a:pt x="45" y="15"/>
                    </a:lnTo>
                    <a:lnTo>
                      <a:pt x="41" y="40"/>
                    </a:lnTo>
                    <a:lnTo>
                      <a:pt x="75" y="28"/>
                    </a:lnTo>
                    <a:lnTo>
                      <a:pt x="88" y="40"/>
                    </a:lnTo>
                    <a:lnTo>
                      <a:pt x="100" y="67"/>
                    </a:lnTo>
                    <a:lnTo>
                      <a:pt x="96" y="83"/>
                    </a:lnTo>
                    <a:lnTo>
                      <a:pt x="71" y="82"/>
                    </a:lnTo>
                    <a:lnTo>
                      <a:pt x="64" y="87"/>
                    </a:lnTo>
                    <a:lnTo>
                      <a:pt x="68" y="116"/>
                    </a:lnTo>
                    <a:lnTo>
                      <a:pt x="33" y="92"/>
                    </a:lnTo>
                    <a:lnTo>
                      <a:pt x="21" y="135"/>
                    </a:lnTo>
                    <a:lnTo>
                      <a:pt x="37" y="174"/>
                    </a:lnTo>
                    <a:lnTo>
                      <a:pt x="60" y="186"/>
                    </a:lnTo>
                    <a:lnTo>
                      <a:pt x="48" y="194"/>
                    </a:lnTo>
                    <a:lnTo>
                      <a:pt x="43" y="183"/>
                    </a:lnTo>
                    <a:lnTo>
                      <a:pt x="33" y="183"/>
                    </a:lnTo>
                    <a:lnTo>
                      <a:pt x="10" y="161"/>
                    </a:lnTo>
                    <a:lnTo>
                      <a:pt x="13" y="135"/>
                    </a:lnTo>
                    <a:lnTo>
                      <a:pt x="27" y="113"/>
                    </a:lnTo>
                    <a:lnTo>
                      <a:pt x="9" y="76"/>
                    </a:lnTo>
                    <a:lnTo>
                      <a:pt x="15" y="60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EAEAEA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01" name="Freeform 124"/>
              <p:cNvSpPr>
                <a:spLocks/>
              </p:cNvSpPr>
              <p:nvPr/>
            </p:nvSpPr>
            <p:spPr bwMode="auto">
              <a:xfrm>
                <a:off x="3527" y="2369"/>
                <a:ext cx="82" cy="66"/>
              </a:xfrm>
              <a:custGeom>
                <a:avLst/>
                <a:gdLst>
                  <a:gd name="T0" fmla="*/ 0 w 66"/>
                  <a:gd name="T1" fmla="*/ 2147483647 h 47"/>
                  <a:gd name="T2" fmla="*/ 0 w 66"/>
                  <a:gd name="T3" fmla="*/ 2147483647 h 47"/>
                  <a:gd name="T4" fmla="*/ 2147483647 w 66"/>
                  <a:gd name="T5" fmla="*/ 2147483647 h 47"/>
                  <a:gd name="T6" fmla="*/ 2147483647 w 66"/>
                  <a:gd name="T7" fmla="*/ 2147483647 h 47"/>
                  <a:gd name="T8" fmla="*/ 2147483647 w 66"/>
                  <a:gd name="T9" fmla="*/ 2147483647 h 47"/>
                  <a:gd name="T10" fmla="*/ 2147483647 w 66"/>
                  <a:gd name="T11" fmla="*/ 0 h 47"/>
                  <a:gd name="T12" fmla="*/ 2147483647 w 66"/>
                  <a:gd name="T13" fmla="*/ 2147483647 h 47"/>
                  <a:gd name="T14" fmla="*/ 2147483647 w 66"/>
                  <a:gd name="T15" fmla="*/ 2147483647 h 47"/>
                  <a:gd name="T16" fmla="*/ 2147483647 w 66"/>
                  <a:gd name="T17" fmla="*/ 2147483647 h 47"/>
                  <a:gd name="T18" fmla="*/ 2147483647 w 66"/>
                  <a:gd name="T19" fmla="*/ 2147483647 h 47"/>
                  <a:gd name="T20" fmla="*/ 2147483647 w 66"/>
                  <a:gd name="T21" fmla="*/ 2147483647 h 47"/>
                  <a:gd name="T22" fmla="*/ 0 w 66"/>
                  <a:gd name="T23" fmla="*/ 2147483647 h 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6"/>
                  <a:gd name="T37" fmla="*/ 0 h 47"/>
                  <a:gd name="T38" fmla="*/ 66 w 66"/>
                  <a:gd name="T39" fmla="*/ 47 h 4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6" h="47">
                    <a:moveTo>
                      <a:pt x="0" y="20"/>
                    </a:moveTo>
                    <a:lnTo>
                      <a:pt x="0" y="20"/>
                    </a:lnTo>
                    <a:lnTo>
                      <a:pt x="3" y="20"/>
                    </a:lnTo>
                    <a:lnTo>
                      <a:pt x="7" y="27"/>
                    </a:lnTo>
                    <a:lnTo>
                      <a:pt x="35" y="26"/>
                    </a:lnTo>
                    <a:lnTo>
                      <a:pt x="61" y="0"/>
                    </a:lnTo>
                    <a:lnTo>
                      <a:pt x="65" y="15"/>
                    </a:lnTo>
                    <a:lnTo>
                      <a:pt x="57" y="15"/>
                    </a:lnTo>
                    <a:lnTo>
                      <a:pt x="61" y="26"/>
                    </a:lnTo>
                    <a:lnTo>
                      <a:pt x="51" y="46"/>
                    </a:lnTo>
                    <a:lnTo>
                      <a:pt x="12" y="40"/>
                    </a:lnTo>
                    <a:lnTo>
                      <a:pt x="0" y="20"/>
                    </a:lnTo>
                  </a:path>
                </a:pathLst>
              </a:custGeom>
              <a:solidFill>
                <a:srgbClr val="EAEAEA">
                  <a:alpha val="74117"/>
                </a:srgbClr>
              </a:solidFill>
              <a:ln w="12700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02" name="Freeform 125"/>
              <p:cNvSpPr>
                <a:spLocks/>
              </p:cNvSpPr>
              <p:nvPr/>
            </p:nvSpPr>
            <p:spPr bwMode="auto">
              <a:xfrm>
                <a:off x="45" y="1307"/>
                <a:ext cx="471" cy="459"/>
              </a:xfrm>
              <a:custGeom>
                <a:avLst/>
                <a:gdLst>
                  <a:gd name="T0" fmla="*/ 0 w 377"/>
                  <a:gd name="T1" fmla="*/ 2147483647 h 330"/>
                  <a:gd name="T2" fmla="*/ 2147483647 w 377"/>
                  <a:gd name="T3" fmla="*/ 2147483647 h 330"/>
                  <a:gd name="T4" fmla="*/ 2147483647 w 377"/>
                  <a:gd name="T5" fmla="*/ 2147483647 h 330"/>
                  <a:gd name="T6" fmla="*/ 2147483647 w 377"/>
                  <a:gd name="T7" fmla="*/ 2147483647 h 330"/>
                  <a:gd name="T8" fmla="*/ 2147483647 w 377"/>
                  <a:gd name="T9" fmla="*/ 2147483647 h 330"/>
                  <a:gd name="T10" fmla="*/ 2147483647 w 377"/>
                  <a:gd name="T11" fmla="*/ 2147483647 h 330"/>
                  <a:gd name="T12" fmla="*/ 2147483647 w 377"/>
                  <a:gd name="T13" fmla="*/ 2147483647 h 330"/>
                  <a:gd name="T14" fmla="*/ 2147483647 w 377"/>
                  <a:gd name="T15" fmla="*/ 2147483647 h 330"/>
                  <a:gd name="T16" fmla="*/ 2147483647 w 377"/>
                  <a:gd name="T17" fmla="*/ 2147483647 h 330"/>
                  <a:gd name="T18" fmla="*/ 2147483647 w 377"/>
                  <a:gd name="T19" fmla="*/ 2147483647 h 330"/>
                  <a:gd name="T20" fmla="*/ 2147483647 w 377"/>
                  <a:gd name="T21" fmla="*/ 2147483647 h 330"/>
                  <a:gd name="T22" fmla="*/ 2147483647 w 377"/>
                  <a:gd name="T23" fmla="*/ 2147483647 h 330"/>
                  <a:gd name="T24" fmla="*/ 2147483647 w 377"/>
                  <a:gd name="T25" fmla="*/ 2147483647 h 330"/>
                  <a:gd name="T26" fmla="*/ 2147483647 w 377"/>
                  <a:gd name="T27" fmla="*/ 2147483647 h 330"/>
                  <a:gd name="T28" fmla="*/ 2147483647 w 377"/>
                  <a:gd name="T29" fmla="*/ 2147483647 h 330"/>
                  <a:gd name="T30" fmla="*/ 2147483647 w 377"/>
                  <a:gd name="T31" fmla="*/ 2147483647 h 330"/>
                  <a:gd name="T32" fmla="*/ 2147483647 w 377"/>
                  <a:gd name="T33" fmla="*/ 2147483647 h 330"/>
                  <a:gd name="T34" fmla="*/ 2147483647 w 377"/>
                  <a:gd name="T35" fmla="*/ 2147483647 h 330"/>
                  <a:gd name="T36" fmla="*/ 2147483647 w 377"/>
                  <a:gd name="T37" fmla="*/ 2147483647 h 330"/>
                  <a:gd name="T38" fmla="*/ 2147483647 w 377"/>
                  <a:gd name="T39" fmla="*/ 2147483647 h 330"/>
                  <a:gd name="T40" fmla="*/ 2147483647 w 377"/>
                  <a:gd name="T41" fmla="*/ 2147483647 h 330"/>
                  <a:gd name="T42" fmla="*/ 2147483647 w 377"/>
                  <a:gd name="T43" fmla="*/ 2147483647 h 330"/>
                  <a:gd name="T44" fmla="*/ 2147483647 w 377"/>
                  <a:gd name="T45" fmla="*/ 2147483647 h 330"/>
                  <a:gd name="T46" fmla="*/ 2147483647 w 377"/>
                  <a:gd name="T47" fmla="*/ 2147483647 h 330"/>
                  <a:gd name="T48" fmla="*/ 2147483647 w 377"/>
                  <a:gd name="T49" fmla="*/ 2147483647 h 330"/>
                  <a:gd name="T50" fmla="*/ 2147483647 w 377"/>
                  <a:gd name="T51" fmla="*/ 2147483647 h 330"/>
                  <a:gd name="T52" fmla="*/ 2147483647 w 377"/>
                  <a:gd name="T53" fmla="*/ 2147483647 h 330"/>
                  <a:gd name="T54" fmla="*/ 2147483647 w 377"/>
                  <a:gd name="T55" fmla="*/ 2147483647 h 330"/>
                  <a:gd name="T56" fmla="*/ 2147483647 w 377"/>
                  <a:gd name="T57" fmla="*/ 2147483647 h 330"/>
                  <a:gd name="T58" fmla="*/ 2147483647 w 377"/>
                  <a:gd name="T59" fmla="*/ 2147483647 h 330"/>
                  <a:gd name="T60" fmla="*/ 2147483647 w 377"/>
                  <a:gd name="T61" fmla="*/ 2147483647 h 330"/>
                  <a:gd name="T62" fmla="*/ 2147483647 w 377"/>
                  <a:gd name="T63" fmla="*/ 2147483647 h 330"/>
                  <a:gd name="T64" fmla="*/ 2147483647 w 377"/>
                  <a:gd name="T65" fmla="*/ 2147483647 h 330"/>
                  <a:gd name="T66" fmla="*/ 2147483647 w 377"/>
                  <a:gd name="T67" fmla="*/ 2147483647 h 330"/>
                  <a:gd name="T68" fmla="*/ 2147483647 w 377"/>
                  <a:gd name="T69" fmla="*/ 2147483647 h 330"/>
                  <a:gd name="T70" fmla="*/ 2147483647 w 377"/>
                  <a:gd name="T71" fmla="*/ 2147483647 h 330"/>
                  <a:gd name="T72" fmla="*/ 2147483647 w 377"/>
                  <a:gd name="T73" fmla="*/ 2147483647 h 330"/>
                  <a:gd name="T74" fmla="*/ 2147483647 w 377"/>
                  <a:gd name="T75" fmla="*/ 2147483647 h 330"/>
                  <a:gd name="T76" fmla="*/ 2147483647 w 377"/>
                  <a:gd name="T77" fmla="*/ 2147483647 h 330"/>
                  <a:gd name="T78" fmla="*/ 2147483647 w 377"/>
                  <a:gd name="T79" fmla="*/ 2147483647 h 330"/>
                  <a:gd name="T80" fmla="*/ 2147483647 w 377"/>
                  <a:gd name="T81" fmla="*/ 2147483647 h 330"/>
                  <a:gd name="T82" fmla="*/ 2147483647 w 377"/>
                  <a:gd name="T83" fmla="*/ 2147483647 h 330"/>
                  <a:gd name="T84" fmla="*/ 2147483647 w 377"/>
                  <a:gd name="T85" fmla="*/ 2147483647 h 330"/>
                  <a:gd name="T86" fmla="*/ 2147483647 w 377"/>
                  <a:gd name="T87" fmla="*/ 2147483647 h 330"/>
                  <a:gd name="T88" fmla="*/ 2147483647 w 377"/>
                  <a:gd name="T89" fmla="*/ 2147483647 h 330"/>
                  <a:gd name="T90" fmla="*/ 2147483647 w 377"/>
                  <a:gd name="T91" fmla="*/ 2147483647 h 330"/>
                  <a:gd name="T92" fmla="*/ 2147483647 w 377"/>
                  <a:gd name="T93" fmla="*/ 2147483647 h 330"/>
                  <a:gd name="T94" fmla="*/ 0 w 377"/>
                  <a:gd name="T95" fmla="*/ 2147483647 h 33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77"/>
                  <a:gd name="T145" fmla="*/ 0 h 330"/>
                  <a:gd name="T146" fmla="*/ 377 w 377"/>
                  <a:gd name="T147" fmla="*/ 330 h 33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77" h="330">
                    <a:moveTo>
                      <a:pt x="0" y="126"/>
                    </a:moveTo>
                    <a:lnTo>
                      <a:pt x="0" y="126"/>
                    </a:lnTo>
                    <a:lnTo>
                      <a:pt x="19" y="132"/>
                    </a:lnTo>
                    <a:lnTo>
                      <a:pt x="10" y="135"/>
                    </a:lnTo>
                    <a:lnTo>
                      <a:pt x="20" y="146"/>
                    </a:lnTo>
                    <a:lnTo>
                      <a:pt x="59" y="146"/>
                    </a:lnTo>
                    <a:lnTo>
                      <a:pt x="64" y="154"/>
                    </a:lnTo>
                    <a:lnTo>
                      <a:pt x="88" y="144"/>
                    </a:lnTo>
                    <a:lnTo>
                      <a:pt x="79" y="148"/>
                    </a:lnTo>
                    <a:lnTo>
                      <a:pt x="84" y="168"/>
                    </a:lnTo>
                    <a:lnTo>
                      <a:pt x="31" y="187"/>
                    </a:lnTo>
                    <a:lnTo>
                      <a:pt x="18" y="209"/>
                    </a:lnTo>
                    <a:lnTo>
                      <a:pt x="30" y="205"/>
                    </a:lnTo>
                    <a:lnTo>
                      <a:pt x="21" y="209"/>
                    </a:lnTo>
                    <a:lnTo>
                      <a:pt x="30" y="217"/>
                    </a:lnTo>
                    <a:lnTo>
                      <a:pt x="51" y="222"/>
                    </a:lnTo>
                    <a:lnTo>
                      <a:pt x="38" y="232"/>
                    </a:lnTo>
                    <a:lnTo>
                      <a:pt x="49" y="243"/>
                    </a:lnTo>
                    <a:lnTo>
                      <a:pt x="59" y="244"/>
                    </a:lnTo>
                    <a:lnTo>
                      <a:pt x="78" y="222"/>
                    </a:lnTo>
                    <a:lnTo>
                      <a:pt x="67" y="232"/>
                    </a:lnTo>
                    <a:lnTo>
                      <a:pt x="78" y="254"/>
                    </a:lnTo>
                    <a:lnTo>
                      <a:pt x="71" y="261"/>
                    </a:lnTo>
                    <a:lnTo>
                      <a:pt x="96" y="248"/>
                    </a:lnTo>
                    <a:lnTo>
                      <a:pt x="111" y="266"/>
                    </a:lnTo>
                    <a:lnTo>
                      <a:pt x="117" y="257"/>
                    </a:lnTo>
                    <a:lnTo>
                      <a:pt x="121" y="261"/>
                    </a:lnTo>
                    <a:lnTo>
                      <a:pt x="139" y="254"/>
                    </a:lnTo>
                    <a:lnTo>
                      <a:pt x="115" y="296"/>
                    </a:lnTo>
                    <a:lnTo>
                      <a:pt x="96" y="305"/>
                    </a:lnTo>
                    <a:lnTo>
                      <a:pt x="96" y="313"/>
                    </a:lnTo>
                    <a:lnTo>
                      <a:pt x="71" y="313"/>
                    </a:lnTo>
                    <a:lnTo>
                      <a:pt x="54" y="329"/>
                    </a:lnTo>
                    <a:lnTo>
                      <a:pt x="78" y="316"/>
                    </a:lnTo>
                    <a:lnTo>
                      <a:pt x="101" y="317"/>
                    </a:lnTo>
                    <a:lnTo>
                      <a:pt x="116" y="307"/>
                    </a:lnTo>
                    <a:lnTo>
                      <a:pt x="109" y="299"/>
                    </a:lnTo>
                    <a:lnTo>
                      <a:pt x="123" y="301"/>
                    </a:lnTo>
                    <a:lnTo>
                      <a:pt x="172" y="269"/>
                    </a:lnTo>
                    <a:lnTo>
                      <a:pt x="180" y="258"/>
                    </a:lnTo>
                    <a:lnTo>
                      <a:pt x="173" y="248"/>
                    </a:lnTo>
                    <a:lnTo>
                      <a:pt x="215" y="211"/>
                    </a:lnTo>
                    <a:lnTo>
                      <a:pt x="221" y="192"/>
                    </a:lnTo>
                    <a:lnTo>
                      <a:pt x="216" y="211"/>
                    </a:lnTo>
                    <a:lnTo>
                      <a:pt x="233" y="208"/>
                    </a:lnTo>
                    <a:lnTo>
                      <a:pt x="225" y="216"/>
                    </a:lnTo>
                    <a:lnTo>
                      <a:pt x="238" y="221"/>
                    </a:lnTo>
                    <a:lnTo>
                      <a:pt x="207" y="222"/>
                    </a:lnTo>
                    <a:lnTo>
                      <a:pt x="201" y="240"/>
                    </a:lnTo>
                    <a:lnTo>
                      <a:pt x="212" y="240"/>
                    </a:lnTo>
                    <a:lnTo>
                      <a:pt x="201" y="252"/>
                    </a:lnTo>
                    <a:lnTo>
                      <a:pt x="242" y="237"/>
                    </a:lnTo>
                    <a:lnTo>
                      <a:pt x="248" y="227"/>
                    </a:lnTo>
                    <a:lnTo>
                      <a:pt x="242" y="222"/>
                    </a:lnTo>
                    <a:lnTo>
                      <a:pt x="250" y="212"/>
                    </a:lnTo>
                    <a:lnTo>
                      <a:pt x="249" y="221"/>
                    </a:lnTo>
                    <a:lnTo>
                      <a:pt x="270" y="215"/>
                    </a:lnTo>
                    <a:lnTo>
                      <a:pt x="266" y="225"/>
                    </a:lnTo>
                    <a:lnTo>
                      <a:pt x="300" y="237"/>
                    </a:lnTo>
                    <a:lnTo>
                      <a:pt x="348" y="243"/>
                    </a:lnTo>
                    <a:lnTo>
                      <a:pt x="356" y="235"/>
                    </a:lnTo>
                    <a:lnTo>
                      <a:pt x="364" y="238"/>
                    </a:lnTo>
                    <a:lnTo>
                      <a:pt x="355" y="247"/>
                    </a:lnTo>
                    <a:lnTo>
                      <a:pt x="370" y="254"/>
                    </a:lnTo>
                    <a:lnTo>
                      <a:pt x="376" y="248"/>
                    </a:lnTo>
                    <a:lnTo>
                      <a:pt x="364" y="232"/>
                    </a:lnTo>
                    <a:lnTo>
                      <a:pt x="340" y="232"/>
                    </a:lnTo>
                    <a:lnTo>
                      <a:pt x="340" y="37"/>
                    </a:lnTo>
                    <a:lnTo>
                      <a:pt x="203" y="21"/>
                    </a:lnTo>
                    <a:lnTo>
                      <a:pt x="198" y="12"/>
                    </a:lnTo>
                    <a:lnTo>
                      <a:pt x="159" y="6"/>
                    </a:lnTo>
                    <a:lnTo>
                      <a:pt x="156" y="14"/>
                    </a:lnTo>
                    <a:lnTo>
                      <a:pt x="144" y="12"/>
                    </a:lnTo>
                    <a:lnTo>
                      <a:pt x="155" y="6"/>
                    </a:lnTo>
                    <a:lnTo>
                      <a:pt x="141" y="0"/>
                    </a:lnTo>
                    <a:lnTo>
                      <a:pt x="123" y="12"/>
                    </a:lnTo>
                    <a:lnTo>
                      <a:pt x="99" y="14"/>
                    </a:lnTo>
                    <a:lnTo>
                      <a:pt x="99" y="27"/>
                    </a:lnTo>
                    <a:lnTo>
                      <a:pt x="96" y="18"/>
                    </a:lnTo>
                    <a:lnTo>
                      <a:pt x="72" y="25"/>
                    </a:lnTo>
                    <a:lnTo>
                      <a:pt x="78" y="33"/>
                    </a:lnTo>
                    <a:lnTo>
                      <a:pt x="67" y="31"/>
                    </a:lnTo>
                    <a:lnTo>
                      <a:pt x="52" y="50"/>
                    </a:lnTo>
                    <a:lnTo>
                      <a:pt x="18" y="57"/>
                    </a:lnTo>
                    <a:lnTo>
                      <a:pt x="20" y="65"/>
                    </a:lnTo>
                    <a:lnTo>
                      <a:pt x="10" y="67"/>
                    </a:lnTo>
                    <a:lnTo>
                      <a:pt x="51" y="94"/>
                    </a:lnTo>
                    <a:lnTo>
                      <a:pt x="105" y="107"/>
                    </a:lnTo>
                    <a:lnTo>
                      <a:pt x="71" y="104"/>
                    </a:lnTo>
                    <a:lnTo>
                      <a:pt x="72" y="112"/>
                    </a:lnTo>
                    <a:lnTo>
                      <a:pt x="86" y="112"/>
                    </a:lnTo>
                    <a:lnTo>
                      <a:pt x="74" y="118"/>
                    </a:lnTo>
                    <a:lnTo>
                      <a:pt x="51" y="117"/>
                    </a:lnTo>
                    <a:lnTo>
                      <a:pt x="51" y="105"/>
                    </a:lnTo>
                    <a:lnTo>
                      <a:pt x="38" y="105"/>
                    </a:lnTo>
                    <a:lnTo>
                      <a:pt x="0" y="126"/>
                    </a:lnTo>
                  </a:path>
                </a:pathLst>
              </a:custGeom>
              <a:solidFill>
                <a:srgbClr val="EAEAEA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03" name="Freeform 126"/>
              <p:cNvSpPr>
                <a:spLocks/>
              </p:cNvSpPr>
              <p:nvPr/>
            </p:nvSpPr>
            <p:spPr bwMode="auto">
              <a:xfrm>
                <a:off x="517" y="1642"/>
                <a:ext cx="128" cy="130"/>
              </a:xfrm>
              <a:custGeom>
                <a:avLst/>
                <a:gdLst>
                  <a:gd name="T0" fmla="*/ 0 w 103"/>
                  <a:gd name="T1" fmla="*/ 2147483647 h 93"/>
                  <a:gd name="T2" fmla="*/ 0 w 103"/>
                  <a:gd name="T3" fmla="*/ 2147483647 h 93"/>
                  <a:gd name="T4" fmla="*/ 2147483647 w 103"/>
                  <a:gd name="T5" fmla="*/ 2147483647 h 93"/>
                  <a:gd name="T6" fmla="*/ 2147483647 w 103"/>
                  <a:gd name="T7" fmla="*/ 2147483647 h 93"/>
                  <a:gd name="T8" fmla="*/ 2147483647 w 103"/>
                  <a:gd name="T9" fmla="*/ 2147483647 h 93"/>
                  <a:gd name="T10" fmla="*/ 2147483647 w 103"/>
                  <a:gd name="T11" fmla="*/ 2147483647 h 93"/>
                  <a:gd name="T12" fmla="*/ 2147483647 w 103"/>
                  <a:gd name="T13" fmla="*/ 2147483647 h 93"/>
                  <a:gd name="T14" fmla="*/ 2147483647 w 103"/>
                  <a:gd name="T15" fmla="*/ 2147483647 h 93"/>
                  <a:gd name="T16" fmla="*/ 2147483647 w 103"/>
                  <a:gd name="T17" fmla="*/ 2147483647 h 93"/>
                  <a:gd name="T18" fmla="*/ 2147483647 w 103"/>
                  <a:gd name="T19" fmla="*/ 2147483647 h 93"/>
                  <a:gd name="T20" fmla="*/ 2147483647 w 103"/>
                  <a:gd name="T21" fmla="*/ 2147483647 h 93"/>
                  <a:gd name="T22" fmla="*/ 2147483647 w 103"/>
                  <a:gd name="T23" fmla="*/ 2147483647 h 93"/>
                  <a:gd name="T24" fmla="*/ 2147483647 w 103"/>
                  <a:gd name="T25" fmla="*/ 2147483647 h 93"/>
                  <a:gd name="T26" fmla="*/ 2147483647 w 103"/>
                  <a:gd name="T27" fmla="*/ 2147483647 h 93"/>
                  <a:gd name="T28" fmla="*/ 2147483647 w 103"/>
                  <a:gd name="T29" fmla="*/ 2147483647 h 93"/>
                  <a:gd name="T30" fmla="*/ 2147483647 w 103"/>
                  <a:gd name="T31" fmla="*/ 2147483647 h 93"/>
                  <a:gd name="T32" fmla="*/ 2147483647 w 103"/>
                  <a:gd name="T33" fmla="*/ 2147483647 h 93"/>
                  <a:gd name="T34" fmla="*/ 2147483647 w 103"/>
                  <a:gd name="T35" fmla="*/ 2147483647 h 93"/>
                  <a:gd name="T36" fmla="*/ 2147483647 w 103"/>
                  <a:gd name="T37" fmla="*/ 2147483647 h 93"/>
                  <a:gd name="T38" fmla="*/ 2147483647 w 103"/>
                  <a:gd name="T39" fmla="*/ 0 h 93"/>
                  <a:gd name="T40" fmla="*/ 2147483647 w 103"/>
                  <a:gd name="T41" fmla="*/ 2147483647 h 93"/>
                  <a:gd name="T42" fmla="*/ 0 w 103"/>
                  <a:gd name="T43" fmla="*/ 2147483647 h 9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3"/>
                  <a:gd name="T67" fmla="*/ 0 h 93"/>
                  <a:gd name="T68" fmla="*/ 103 w 103"/>
                  <a:gd name="T69" fmla="*/ 93 h 9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3" h="93">
                    <a:moveTo>
                      <a:pt x="0" y="8"/>
                    </a:moveTo>
                    <a:lnTo>
                      <a:pt x="0" y="8"/>
                    </a:lnTo>
                    <a:lnTo>
                      <a:pt x="4" y="22"/>
                    </a:lnTo>
                    <a:lnTo>
                      <a:pt x="18" y="28"/>
                    </a:lnTo>
                    <a:lnTo>
                      <a:pt x="24" y="24"/>
                    </a:lnTo>
                    <a:lnTo>
                      <a:pt x="11" y="17"/>
                    </a:lnTo>
                    <a:lnTo>
                      <a:pt x="24" y="17"/>
                    </a:lnTo>
                    <a:lnTo>
                      <a:pt x="35" y="29"/>
                    </a:lnTo>
                    <a:lnTo>
                      <a:pt x="31" y="8"/>
                    </a:lnTo>
                    <a:lnTo>
                      <a:pt x="40" y="26"/>
                    </a:lnTo>
                    <a:lnTo>
                      <a:pt x="62" y="35"/>
                    </a:lnTo>
                    <a:lnTo>
                      <a:pt x="56" y="48"/>
                    </a:lnTo>
                    <a:lnTo>
                      <a:pt x="82" y="66"/>
                    </a:lnTo>
                    <a:lnTo>
                      <a:pt x="74" y="77"/>
                    </a:lnTo>
                    <a:lnTo>
                      <a:pt x="88" y="66"/>
                    </a:lnTo>
                    <a:lnTo>
                      <a:pt x="90" y="92"/>
                    </a:lnTo>
                    <a:lnTo>
                      <a:pt x="100" y="87"/>
                    </a:lnTo>
                    <a:lnTo>
                      <a:pt x="102" y="69"/>
                    </a:lnTo>
                    <a:lnTo>
                      <a:pt x="77" y="59"/>
                    </a:lnTo>
                    <a:lnTo>
                      <a:pt x="31" y="0"/>
                    </a:lnTo>
                    <a:lnTo>
                      <a:pt x="6" y="17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EAEAEA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04" name="Freeform 127"/>
              <p:cNvSpPr>
                <a:spLocks/>
              </p:cNvSpPr>
              <p:nvPr/>
            </p:nvSpPr>
            <p:spPr bwMode="auto">
              <a:xfrm>
                <a:off x="544" y="1683"/>
                <a:ext cx="23" cy="23"/>
              </a:xfrm>
              <a:custGeom>
                <a:avLst/>
                <a:gdLst>
                  <a:gd name="T0" fmla="*/ 0 w 21"/>
                  <a:gd name="T1" fmla="*/ 0 h 17"/>
                  <a:gd name="T2" fmla="*/ 0 w 21"/>
                  <a:gd name="T3" fmla="*/ 0 h 17"/>
                  <a:gd name="T4" fmla="*/ 2147483647 w 21"/>
                  <a:gd name="T5" fmla="*/ 2147483647 h 17"/>
                  <a:gd name="T6" fmla="*/ 2147483647 w 21"/>
                  <a:gd name="T7" fmla="*/ 2147483647 h 17"/>
                  <a:gd name="T8" fmla="*/ 2147483647 w 21"/>
                  <a:gd name="T9" fmla="*/ 2147483647 h 17"/>
                  <a:gd name="T10" fmla="*/ 2147483647 w 21"/>
                  <a:gd name="T11" fmla="*/ 2147483647 h 17"/>
                  <a:gd name="T12" fmla="*/ 2147483647 w 21"/>
                  <a:gd name="T13" fmla="*/ 2147483647 h 17"/>
                  <a:gd name="T14" fmla="*/ 0 w 21"/>
                  <a:gd name="T15" fmla="*/ 0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"/>
                  <a:gd name="T25" fmla="*/ 0 h 17"/>
                  <a:gd name="T26" fmla="*/ 21 w 21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" h="17">
                    <a:moveTo>
                      <a:pt x="0" y="0"/>
                    </a:moveTo>
                    <a:lnTo>
                      <a:pt x="0" y="0"/>
                    </a:lnTo>
                    <a:lnTo>
                      <a:pt x="8" y="16"/>
                    </a:lnTo>
                    <a:lnTo>
                      <a:pt x="9" y="7"/>
                    </a:lnTo>
                    <a:lnTo>
                      <a:pt x="20" y="14"/>
                    </a:lnTo>
                    <a:lnTo>
                      <a:pt x="9" y="7"/>
                    </a:lnTo>
                    <a:lnTo>
                      <a:pt x="18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AEAEA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05" name="Freeform 128"/>
              <p:cNvSpPr>
                <a:spLocks/>
              </p:cNvSpPr>
              <p:nvPr/>
            </p:nvSpPr>
            <p:spPr bwMode="auto">
              <a:xfrm>
                <a:off x="554" y="1702"/>
                <a:ext cx="22" cy="34"/>
              </a:xfrm>
              <a:custGeom>
                <a:avLst/>
                <a:gdLst>
                  <a:gd name="T0" fmla="*/ 0 w 18"/>
                  <a:gd name="T1" fmla="*/ 0 h 25"/>
                  <a:gd name="T2" fmla="*/ 0 w 18"/>
                  <a:gd name="T3" fmla="*/ 0 h 25"/>
                  <a:gd name="T4" fmla="*/ 2147483647 w 18"/>
                  <a:gd name="T5" fmla="*/ 2147483647 h 25"/>
                  <a:gd name="T6" fmla="*/ 2147483647 w 18"/>
                  <a:gd name="T7" fmla="*/ 2147483647 h 25"/>
                  <a:gd name="T8" fmla="*/ 0 w 18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25"/>
                  <a:gd name="T17" fmla="*/ 18 w 18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25">
                    <a:moveTo>
                      <a:pt x="0" y="0"/>
                    </a:moveTo>
                    <a:lnTo>
                      <a:pt x="0" y="0"/>
                    </a:lnTo>
                    <a:lnTo>
                      <a:pt x="17" y="3"/>
                    </a:lnTo>
                    <a:lnTo>
                      <a:pt x="17" y="2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AEAEA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06" name="Freeform 129"/>
              <p:cNvSpPr>
                <a:spLocks/>
              </p:cNvSpPr>
              <p:nvPr/>
            </p:nvSpPr>
            <p:spPr bwMode="auto">
              <a:xfrm>
                <a:off x="566" y="1683"/>
                <a:ext cx="23" cy="23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2147483647 w 17"/>
                  <a:gd name="T5" fmla="*/ 2147483647 h 17"/>
                  <a:gd name="T6" fmla="*/ 2147483647 w 17"/>
                  <a:gd name="T7" fmla="*/ 2147483647 h 17"/>
                  <a:gd name="T8" fmla="*/ 2147483647 w 17"/>
                  <a:gd name="T9" fmla="*/ 2147483647 h 17"/>
                  <a:gd name="T10" fmla="*/ 2147483647 w 17"/>
                  <a:gd name="T11" fmla="*/ 2147483647 h 17"/>
                  <a:gd name="T12" fmla="*/ 2147483647 w 17"/>
                  <a:gd name="T13" fmla="*/ 0 h 17"/>
                  <a:gd name="T14" fmla="*/ 0 w 17"/>
                  <a:gd name="T15" fmla="*/ 0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17"/>
                  <a:gd name="T26" fmla="*/ 17 w 17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17">
                    <a:moveTo>
                      <a:pt x="0" y="0"/>
                    </a:moveTo>
                    <a:lnTo>
                      <a:pt x="0" y="0"/>
                    </a:lnTo>
                    <a:lnTo>
                      <a:pt x="3" y="16"/>
                    </a:lnTo>
                    <a:lnTo>
                      <a:pt x="11" y="16"/>
                    </a:lnTo>
                    <a:lnTo>
                      <a:pt x="8" y="1"/>
                    </a:lnTo>
                    <a:lnTo>
                      <a:pt x="16" y="12"/>
                    </a:lnTo>
                    <a:lnTo>
                      <a:pt x="8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AEAEA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07" name="Freeform 130"/>
              <p:cNvSpPr>
                <a:spLocks/>
              </p:cNvSpPr>
              <p:nvPr/>
            </p:nvSpPr>
            <p:spPr bwMode="auto">
              <a:xfrm>
                <a:off x="579" y="1714"/>
                <a:ext cx="23" cy="22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2147483647 w 17"/>
                  <a:gd name="T5" fmla="*/ 2147483647 h 17"/>
                  <a:gd name="T6" fmla="*/ 2147483647 w 17"/>
                  <a:gd name="T7" fmla="*/ 2147483647 h 17"/>
                  <a:gd name="T8" fmla="*/ 0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0"/>
                    </a:moveTo>
                    <a:lnTo>
                      <a:pt x="0" y="0"/>
                    </a:lnTo>
                    <a:lnTo>
                      <a:pt x="16" y="16"/>
                    </a:lnTo>
                    <a:lnTo>
                      <a:pt x="16" y="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AEAEA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08" name="Freeform 131"/>
              <p:cNvSpPr>
                <a:spLocks/>
              </p:cNvSpPr>
              <p:nvPr/>
            </p:nvSpPr>
            <p:spPr bwMode="auto">
              <a:xfrm>
                <a:off x="586" y="1733"/>
                <a:ext cx="22" cy="33"/>
              </a:xfrm>
              <a:custGeom>
                <a:avLst/>
                <a:gdLst>
                  <a:gd name="T0" fmla="*/ 0 w 18"/>
                  <a:gd name="T1" fmla="*/ 0 h 23"/>
                  <a:gd name="T2" fmla="*/ 0 w 18"/>
                  <a:gd name="T3" fmla="*/ 0 h 23"/>
                  <a:gd name="T4" fmla="*/ 2147483647 w 18"/>
                  <a:gd name="T5" fmla="*/ 2147483647 h 23"/>
                  <a:gd name="T6" fmla="*/ 2147483647 w 18"/>
                  <a:gd name="T7" fmla="*/ 2147483647 h 23"/>
                  <a:gd name="T8" fmla="*/ 0 w 18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23"/>
                  <a:gd name="T17" fmla="*/ 18 w 18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23">
                    <a:moveTo>
                      <a:pt x="0" y="0"/>
                    </a:moveTo>
                    <a:lnTo>
                      <a:pt x="0" y="0"/>
                    </a:lnTo>
                    <a:lnTo>
                      <a:pt x="13" y="7"/>
                    </a:lnTo>
                    <a:lnTo>
                      <a:pt x="17" y="2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AEAEA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09" name="Freeform 132"/>
              <p:cNvSpPr>
                <a:spLocks/>
              </p:cNvSpPr>
              <p:nvPr/>
            </p:nvSpPr>
            <p:spPr bwMode="auto">
              <a:xfrm>
                <a:off x="619" y="1740"/>
                <a:ext cx="20" cy="25"/>
              </a:xfrm>
              <a:custGeom>
                <a:avLst/>
                <a:gdLst>
                  <a:gd name="T0" fmla="*/ 0 w 17"/>
                  <a:gd name="T1" fmla="*/ 2147483647 h 17"/>
                  <a:gd name="T2" fmla="*/ 0 w 17"/>
                  <a:gd name="T3" fmla="*/ 2147483647 h 17"/>
                  <a:gd name="T4" fmla="*/ 2147483647 w 17"/>
                  <a:gd name="T5" fmla="*/ 0 h 17"/>
                  <a:gd name="T6" fmla="*/ 2147483647 w 17"/>
                  <a:gd name="T7" fmla="*/ 2147483647 h 17"/>
                  <a:gd name="T8" fmla="*/ 0 w 17"/>
                  <a:gd name="T9" fmla="*/ 214748364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9"/>
                    </a:moveTo>
                    <a:lnTo>
                      <a:pt x="0" y="9"/>
                    </a:lnTo>
                    <a:lnTo>
                      <a:pt x="8" y="0"/>
                    </a:lnTo>
                    <a:lnTo>
                      <a:pt x="16" y="16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EAEAEA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10" name="Freeform 133"/>
              <p:cNvSpPr>
                <a:spLocks/>
              </p:cNvSpPr>
              <p:nvPr/>
            </p:nvSpPr>
            <p:spPr bwMode="auto">
              <a:xfrm>
                <a:off x="731" y="1894"/>
                <a:ext cx="916" cy="492"/>
              </a:xfrm>
              <a:custGeom>
                <a:avLst/>
                <a:gdLst>
                  <a:gd name="T0" fmla="*/ 0 w 734"/>
                  <a:gd name="T1" fmla="*/ 2147483647 h 355"/>
                  <a:gd name="T2" fmla="*/ 2147483647 w 734"/>
                  <a:gd name="T3" fmla="*/ 2147483647 h 355"/>
                  <a:gd name="T4" fmla="*/ 2147483647 w 734"/>
                  <a:gd name="T5" fmla="*/ 2147483647 h 355"/>
                  <a:gd name="T6" fmla="*/ 2147483647 w 734"/>
                  <a:gd name="T7" fmla="*/ 2147483647 h 355"/>
                  <a:gd name="T8" fmla="*/ 2147483647 w 734"/>
                  <a:gd name="T9" fmla="*/ 2147483647 h 355"/>
                  <a:gd name="T10" fmla="*/ 2147483647 w 734"/>
                  <a:gd name="T11" fmla="*/ 2147483647 h 355"/>
                  <a:gd name="T12" fmla="*/ 2147483647 w 734"/>
                  <a:gd name="T13" fmla="*/ 2147483647 h 355"/>
                  <a:gd name="T14" fmla="*/ 2147483647 w 734"/>
                  <a:gd name="T15" fmla="*/ 2147483647 h 355"/>
                  <a:gd name="T16" fmla="*/ 2147483647 w 734"/>
                  <a:gd name="T17" fmla="*/ 2147483647 h 355"/>
                  <a:gd name="T18" fmla="*/ 2147483647 w 734"/>
                  <a:gd name="T19" fmla="*/ 2147483647 h 355"/>
                  <a:gd name="T20" fmla="*/ 2147483647 w 734"/>
                  <a:gd name="T21" fmla="*/ 2147483647 h 355"/>
                  <a:gd name="T22" fmla="*/ 2147483647 w 734"/>
                  <a:gd name="T23" fmla="*/ 2147483647 h 355"/>
                  <a:gd name="T24" fmla="*/ 2147483647 w 734"/>
                  <a:gd name="T25" fmla="*/ 2147483647 h 355"/>
                  <a:gd name="T26" fmla="*/ 2147483647 w 734"/>
                  <a:gd name="T27" fmla="*/ 2147483647 h 355"/>
                  <a:gd name="T28" fmla="*/ 2147483647 w 734"/>
                  <a:gd name="T29" fmla="*/ 2147483647 h 355"/>
                  <a:gd name="T30" fmla="*/ 2147483647 w 734"/>
                  <a:gd name="T31" fmla="*/ 2147483647 h 355"/>
                  <a:gd name="T32" fmla="*/ 2147483647 w 734"/>
                  <a:gd name="T33" fmla="*/ 2147483647 h 355"/>
                  <a:gd name="T34" fmla="*/ 2147483647 w 734"/>
                  <a:gd name="T35" fmla="*/ 2147483647 h 355"/>
                  <a:gd name="T36" fmla="*/ 2147483647 w 734"/>
                  <a:gd name="T37" fmla="*/ 2147483647 h 355"/>
                  <a:gd name="T38" fmla="*/ 2147483647 w 734"/>
                  <a:gd name="T39" fmla="*/ 2147483647 h 355"/>
                  <a:gd name="T40" fmla="*/ 2147483647 w 734"/>
                  <a:gd name="T41" fmla="*/ 2147483647 h 355"/>
                  <a:gd name="T42" fmla="*/ 2147483647 w 734"/>
                  <a:gd name="T43" fmla="*/ 2147483647 h 355"/>
                  <a:gd name="T44" fmla="*/ 2147483647 w 734"/>
                  <a:gd name="T45" fmla="*/ 2147483647 h 355"/>
                  <a:gd name="T46" fmla="*/ 2147483647 w 734"/>
                  <a:gd name="T47" fmla="*/ 2147483647 h 355"/>
                  <a:gd name="T48" fmla="*/ 2147483647 w 734"/>
                  <a:gd name="T49" fmla="*/ 2147483647 h 355"/>
                  <a:gd name="T50" fmla="*/ 2147483647 w 734"/>
                  <a:gd name="T51" fmla="*/ 2147483647 h 355"/>
                  <a:gd name="T52" fmla="*/ 2147483647 w 734"/>
                  <a:gd name="T53" fmla="*/ 2147483647 h 355"/>
                  <a:gd name="T54" fmla="*/ 2147483647 w 734"/>
                  <a:gd name="T55" fmla="*/ 2147483647 h 355"/>
                  <a:gd name="T56" fmla="*/ 2147483647 w 734"/>
                  <a:gd name="T57" fmla="*/ 2147483647 h 355"/>
                  <a:gd name="T58" fmla="*/ 2147483647 w 734"/>
                  <a:gd name="T59" fmla="*/ 2147483647 h 355"/>
                  <a:gd name="T60" fmla="*/ 2147483647 w 734"/>
                  <a:gd name="T61" fmla="*/ 2147483647 h 355"/>
                  <a:gd name="T62" fmla="*/ 2147483647 w 734"/>
                  <a:gd name="T63" fmla="*/ 2147483647 h 355"/>
                  <a:gd name="T64" fmla="*/ 2147483647 w 734"/>
                  <a:gd name="T65" fmla="*/ 2147483647 h 355"/>
                  <a:gd name="T66" fmla="*/ 2147483647 w 734"/>
                  <a:gd name="T67" fmla="*/ 2147483647 h 355"/>
                  <a:gd name="T68" fmla="*/ 2147483647 w 734"/>
                  <a:gd name="T69" fmla="*/ 2147483647 h 355"/>
                  <a:gd name="T70" fmla="*/ 2147483647 w 734"/>
                  <a:gd name="T71" fmla="*/ 2147483647 h 355"/>
                  <a:gd name="T72" fmla="*/ 2147483647 w 734"/>
                  <a:gd name="T73" fmla="*/ 2147483647 h 355"/>
                  <a:gd name="T74" fmla="*/ 2147483647 w 734"/>
                  <a:gd name="T75" fmla="*/ 2147483647 h 355"/>
                  <a:gd name="T76" fmla="*/ 2147483647 w 734"/>
                  <a:gd name="T77" fmla="*/ 2147483647 h 355"/>
                  <a:gd name="T78" fmla="*/ 2147483647 w 734"/>
                  <a:gd name="T79" fmla="*/ 2147483647 h 355"/>
                  <a:gd name="T80" fmla="*/ 2147483647 w 734"/>
                  <a:gd name="T81" fmla="*/ 2147483647 h 355"/>
                  <a:gd name="T82" fmla="*/ 2147483647 w 734"/>
                  <a:gd name="T83" fmla="*/ 2147483647 h 355"/>
                  <a:gd name="T84" fmla="*/ 2147483647 w 734"/>
                  <a:gd name="T85" fmla="*/ 2147483647 h 355"/>
                  <a:gd name="T86" fmla="*/ 2147483647 w 734"/>
                  <a:gd name="T87" fmla="*/ 2147483647 h 355"/>
                  <a:gd name="T88" fmla="*/ 2147483647 w 734"/>
                  <a:gd name="T89" fmla="*/ 2147483647 h 355"/>
                  <a:gd name="T90" fmla="*/ 2147483647 w 734"/>
                  <a:gd name="T91" fmla="*/ 2147483647 h 355"/>
                  <a:gd name="T92" fmla="*/ 2147483647 w 734"/>
                  <a:gd name="T93" fmla="*/ 2147483647 h 355"/>
                  <a:gd name="T94" fmla="*/ 2147483647 w 734"/>
                  <a:gd name="T95" fmla="*/ 2147483647 h 35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34"/>
                  <a:gd name="T145" fmla="*/ 0 h 355"/>
                  <a:gd name="T146" fmla="*/ 734 w 734"/>
                  <a:gd name="T147" fmla="*/ 355 h 35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34" h="355">
                    <a:moveTo>
                      <a:pt x="0" y="20"/>
                    </a:moveTo>
                    <a:lnTo>
                      <a:pt x="0" y="20"/>
                    </a:lnTo>
                    <a:lnTo>
                      <a:pt x="8" y="48"/>
                    </a:lnTo>
                    <a:lnTo>
                      <a:pt x="18" y="52"/>
                    </a:lnTo>
                    <a:lnTo>
                      <a:pt x="9" y="52"/>
                    </a:lnTo>
                    <a:lnTo>
                      <a:pt x="4" y="140"/>
                    </a:lnTo>
                    <a:lnTo>
                      <a:pt x="22" y="173"/>
                    </a:lnTo>
                    <a:lnTo>
                      <a:pt x="33" y="173"/>
                    </a:lnTo>
                    <a:lnTo>
                      <a:pt x="28" y="188"/>
                    </a:lnTo>
                    <a:lnTo>
                      <a:pt x="53" y="225"/>
                    </a:lnTo>
                    <a:lnTo>
                      <a:pt x="76" y="232"/>
                    </a:lnTo>
                    <a:lnTo>
                      <a:pt x="96" y="256"/>
                    </a:lnTo>
                    <a:lnTo>
                      <a:pt x="126" y="252"/>
                    </a:lnTo>
                    <a:lnTo>
                      <a:pt x="174" y="271"/>
                    </a:lnTo>
                    <a:lnTo>
                      <a:pt x="231" y="264"/>
                    </a:lnTo>
                    <a:lnTo>
                      <a:pt x="267" y="302"/>
                    </a:lnTo>
                    <a:lnTo>
                      <a:pt x="294" y="291"/>
                    </a:lnTo>
                    <a:lnTo>
                      <a:pt x="326" y="338"/>
                    </a:lnTo>
                    <a:lnTo>
                      <a:pt x="349" y="344"/>
                    </a:lnTo>
                    <a:lnTo>
                      <a:pt x="347" y="320"/>
                    </a:lnTo>
                    <a:lnTo>
                      <a:pt x="375" y="305"/>
                    </a:lnTo>
                    <a:lnTo>
                      <a:pt x="376" y="293"/>
                    </a:lnTo>
                    <a:lnTo>
                      <a:pt x="415" y="291"/>
                    </a:lnTo>
                    <a:lnTo>
                      <a:pt x="448" y="302"/>
                    </a:lnTo>
                    <a:lnTo>
                      <a:pt x="449" y="285"/>
                    </a:lnTo>
                    <a:lnTo>
                      <a:pt x="436" y="284"/>
                    </a:lnTo>
                    <a:lnTo>
                      <a:pt x="463" y="283"/>
                    </a:lnTo>
                    <a:lnTo>
                      <a:pt x="464" y="276"/>
                    </a:lnTo>
                    <a:lnTo>
                      <a:pt x="466" y="285"/>
                    </a:lnTo>
                    <a:lnTo>
                      <a:pt x="518" y="288"/>
                    </a:lnTo>
                    <a:lnTo>
                      <a:pt x="533" y="302"/>
                    </a:lnTo>
                    <a:lnTo>
                      <a:pt x="534" y="324"/>
                    </a:lnTo>
                    <a:lnTo>
                      <a:pt x="552" y="354"/>
                    </a:lnTo>
                    <a:lnTo>
                      <a:pt x="561" y="352"/>
                    </a:lnTo>
                    <a:lnTo>
                      <a:pt x="565" y="330"/>
                    </a:lnTo>
                    <a:lnTo>
                      <a:pt x="547" y="276"/>
                    </a:lnTo>
                    <a:lnTo>
                      <a:pt x="558" y="254"/>
                    </a:lnTo>
                    <a:lnTo>
                      <a:pt x="623" y="210"/>
                    </a:lnTo>
                    <a:lnTo>
                      <a:pt x="610" y="205"/>
                    </a:lnTo>
                    <a:lnTo>
                      <a:pt x="622" y="204"/>
                    </a:lnTo>
                    <a:lnTo>
                      <a:pt x="613" y="189"/>
                    </a:lnTo>
                    <a:lnTo>
                      <a:pt x="615" y="177"/>
                    </a:lnTo>
                    <a:lnTo>
                      <a:pt x="602" y="167"/>
                    </a:lnTo>
                    <a:lnTo>
                      <a:pt x="615" y="173"/>
                    </a:lnTo>
                    <a:lnTo>
                      <a:pt x="612" y="157"/>
                    </a:lnTo>
                    <a:lnTo>
                      <a:pt x="621" y="152"/>
                    </a:lnTo>
                    <a:lnTo>
                      <a:pt x="622" y="188"/>
                    </a:lnTo>
                    <a:lnTo>
                      <a:pt x="633" y="168"/>
                    </a:lnTo>
                    <a:lnTo>
                      <a:pt x="625" y="151"/>
                    </a:lnTo>
                    <a:lnTo>
                      <a:pt x="634" y="160"/>
                    </a:lnTo>
                    <a:lnTo>
                      <a:pt x="645" y="133"/>
                    </a:lnTo>
                    <a:lnTo>
                      <a:pt x="696" y="121"/>
                    </a:lnTo>
                    <a:lnTo>
                      <a:pt x="683" y="112"/>
                    </a:lnTo>
                    <a:lnTo>
                      <a:pt x="694" y="89"/>
                    </a:lnTo>
                    <a:lnTo>
                      <a:pt x="733" y="76"/>
                    </a:lnTo>
                    <a:lnTo>
                      <a:pt x="733" y="66"/>
                    </a:lnTo>
                    <a:lnTo>
                      <a:pt x="723" y="61"/>
                    </a:lnTo>
                    <a:lnTo>
                      <a:pt x="723" y="39"/>
                    </a:lnTo>
                    <a:lnTo>
                      <a:pt x="704" y="31"/>
                    </a:lnTo>
                    <a:lnTo>
                      <a:pt x="687" y="66"/>
                    </a:lnTo>
                    <a:lnTo>
                      <a:pt x="622" y="79"/>
                    </a:lnTo>
                    <a:lnTo>
                      <a:pt x="616" y="92"/>
                    </a:lnTo>
                    <a:lnTo>
                      <a:pt x="581" y="99"/>
                    </a:lnTo>
                    <a:lnTo>
                      <a:pt x="582" y="103"/>
                    </a:lnTo>
                    <a:lnTo>
                      <a:pt x="545" y="123"/>
                    </a:lnTo>
                    <a:lnTo>
                      <a:pt x="530" y="123"/>
                    </a:lnTo>
                    <a:lnTo>
                      <a:pt x="529" y="118"/>
                    </a:lnTo>
                    <a:lnTo>
                      <a:pt x="532" y="110"/>
                    </a:lnTo>
                    <a:lnTo>
                      <a:pt x="535" y="106"/>
                    </a:lnTo>
                    <a:lnTo>
                      <a:pt x="536" y="100"/>
                    </a:lnTo>
                    <a:lnTo>
                      <a:pt x="532" y="84"/>
                    </a:lnTo>
                    <a:lnTo>
                      <a:pt x="518" y="89"/>
                    </a:lnTo>
                    <a:lnTo>
                      <a:pt x="524" y="66"/>
                    </a:lnTo>
                    <a:lnTo>
                      <a:pt x="505" y="61"/>
                    </a:lnTo>
                    <a:lnTo>
                      <a:pt x="488" y="76"/>
                    </a:lnTo>
                    <a:lnTo>
                      <a:pt x="482" y="118"/>
                    </a:lnTo>
                    <a:lnTo>
                      <a:pt x="472" y="119"/>
                    </a:lnTo>
                    <a:lnTo>
                      <a:pt x="466" y="99"/>
                    </a:lnTo>
                    <a:lnTo>
                      <a:pt x="476" y="67"/>
                    </a:lnTo>
                    <a:lnTo>
                      <a:pt x="466" y="72"/>
                    </a:lnTo>
                    <a:lnTo>
                      <a:pt x="485" y="54"/>
                    </a:lnTo>
                    <a:lnTo>
                      <a:pt x="518" y="54"/>
                    </a:lnTo>
                    <a:lnTo>
                      <a:pt x="511" y="45"/>
                    </a:lnTo>
                    <a:lnTo>
                      <a:pt x="508" y="45"/>
                    </a:lnTo>
                    <a:lnTo>
                      <a:pt x="460" y="42"/>
                    </a:lnTo>
                    <a:lnTo>
                      <a:pt x="466" y="31"/>
                    </a:lnTo>
                    <a:lnTo>
                      <a:pt x="439" y="43"/>
                    </a:lnTo>
                    <a:lnTo>
                      <a:pt x="414" y="43"/>
                    </a:lnTo>
                    <a:lnTo>
                      <a:pt x="443" y="22"/>
                    </a:lnTo>
                    <a:lnTo>
                      <a:pt x="382" y="11"/>
                    </a:lnTo>
                    <a:lnTo>
                      <a:pt x="375" y="0"/>
                    </a:lnTo>
                    <a:lnTo>
                      <a:pt x="375" y="8"/>
                    </a:lnTo>
                    <a:lnTo>
                      <a:pt x="24" y="8"/>
                    </a:lnTo>
                    <a:lnTo>
                      <a:pt x="29" y="21"/>
                    </a:lnTo>
                    <a:lnTo>
                      <a:pt x="22" y="31"/>
                    </a:lnTo>
                    <a:lnTo>
                      <a:pt x="24" y="21"/>
                    </a:lnTo>
                    <a:lnTo>
                      <a:pt x="0" y="20"/>
                    </a:lnTo>
                  </a:path>
                </a:pathLst>
              </a:custGeom>
              <a:solidFill>
                <a:srgbClr val="CC0000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11" name="Freeform 134"/>
              <p:cNvSpPr>
                <a:spLocks/>
              </p:cNvSpPr>
              <p:nvPr/>
            </p:nvSpPr>
            <p:spPr bwMode="auto">
              <a:xfrm>
                <a:off x="5705" y="1438"/>
                <a:ext cx="46" cy="23"/>
              </a:xfrm>
              <a:custGeom>
                <a:avLst/>
                <a:gdLst>
                  <a:gd name="T0" fmla="*/ 0 w 37"/>
                  <a:gd name="T1" fmla="*/ 2147483647 h 17"/>
                  <a:gd name="T2" fmla="*/ 0 w 37"/>
                  <a:gd name="T3" fmla="*/ 2147483647 h 17"/>
                  <a:gd name="T4" fmla="*/ 2147483647 w 37"/>
                  <a:gd name="T5" fmla="*/ 0 h 17"/>
                  <a:gd name="T6" fmla="*/ 2147483647 w 37"/>
                  <a:gd name="T7" fmla="*/ 2147483647 h 17"/>
                  <a:gd name="T8" fmla="*/ 2147483647 w 37"/>
                  <a:gd name="T9" fmla="*/ 2147483647 h 17"/>
                  <a:gd name="T10" fmla="*/ 0 w 37"/>
                  <a:gd name="T11" fmla="*/ 2147483647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17"/>
                  <a:gd name="T20" fmla="*/ 37 w 3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17">
                    <a:moveTo>
                      <a:pt x="0" y="4"/>
                    </a:moveTo>
                    <a:lnTo>
                      <a:pt x="0" y="4"/>
                    </a:lnTo>
                    <a:lnTo>
                      <a:pt x="22" y="0"/>
                    </a:lnTo>
                    <a:lnTo>
                      <a:pt x="36" y="6"/>
                    </a:lnTo>
                    <a:lnTo>
                      <a:pt x="30" y="16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EAEAEA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12" name="Freeform 135"/>
              <p:cNvSpPr>
                <a:spLocks/>
              </p:cNvSpPr>
              <p:nvPr/>
            </p:nvSpPr>
            <p:spPr bwMode="auto">
              <a:xfrm>
                <a:off x="4340" y="2427"/>
                <a:ext cx="112" cy="260"/>
              </a:xfrm>
              <a:custGeom>
                <a:avLst/>
                <a:gdLst>
                  <a:gd name="T0" fmla="*/ 0 w 89"/>
                  <a:gd name="T1" fmla="*/ 2147483647 h 188"/>
                  <a:gd name="T2" fmla="*/ 0 w 89"/>
                  <a:gd name="T3" fmla="*/ 2147483647 h 188"/>
                  <a:gd name="T4" fmla="*/ 2147483647 w 89"/>
                  <a:gd name="T5" fmla="*/ 2147483647 h 188"/>
                  <a:gd name="T6" fmla="*/ 2147483647 w 89"/>
                  <a:gd name="T7" fmla="*/ 2147483647 h 188"/>
                  <a:gd name="T8" fmla="*/ 2147483647 w 89"/>
                  <a:gd name="T9" fmla="*/ 2147483647 h 188"/>
                  <a:gd name="T10" fmla="*/ 2147483647 w 89"/>
                  <a:gd name="T11" fmla="*/ 2147483647 h 188"/>
                  <a:gd name="T12" fmla="*/ 2147483647 w 89"/>
                  <a:gd name="T13" fmla="*/ 2147483647 h 188"/>
                  <a:gd name="T14" fmla="*/ 2147483647 w 89"/>
                  <a:gd name="T15" fmla="*/ 2147483647 h 188"/>
                  <a:gd name="T16" fmla="*/ 2147483647 w 89"/>
                  <a:gd name="T17" fmla="*/ 2147483647 h 188"/>
                  <a:gd name="T18" fmla="*/ 2147483647 w 89"/>
                  <a:gd name="T19" fmla="*/ 2147483647 h 188"/>
                  <a:gd name="T20" fmla="*/ 2147483647 w 89"/>
                  <a:gd name="T21" fmla="*/ 2147483647 h 188"/>
                  <a:gd name="T22" fmla="*/ 2147483647 w 89"/>
                  <a:gd name="T23" fmla="*/ 2147483647 h 188"/>
                  <a:gd name="T24" fmla="*/ 2147483647 w 89"/>
                  <a:gd name="T25" fmla="*/ 2147483647 h 188"/>
                  <a:gd name="T26" fmla="*/ 2147483647 w 89"/>
                  <a:gd name="T27" fmla="*/ 2147483647 h 188"/>
                  <a:gd name="T28" fmla="*/ 2147483647 w 89"/>
                  <a:gd name="T29" fmla="*/ 2147483647 h 188"/>
                  <a:gd name="T30" fmla="*/ 2147483647 w 89"/>
                  <a:gd name="T31" fmla="*/ 2147483647 h 188"/>
                  <a:gd name="T32" fmla="*/ 2147483647 w 89"/>
                  <a:gd name="T33" fmla="*/ 2147483647 h 188"/>
                  <a:gd name="T34" fmla="*/ 2147483647 w 89"/>
                  <a:gd name="T35" fmla="*/ 2147483647 h 188"/>
                  <a:gd name="T36" fmla="*/ 2147483647 w 89"/>
                  <a:gd name="T37" fmla="*/ 0 h 188"/>
                  <a:gd name="T38" fmla="*/ 0 w 89"/>
                  <a:gd name="T39" fmla="*/ 2147483647 h 1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9"/>
                  <a:gd name="T61" fmla="*/ 0 h 188"/>
                  <a:gd name="T62" fmla="*/ 89 w 89"/>
                  <a:gd name="T63" fmla="*/ 188 h 18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9" h="188">
                    <a:moveTo>
                      <a:pt x="0" y="10"/>
                    </a:moveTo>
                    <a:lnTo>
                      <a:pt x="0" y="10"/>
                    </a:lnTo>
                    <a:lnTo>
                      <a:pt x="11" y="28"/>
                    </a:lnTo>
                    <a:lnTo>
                      <a:pt x="29" y="36"/>
                    </a:lnTo>
                    <a:lnTo>
                      <a:pt x="21" y="51"/>
                    </a:lnTo>
                    <a:lnTo>
                      <a:pt x="51" y="76"/>
                    </a:lnTo>
                    <a:lnTo>
                      <a:pt x="65" y="109"/>
                    </a:lnTo>
                    <a:lnTo>
                      <a:pt x="66" y="139"/>
                    </a:lnTo>
                    <a:lnTo>
                      <a:pt x="28" y="165"/>
                    </a:lnTo>
                    <a:lnTo>
                      <a:pt x="35" y="187"/>
                    </a:lnTo>
                    <a:lnTo>
                      <a:pt x="48" y="171"/>
                    </a:lnTo>
                    <a:lnTo>
                      <a:pt x="53" y="176"/>
                    </a:lnTo>
                    <a:lnTo>
                      <a:pt x="57" y="165"/>
                    </a:lnTo>
                    <a:lnTo>
                      <a:pt x="88" y="148"/>
                    </a:lnTo>
                    <a:lnTo>
                      <a:pt x="83" y="101"/>
                    </a:lnTo>
                    <a:lnTo>
                      <a:pt x="41" y="57"/>
                    </a:lnTo>
                    <a:lnTo>
                      <a:pt x="47" y="43"/>
                    </a:lnTo>
                    <a:lnTo>
                      <a:pt x="71" y="22"/>
                    </a:lnTo>
                    <a:lnTo>
                      <a:pt x="36" y="0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EAEAEA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grpSp>
            <p:nvGrpSpPr>
              <p:cNvPr id="113" name="Group 136"/>
              <p:cNvGrpSpPr>
                <a:grpSpLocks/>
              </p:cNvGrpSpPr>
              <p:nvPr/>
            </p:nvGrpSpPr>
            <p:grpSpPr bwMode="auto">
              <a:xfrm>
                <a:off x="3390" y="2502"/>
                <a:ext cx="168" cy="118"/>
                <a:chOff x="3207" y="2384"/>
                <a:chExt cx="134" cy="85"/>
              </a:xfrm>
            </p:grpSpPr>
            <p:sp>
              <p:nvSpPr>
                <p:cNvPr id="226" name="Freeform 137"/>
                <p:cNvSpPr>
                  <a:spLocks/>
                </p:cNvSpPr>
                <p:nvPr/>
              </p:nvSpPr>
              <p:spPr bwMode="auto">
                <a:xfrm>
                  <a:off x="3218" y="2384"/>
                  <a:ext cx="123" cy="85"/>
                </a:xfrm>
                <a:custGeom>
                  <a:avLst/>
                  <a:gdLst>
                    <a:gd name="T0" fmla="*/ 0 w 123"/>
                    <a:gd name="T1" fmla="*/ 84 h 85"/>
                    <a:gd name="T2" fmla="*/ 0 w 123"/>
                    <a:gd name="T3" fmla="*/ 84 h 85"/>
                    <a:gd name="T4" fmla="*/ 31 w 123"/>
                    <a:gd name="T5" fmla="*/ 65 h 85"/>
                    <a:gd name="T6" fmla="*/ 25 w 123"/>
                    <a:gd name="T7" fmla="*/ 56 h 85"/>
                    <a:gd name="T8" fmla="*/ 35 w 123"/>
                    <a:gd name="T9" fmla="*/ 45 h 85"/>
                    <a:gd name="T10" fmla="*/ 68 w 123"/>
                    <a:gd name="T11" fmla="*/ 9 h 85"/>
                    <a:gd name="T12" fmla="*/ 109 w 123"/>
                    <a:gd name="T13" fmla="*/ 0 h 85"/>
                    <a:gd name="T14" fmla="*/ 122 w 123"/>
                    <a:gd name="T15" fmla="*/ 32 h 85"/>
                    <a:gd name="T16" fmla="*/ 112 w 123"/>
                    <a:gd name="T17" fmla="*/ 45 h 85"/>
                    <a:gd name="T18" fmla="*/ 65 w 123"/>
                    <a:gd name="T19" fmla="*/ 66 h 85"/>
                    <a:gd name="T20" fmla="*/ 0 w 123"/>
                    <a:gd name="T21" fmla="*/ 84 h 8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23"/>
                    <a:gd name="T34" fmla="*/ 0 h 85"/>
                    <a:gd name="T35" fmla="*/ 123 w 123"/>
                    <a:gd name="T36" fmla="*/ 85 h 8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23" h="85">
                      <a:moveTo>
                        <a:pt x="0" y="84"/>
                      </a:moveTo>
                      <a:lnTo>
                        <a:pt x="0" y="84"/>
                      </a:lnTo>
                      <a:lnTo>
                        <a:pt x="31" y="65"/>
                      </a:lnTo>
                      <a:lnTo>
                        <a:pt x="25" y="56"/>
                      </a:lnTo>
                      <a:lnTo>
                        <a:pt x="35" y="45"/>
                      </a:lnTo>
                      <a:lnTo>
                        <a:pt x="68" y="9"/>
                      </a:lnTo>
                      <a:lnTo>
                        <a:pt x="109" y="0"/>
                      </a:lnTo>
                      <a:lnTo>
                        <a:pt x="122" y="32"/>
                      </a:lnTo>
                      <a:lnTo>
                        <a:pt x="112" y="45"/>
                      </a:lnTo>
                      <a:lnTo>
                        <a:pt x="65" y="66"/>
                      </a:lnTo>
                      <a:lnTo>
                        <a:pt x="0" y="84"/>
                      </a:lnTo>
                    </a:path>
                  </a:pathLst>
                </a:custGeom>
                <a:solidFill>
                  <a:srgbClr val="EAEAEA">
                    <a:alpha val="74117"/>
                  </a:srgbClr>
                </a:solidFill>
                <a:ln w="12700" cap="rnd">
                  <a:solidFill>
                    <a:srgbClr val="96969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D2E2D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27" name="Freeform 138"/>
                <p:cNvSpPr>
                  <a:spLocks/>
                </p:cNvSpPr>
                <p:nvPr/>
              </p:nvSpPr>
              <p:spPr bwMode="auto">
                <a:xfrm>
                  <a:off x="3207" y="2406"/>
                  <a:ext cx="48" cy="62"/>
                </a:xfrm>
                <a:custGeom>
                  <a:avLst/>
                  <a:gdLst>
                    <a:gd name="T0" fmla="*/ 0 w 48"/>
                    <a:gd name="T1" fmla="*/ 13 h 62"/>
                    <a:gd name="T2" fmla="*/ 0 w 48"/>
                    <a:gd name="T3" fmla="*/ 13 h 62"/>
                    <a:gd name="T4" fmla="*/ 11 w 48"/>
                    <a:gd name="T5" fmla="*/ 61 h 62"/>
                    <a:gd name="T6" fmla="*/ 42 w 48"/>
                    <a:gd name="T7" fmla="*/ 42 h 62"/>
                    <a:gd name="T8" fmla="*/ 36 w 48"/>
                    <a:gd name="T9" fmla="*/ 33 h 62"/>
                    <a:gd name="T10" fmla="*/ 47 w 48"/>
                    <a:gd name="T11" fmla="*/ 23 h 62"/>
                    <a:gd name="T12" fmla="*/ 47 w 48"/>
                    <a:gd name="T13" fmla="*/ 9 h 62"/>
                    <a:gd name="T14" fmla="*/ 23 w 48"/>
                    <a:gd name="T15" fmla="*/ 0 h 62"/>
                    <a:gd name="T16" fmla="*/ 0 w 48"/>
                    <a:gd name="T17" fmla="*/ 13 h 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8"/>
                    <a:gd name="T28" fmla="*/ 0 h 62"/>
                    <a:gd name="T29" fmla="*/ 48 w 48"/>
                    <a:gd name="T30" fmla="*/ 62 h 6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8" h="62">
                      <a:moveTo>
                        <a:pt x="0" y="13"/>
                      </a:moveTo>
                      <a:lnTo>
                        <a:pt x="0" y="13"/>
                      </a:lnTo>
                      <a:lnTo>
                        <a:pt x="11" y="61"/>
                      </a:lnTo>
                      <a:lnTo>
                        <a:pt x="42" y="42"/>
                      </a:lnTo>
                      <a:lnTo>
                        <a:pt x="36" y="33"/>
                      </a:lnTo>
                      <a:lnTo>
                        <a:pt x="47" y="23"/>
                      </a:lnTo>
                      <a:lnTo>
                        <a:pt x="47" y="9"/>
                      </a:lnTo>
                      <a:lnTo>
                        <a:pt x="23" y="0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EAEAEA">
                    <a:alpha val="74117"/>
                  </a:srgbClr>
                </a:solidFill>
                <a:ln w="12700" cap="rnd">
                  <a:solidFill>
                    <a:srgbClr val="96969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D2E2D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sp>
            <p:nvSpPr>
              <p:cNvPr id="114" name="Freeform 139"/>
              <p:cNvSpPr>
                <a:spLocks/>
              </p:cNvSpPr>
              <p:nvPr/>
            </p:nvSpPr>
            <p:spPr bwMode="auto">
              <a:xfrm>
                <a:off x="3224" y="2186"/>
                <a:ext cx="40" cy="26"/>
              </a:xfrm>
              <a:custGeom>
                <a:avLst/>
                <a:gdLst>
                  <a:gd name="T0" fmla="*/ 0 w 32"/>
                  <a:gd name="T1" fmla="*/ 2147483647 h 18"/>
                  <a:gd name="T2" fmla="*/ 0 w 32"/>
                  <a:gd name="T3" fmla="*/ 2147483647 h 18"/>
                  <a:gd name="T4" fmla="*/ 2147483647 w 32"/>
                  <a:gd name="T5" fmla="*/ 2147483647 h 18"/>
                  <a:gd name="T6" fmla="*/ 2147483647 w 32"/>
                  <a:gd name="T7" fmla="*/ 0 h 18"/>
                  <a:gd name="T8" fmla="*/ 0 w 32"/>
                  <a:gd name="T9" fmla="*/ 214748364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18"/>
                  <a:gd name="T17" fmla="*/ 32 w 32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18">
                    <a:moveTo>
                      <a:pt x="0" y="9"/>
                    </a:moveTo>
                    <a:lnTo>
                      <a:pt x="0" y="9"/>
                    </a:lnTo>
                    <a:lnTo>
                      <a:pt x="11" y="17"/>
                    </a:lnTo>
                    <a:lnTo>
                      <a:pt x="31" y="0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EAEAEA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15" name="Freeform 140"/>
              <p:cNvSpPr>
                <a:spLocks/>
              </p:cNvSpPr>
              <p:nvPr/>
            </p:nvSpPr>
            <p:spPr bwMode="auto">
              <a:xfrm>
                <a:off x="3376" y="2617"/>
                <a:ext cx="27" cy="34"/>
              </a:xfrm>
              <a:custGeom>
                <a:avLst/>
                <a:gdLst>
                  <a:gd name="T0" fmla="*/ 0 w 21"/>
                  <a:gd name="T1" fmla="*/ 2147483647 h 24"/>
                  <a:gd name="T2" fmla="*/ 0 w 21"/>
                  <a:gd name="T3" fmla="*/ 2147483647 h 24"/>
                  <a:gd name="T4" fmla="*/ 2147483647 w 21"/>
                  <a:gd name="T5" fmla="*/ 2147483647 h 24"/>
                  <a:gd name="T6" fmla="*/ 2147483647 w 21"/>
                  <a:gd name="T7" fmla="*/ 2147483647 h 24"/>
                  <a:gd name="T8" fmla="*/ 2147483647 w 21"/>
                  <a:gd name="T9" fmla="*/ 2147483647 h 24"/>
                  <a:gd name="T10" fmla="*/ 2147483647 w 21"/>
                  <a:gd name="T11" fmla="*/ 2147483647 h 24"/>
                  <a:gd name="T12" fmla="*/ 2147483647 w 21"/>
                  <a:gd name="T13" fmla="*/ 0 h 24"/>
                  <a:gd name="T14" fmla="*/ 0 w 21"/>
                  <a:gd name="T15" fmla="*/ 2147483647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"/>
                  <a:gd name="T25" fmla="*/ 0 h 24"/>
                  <a:gd name="T26" fmla="*/ 21 w 21"/>
                  <a:gd name="T27" fmla="*/ 24 h 2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" h="24">
                    <a:moveTo>
                      <a:pt x="0" y="18"/>
                    </a:moveTo>
                    <a:lnTo>
                      <a:pt x="0" y="18"/>
                    </a:lnTo>
                    <a:lnTo>
                      <a:pt x="13" y="23"/>
                    </a:lnTo>
                    <a:lnTo>
                      <a:pt x="19" y="15"/>
                    </a:lnTo>
                    <a:lnTo>
                      <a:pt x="10" y="13"/>
                    </a:lnTo>
                    <a:lnTo>
                      <a:pt x="20" y="8"/>
                    </a:lnTo>
                    <a:lnTo>
                      <a:pt x="15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EAEAEA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16" name="Freeform 141"/>
              <p:cNvSpPr>
                <a:spLocks/>
              </p:cNvSpPr>
              <p:nvPr/>
            </p:nvSpPr>
            <p:spPr bwMode="auto">
              <a:xfrm>
                <a:off x="3421" y="2314"/>
                <a:ext cx="33" cy="23"/>
              </a:xfrm>
              <a:custGeom>
                <a:avLst/>
                <a:gdLst>
                  <a:gd name="T0" fmla="*/ 0 w 26"/>
                  <a:gd name="T1" fmla="*/ 0 h 17"/>
                  <a:gd name="T2" fmla="*/ 0 w 26"/>
                  <a:gd name="T3" fmla="*/ 0 h 17"/>
                  <a:gd name="T4" fmla="*/ 2147483647 w 26"/>
                  <a:gd name="T5" fmla="*/ 2147483647 h 17"/>
                  <a:gd name="T6" fmla="*/ 2147483647 w 26"/>
                  <a:gd name="T7" fmla="*/ 2147483647 h 17"/>
                  <a:gd name="T8" fmla="*/ 0 w 26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7"/>
                  <a:gd name="T17" fmla="*/ 26 w 2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7">
                    <a:moveTo>
                      <a:pt x="0" y="0"/>
                    </a:moveTo>
                    <a:lnTo>
                      <a:pt x="0" y="0"/>
                    </a:lnTo>
                    <a:lnTo>
                      <a:pt x="14" y="16"/>
                    </a:lnTo>
                    <a:lnTo>
                      <a:pt x="25" y="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AEAEA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17" name="Freeform 142"/>
              <p:cNvSpPr>
                <a:spLocks/>
              </p:cNvSpPr>
              <p:nvPr/>
            </p:nvSpPr>
            <p:spPr bwMode="auto">
              <a:xfrm>
                <a:off x="3253" y="2235"/>
                <a:ext cx="25" cy="76"/>
              </a:xfrm>
              <a:custGeom>
                <a:avLst/>
                <a:gdLst>
                  <a:gd name="T0" fmla="*/ 0 w 20"/>
                  <a:gd name="T1" fmla="*/ 2147483647 h 55"/>
                  <a:gd name="T2" fmla="*/ 0 w 20"/>
                  <a:gd name="T3" fmla="*/ 2147483647 h 55"/>
                  <a:gd name="T4" fmla="*/ 2147483647 w 20"/>
                  <a:gd name="T5" fmla="*/ 2147483647 h 55"/>
                  <a:gd name="T6" fmla="*/ 2147483647 w 20"/>
                  <a:gd name="T7" fmla="*/ 2147483647 h 55"/>
                  <a:gd name="T8" fmla="*/ 2147483647 w 20"/>
                  <a:gd name="T9" fmla="*/ 2147483647 h 55"/>
                  <a:gd name="T10" fmla="*/ 2147483647 w 20"/>
                  <a:gd name="T11" fmla="*/ 2147483647 h 55"/>
                  <a:gd name="T12" fmla="*/ 2147483647 w 20"/>
                  <a:gd name="T13" fmla="*/ 2147483647 h 55"/>
                  <a:gd name="T14" fmla="*/ 2147483647 w 20"/>
                  <a:gd name="T15" fmla="*/ 2147483647 h 55"/>
                  <a:gd name="T16" fmla="*/ 2147483647 w 20"/>
                  <a:gd name="T17" fmla="*/ 0 h 55"/>
                  <a:gd name="T18" fmla="*/ 2147483647 w 20"/>
                  <a:gd name="T19" fmla="*/ 2147483647 h 55"/>
                  <a:gd name="T20" fmla="*/ 0 w 20"/>
                  <a:gd name="T21" fmla="*/ 2147483647 h 5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"/>
                  <a:gd name="T34" fmla="*/ 0 h 55"/>
                  <a:gd name="T35" fmla="*/ 20 w 20"/>
                  <a:gd name="T36" fmla="*/ 55 h 5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" h="55">
                    <a:moveTo>
                      <a:pt x="0" y="26"/>
                    </a:moveTo>
                    <a:lnTo>
                      <a:pt x="0" y="26"/>
                    </a:lnTo>
                    <a:lnTo>
                      <a:pt x="11" y="54"/>
                    </a:lnTo>
                    <a:lnTo>
                      <a:pt x="12" y="51"/>
                    </a:lnTo>
                    <a:lnTo>
                      <a:pt x="18" y="24"/>
                    </a:lnTo>
                    <a:lnTo>
                      <a:pt x="10" y="26"/>
                    </a:lnTo>
                    <a:lnTo>
                      <a:pt x="12" y="14"/>
                    </a:lnTo>
                    <a:lnTo>
                      <a:pt x="18" y="8"/>
                    </a:lnTo>
                    <a:lnTo>
                      <a:pt x="19" y="0"/>
                    </a:lnTo>
                    <a:lnTo>
                      <a:pt x="13" y="2"/>
                    </a:lnTo>
                    <a:lnTo>
                      <a:pt x="0" y="26"/>
                    </a:lnTo>
                  </a:path>
                </a:pathLst>
              </a:custGeom>
              <a:solidFill>
                <a:srgbClr val="EAEAEA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18" name="Freeform 143"/>
              <p:cNvSpPr>
                <a:spLocks/>
              </p:cNvSpPr>
              <p:nvPr/>
            </p:nvSpPr>
            <p:spPr bwMode="auto">
              <a:xfrm>
                <a:off x="3265" y="2232"/>
                <a:ext cx="70" cy="85"/>
              </a:xfrm>
              <a:custGeom>
                <a:avLst/>
                <a:gdLst>
                  <a:gd name="T0" fmla="*/ 0 w 56"/>
                  <a:gd name="T1" fmla="*/ 2147483647 h 61"/>
                  <a:gd name="T2" fmla="*/ 0 w 56"/>
                  <a:gd name="T3" fmla="*/ 2147483647 h 61"/>
                  <a:gd name="T4" fmla="*/ 2147483647 w 56"/>
                  <a:gd name="T5" fmla="*/ 2147483647 h 61"/>
                  <a:gd name="T6" fmla="*/ 2147483647 w 56"/>
                  <a:gd name="T7" fmla="*/ 2147483647 h 61"/>
                  <a:gd name="T8" fmla="*/ 2147483647 w 56"/>
                  <a:gd name="T9" fmla="*/ 2147483647 h 61"/>
                  <a:gd name="T10" fmla="*/ 2147483647 w 56"/>
                  <a:gd name="T11" fmla="*/ 0 h 61"/>
                  <a:gd name="T12" fmla="*/ 2147483647 w 56"/>
                  <a:gd name="T13" fmla="*/ 2147483647 h 61"/>
                  <a:gd name="T14" fmla="*/ 2147483647 w 56"/>
                  <a:gd name="T15" fmla="*/ 2147483647 h 61"/>
                  <a:gd name="T16" fmla="*/ 2147483647 w 56"/>
                  <a:gd name="T17" fmla="*/ 2147483647 h 61"/>
                  <a:gd name="T18" fmla="*/ 2147483647 w 56"/>
                  <a:gd name="T19" fmla="*/ 2147483647 h 61"/>
                  <a:gd name="T20" fmla="*/ 2147483647 w 56"/>
                  <a:gd name="T21" fmla="*/ 2147483647 h 61"/>
                  <a:gd name="T22" fmla="*/ 2147483647 w 56"/>
                  <a:gd name="T23" fmla="*/ 2147483647 h 61"/>
                  <a:gd name="T24" fmla="*/ 2147483647 w 56"/>
                  <a:gd name="T25" fmla="*/ 2147483647 h 61"/>
                  <a:gd name="T26" fmla="*/ 0 w 56"/>
                  <a:gd name="T27" fmla="*/ 2147483647 h 6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6"/>
                  <a:gd name="T43" fmla="*/ 0 h 61"/>
                  <a:gd name="T44" fmla="*/ 56 w 56"/>
                  <a:gd name="T45" fmla="*/ 61 h 6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6" h="61">
                    <a:moveTo>
                      <a:pt x="0" y="27"/>
                    </a:moveTo>
                    <a:lnTo>
                      <a:pt x="0" y="27"/>
                    </a:lnTo>
                    <a:lnTo>
                      <a:pt x="2" y="15"/>
                    </a:lnTo>
                    <a:lnTo>
                      <a:pt x="8" y="9"/>
                    </a:lnTo>
                    <a:lnTo>
                      <a:pt x="21" y="14"/>
                    </a:lnTo>
                    <a:lnTo>
                      <a:pt x="47" y="0"/>
                    </a:lnTo>
                    <a:lnTo>
                      <a:pt x="55" y="15"/>
                    </a:lnTo>
                    <a:lnTo>
                      <a:pt x="26" y="25"/>
                    </a:lnTo>
                    <a:lnTo>
                      <a:pt x="39" y="39"/>
                    </a:lnTo>
                    <a:lnTo>
                      <a:pt x="33" y="47"/>
                    </a:lnTo>
                    <a:lnTo>
                      <a:pt x="15" y="60"/>
                    </a:lnTo>
                    <a:lnTo>
                      <a:pt x="2" y="53"/>
                    </a:lnTo>
                    <a:lnTo>
                      <a:pt x="8" y="25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EAEAEA">
                  <a:alpha val="74117"/>
                </a:srgbClr>
              </a:solidFill>
              <a:ln w="12700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19" name="Freeform 144"/>
              <p:cNvSpPr>
                <a:spLocks/>
              </p:cNvSpPr>
              <p:nvPr/>
            </p:nvSpPr>
            <p:spPr bwMode="auto">
              <a:xfrm>
                <a:off x="3288" y="2523"/>
                <a:ext cx="58" cy="44"/>
              </a:xfrm>
              <a:custGeom>
                <a:avLst/>
                <a:gdLst>
                  <a:gd name="T0" fmla="*/ 0 w 24"/>
                  <a:gd name="T1" fmla="*/ 2147483647 h 21"/>
                  <a:gd name="T2" fmla="*/ 0 w 24"/>
                  <a:gd name="T3" fmla="*/ 2147483647 h 21"/>
                  <a:gd name="T4" fmla="*/ 2147483647 w 24"/>
                  <a:gd name="T5" fmla="*/ 0 h 21"/>
                  <a:gd name="T6" fmla="*/ 2147483647 w 24"/>
                  <a:gd name="T7" fmla="*/ 2147483647 h 21"/>
                  <a:gd name="T8" fmla="*/ 0 w 24"/>
                  <a:gd name="T9" fmla="*/ 2147483647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1"/>
                  <a:gd name="T17" fmla="*/ 24 w 24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1">
                    <a:moveTo>
                      <a:pt x="0" y="12"/>
                    </a:moveTo>
                    <a:lnTo>
                      <a:pt x="0" y="12"/>
                    </a:lnTo>
                    <a:lnTo>
                      <a:pt x="18" y="0"/>
                    </a:lnTo>
                    <a:lnTo>
                      <a:pt x="23" y="20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EAEAEA">
                  <a:alpha val="74117"/>
                </a:srgbClr>
              </a:solidFill>
              <a:ln w="12700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20" name="Freeform 145"/>
              <p:cNvSpPr>
                <a:spLocks/>
              </p:cNvSpPr>
              <p:nvPr/>
            </p:nvSpPr>
            <p:spPr bwMode="auto">
              <a:xfrm>
                <a:off x="3269" y="2206"/>
                <a:ext cx="26" cy="33"/>
              </a:xfrm>
              <a:custGeom>
                <a:avLst/>
                <a:gdLst>
                  <a:gd name="T0" fmla="*/ 0 w 21"/>
                  <a:gd name="T1" fmla="*/ 2147483647 h 24"/>
                  <a:gd name="T2" fmla="*/ 0 w 21"/>
                  <a:gd name="T3" fmla="*/ 2147483647 h 24"/>
                  <a:gd name="T4" fmla="*/ 2147483647 w 21"/>
                  <a:gd name="T5" fmla="*/ 2147483647 h 24"/>
                  <a:gd name="T6" fmla="*/ 2147483647 w 21"/>
                  <a:gd name="T7" fmla="*/ 2147483647 h 24"/>
                  <a:gd name="T8" fmla="*/ 2147483647 w 21"/>
                  <a:gd name="T9" fmla="*/ 0 h 24"/>
                  <a:gd name="T10" fmla="*/ 0 w 21"/>
                  <a:gd name="T11" fmla="*/ 2147483647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24"/>
                  <a:gd name="T20" fmla="*/ 21 w 21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24">
                    <a:moveTo>
                      <a:pt x="0" y="23"/>
                    </a:moveTo>
                    <a:lnTo>
                      <a:pt x="0" y="23"/>
                    </a:lnTo>
                    <a:lnTo>
                      <a:pt x="6" y="21"/>
                    </a:lnTo>
                    <a:lnTo>
                      <a:pt x="20" y="7"/>
                    </a:lnTo>
                    <a:lnTo>
                      <a:pt x="12" y="0"/>
                    </a:lnTo>
                    <a:lnTo>
                      <a:pt x="0" y="23"/>
                    </a:lnTo>
                  </a:path>
                </a:pathLst>
              </a:custGeom>
              <a:solidFill>
                <a:srgbClr val="EAEAEA">
                  <a:alpha val="74117"/>
                </a:srgbClr>
              </a:solidFill>
              <a:ln w="12700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21" name="Freeform 146"/>
              <p:cNvSpPr>
                <a:spLocks/>
              </p:cNvSpPr>
              <p:nvPr/>
            </p:nvSpPr>
            <p:spPr bwMode="auto">
              <a:xfrm>
                <a:off x="3520" y="2372"/>
                <a:ext cx="21" cy="29"/>
              </a:xfrm>
              <a:custGeom>
                <a:avLst/>
                <a:gdLst>
                  <a:gd name="T0" fmla="*/ 0 w 17"/>
                  <a:gd name="T1" fmla="*/ 2147483647 h 21"/>
                  <a:gd name="T2" fmla="*/ 0 w 17"/>
                  <a:gd name="T3" fmla="*/ 2147483647 h 21"/>
                  <a:gd name="T4" fmla="*/ 2147483647 w 17"/>
                  <a:gd name="T5" fmla="*/ 2147483647 h 21"/>
                  <a:gd name="T6" fmla="*/ 2147483647 w 17"/>
                  <a:gd name="T7" fmla="*/ 2147483647 h 21"/>
                  <a:gd name="T8" fmla="*/ 2147483647 w 17"/>
                  <a:gd name="T9" fmla="*/ 0 h 21"/>
                  <a:gd name="T10" fmla="*/ 0 w 17"/>
                  <a:gd name="T11" fmla="*/ 2147483647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21"/>
                  <a:gd name="T20" fmla="*/ 17 w 17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21">
                    <a:moveTo>
                      <a:pt x="0" y="16"/>
                    </a:moveTo>
                    <a:lnTo>
                      <a:pt x="0" y="16"/>
                    </a:lnTo>
                    <a:lnTo>
                      <a:pt x="9" y="20"/>
                    </a:lnTo>
                    <a:lnTo>
                      <a:pt x="16" y="20"/>
                    </a:lnTo>
                    <a:lnTo>
                      <a:pt x="11" y="0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EAEAEA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grpSp>
            <p:nvGrpSpPr>
              <p:cNvPr id="122" name="Group 147"/>
              <p:cNvGrpSpPr>
                <a:grpSpLocks/>
              </p:cNvGrpSpPr>
              <p:nvPr/>
            </p:nvGrpSpPr>
            <p:grpSpPr bwMode="auto">
              <a:xfrm>
                <a:off x="2432" y="2156"/>
                <a:ext cx="1095" cy="1309"/>
                <a:chOff x="2432" y="2156"/>
                <a:chExt cx="1095" cy="1309"/>
              </a:xfrm>
            </p:grpSpPr>
            <p:sp>
              <p:nvSpPr>
                <p:cNvPr id="176" name="Freeform 148"/>
                <p:cNvSpPr>
                  <a:spLocks/>
                </p:cNvSpPr>
                <p:nvPr/>
              </p:nvSpPr>
              <p:spPr bwMode="auto">
                <a:xfrm>
                  <a:off x="2890" y="2776"/>
                  <a:ext cx="122" cy="154"/>
                </a:xfrm>
                <a:custGeom>
                  <a:avLst/>
                  <a:gdLst>
                    <a:gd name="T0" fmla="*/ 0 w 98"/>
                    <a:gd name="T1" fmla="*/ 12699 h 111"/>
                    <a:gd name="T2" fmla="*/ 0 w 98"/>
                    <a:gd name="T3" fmla="*/ 12699 h 111"/>
                    <a:gd name="T4" fmla="*/ 230 w 98"/>
                    <a:gd name="T5" fmla="*/ 14950 h 111"/>
                    <a:gd name="T6" fmla="*/ 621 w 98"/>
                    <a:gd name="T7" fmla="*/ 14068 h 111"/>
                    <a:gd name="T8" fmla="*/ 1127 w 98"/>
                    <a:gd name="T9" fmla="*/ 14068 h 111"/>
                    <a:gd name="T10" fmla="*/ 1607 w 98"/>
                    <a:gd name="T11" fmla="*/ 12607 h 111"/>
                    <a:gd name="T12" fmla="*/ 1762 w 98"/>
                    <a:gd name="T13" fmla="*/ 9844 h 111"/>
                    <a:gd name="T14" fmla="*/ 2263 w 98"/>
                    <a:gd name="T15" fmla="*/ 7439 h 111"/>
                    <a:gd name="T16" fmla="*/ 2599 w 98"/>
                    <a:gd name="T17" fmla="*/ 0 h 111"/>
                    <a:gd name="T18" fmla="*/ 2001 w 98"/>
                    <a:gd name="T19" fmla="*/ 0 h 111"/>
                    <a:gd name="T20" fmla="*/ 1647 w 98"/>
                    <a:gd name="T21" fmla="*/ 1322 h 111"/>
                    <a:gd name="T22" fmla="*/ 1647 w 98"/>
                    <a:gd name="T23" fmla="*/ 3530 h 111"/>
                    <a:gd name="T24" fmla="*/ 727 w 98"/>
                    <a:gd name="T25" fmla="*/ 2544 h 111"/>
                    <a:gd name="T26" fmla="*/ 727 w 98"/>
                    <a:gd name="T27" fmla="*/ 4219 h 111"/>
                    <a:gd name="T28" fmla="*/ 1058 w 98"/>
                    <a:gd name="T29" fmla="*/ 4341 h 111"/>
                    <a:gd name="T30" fmla="*/ 944 w 98"/>
                    <a:gd name="T31" fmla="*/ 9844 h 111"/>
                    <a:gd name="T32" fmla="*/ 512 w 98"/>
                    <a:gd name="T33" fmla="*/ 9830 h 111"/>
                    <a:gd name="T34" fmla="*/ 0 w 98"/>
                    <a:gd name="T35" fmla="*/ 12699 h 11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98"/>
                    <a:gd name="T55" fmla="*/ 0 h 111"/>
                    <a:gd name="T56" fmla="*/ 98 w 98"/>
                    <a:gd name="T57" fmla="*/ 111 h 11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98" h="111">
                      <a:moveTo>
                        <a:pt x="0" y="94"/>
                      </a:moveTo>
                      <a:lnTo>
                        <a:pt x="0" y="94"/>
                      </a:lnTo>
                      <a:lnTo>
                        <a:pt x="9" y="110"/>
                      </a:lnTo>
                      <a:lnTo>
                        <a:pt x="23" y="104"/>
                      </a:lnTo>
                      <a:lnTo>
                        <a:pt x="42" y="104"/>
                      </a:lnTo>
                      <a:lnTo>
                        <a:pt x="60" y="93"/>
                      </a:lnTo>
                      <a:lnTo>
                        <a:pt x="66" y="73"/>
                      </a:lnTo>
                      <a:lnTo>
                        <a:pt x="84" y="55"/>
                      </a:lnTo>
                      <a:lnTo>
                        <a:pt x="97" y="0"/>
                      </a:lnTo>
                      <a:lnTo>
                        <a:pt x="75" y="0"/>
                      </a:lnTo>
                      <a:lnTo>
                        <a:pt x="62" y="10"/>
                      </a:lnTo>
                      <a:lnTo>
                        <a:pt x="62" y="26"/>
                      </a:lnTo>
                      <a:lnTo>
                        <a:pt x="27" y="19"/>
                      </a:lnTo>
                      <a:lnTo>
                        <a:pt x="27" y="31"/>
                      </a:lnTo>
                      <a:lnTo>
                        <a:pt x="39" y="32"/>
                      </a:lnTo>
                      <a:lnTo>
                        <a:pt x="35" y="73"/>
                      </a:lnTo>
                      <a:lnTo>
                        <a:pt x="19" y="72"/>
                      </a:lnTo>
                      <a:lnTo>
                        <a:pt x="0" y="94"/>
                      </a:lnTo>
                    </a:path>
                  </a:pathLst>
                </a:custGeom>
                <a:solidFill>
                  <a:srgbClr val="EAEAEA">
                    <a:alpha val="74117"/>
                  </a:srgbClr>
                </a:solidFill>
                <a:ln w="12699" cap="rnd">
                  <a:solidFill>
                    <a:srgbClr val="96969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D2E2D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177" name="Freeform 149"/>
                <p:cNvSpPr>
                  <a:spLocks/>
                </p:cNvSpPr>
                <p:nvPr/>
              </p:nvSpPr>
              <p:spPr bwMode="auto">
                <a:xfrm>
                  <a:off x="2864" y="2802"/>
                  <a:ext cx="26" cy="24"/>
                </a:xfrm>
                <a:custGeom>
                  <a:avLst/>
                  <a:gdLst>
                    <a:gd name="T0" fmla="*/ 0 w 21"/>
                    <a:gd name="T1" fmla="*/ 2828 h 17"/>
                    <a:gd name="T2" fmla="*/ 0 w 21"/>
                    <a:gd name="T3" fmla="*/ 2828 h 17"/>
                    <a:gd name="T4" fmla="*/ 1 w 21"/>
                    <a:gd name="T5" fmla="*/ 0 h 17"/>
                    <a:gd name="T6" fmla="*/ 489 w 21"/>
                    <a:gd name="T7" fmla="*/ 0 h 17"/>
                    <a:gd name="T8" fmla="*/ 489 w 21"/>
                    <a:gd name="T9" fmla="*/ 2153 h 17"/>
                    <a:gd name="T10" fmla="*/ 0 w 21"/>
                    <a:gd name="T11" fmla="*/ 2828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"/>
                    <a:gd name="T19" fmla="*/ 0 h 17"/>
                    <a:gd name="T20" fmla="*/ 21 w 21"/>
                    <a:gd name="T21" fmla="*/ 17 h 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" h="17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1" y="0"/>
                      </a:lnTo>
                      <a:lnTo>
                        <a:pt x="20" y="0"/>
                      </a:lnTo>
                      <a:lnTo>
                        <a:pt x="20" y="13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EAEAEA">
                    <a:alpha val="74117"/>
                  </a:srgbClr>
                </a:solidFill>
                <a:ln w="12699" cap="rnd">
                  <a:solidFill>
                    <a:srgbClr val="96969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D2E2D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178" name="Freeform 150"/>
                <p:cNvSpPr>
                  <a:spLocks/>
                </p:cNvSpPr>
                <p:nvPr/>
              </p:nvSpPr>
              <p:spPr bwMode="auto">
                <a:xfrm>
                  <a:off x="2852" y="2802"/>
                  <a:ext cx="86" cy="107"/>
                </a:xfrm>
                <a:custGeom>
                  <a:avLst/>
                  <a:gdLst>
                    <a:gd name="T0" fmla="*/ 0 w 69"/>
                    <a:gd name="T1" fmla="*/ 4960 h 77"/>
                    <a:gd name="T2" fmla="*/ 0 w 69"/>
                    <a:gd name="T3" fmla="*/ 4960 h 77"/>
                    <a:gd name="T4" fmla="*/ 187 w 69"/>
                    <a:gd name="T5" fmla="*/ 3177 h 77"/>
                    <a:gd name="T6" fmla="*/ 330 w 69"/>
                    <a:gd name="T7" fmla="*/ 3569 h 77"/>
                    <a:gd name="T8" fmla="*/ 233 w 69"/>
                    <a:gd name="T9" fmla="*/ 2086 h 77"/>
                    <a:gd name="T10" fmla="*/ 783 w 69"/>
                    <a:gd name="T11" fmla="*/ 1825 h 77"/>
                    <a:gd name="T12" fmla="*/ 783 w 69"/>
                    <a:gd name="T13" fmla="*/ 0 h 77"/>
                    <a:gd name="T14" fmla="*/ 1516 w 69"/>
                    <a:gd name="T15" fmla="*/ 0 h 77"/>
                    <a:gd name="T16" fmla="*/ 1516 w 69"/>
                    <a:gd name="T17" fmla="*/ 1720 h 77"/>
                    <a:gd name="T18" fmla="*/ 1862 w 69"/>
                    <a:gd name="T19" fmla="*/ 1825 h 77"/>
                    <a:gd name="T20" fmla="*/ 1760 w 69"/>
                    <a:gd name="T21" fmla="*/ 7500 h 77"/>
                    <a:gd name="T22" fmla="*/ 1314 w 69"/>
                    <a:gd name="T23" fmla="*/ 7430 h 77"/>
                    <a:gd name="T24" fmla="*/ 783 w 69"/>
                    <a:gd name="T25" fmla="*/ 10557 h 77"/>
                    <a:gd name="T26" fmla="*/ 0 w 69"/>
                    <a:gd name="T27" fmla="*/ 4960 h 7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69"/>
                    <a:gd name="T43" fmla="*/ 0 h 77"/>
                    <a:gd name="T44" fmla="*/ 69 w 69"/>
                    <a:gd name="T45" fmla="*/ 77 h 7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69" h="77">
                      <a:moveTo>
                        <a:pt x="0" y="36"/>
                      </a:moveTo>
                      <a:lnTo>
                        <a:pt x="0" y="36"/>
                      </a:lnTo>
                      <a:lnTo>
                        <a:pt x="7" y="23"/>
                      </a:lnTo>
                      <a:lnTo>
                        <a:pt x="12" y="26"/>
                      </a:lnTo>
                      <a:lnTo>
                        <a:pt x="9" y="15"/>
                      </a:lnTo>
                      <a:lnTo>
                        <a:pt x="29" y="13"/>
                      </a:lnTo>
                      <a:lnTo>
                        <a:pt x="29" y="0"/>
                      </a:lnTo>
                      <a:lnTo>
                        <a:pt x="56" y="0"/>
                      </a:lnTo>
                      <a:lnTo>
                        <a:pt x="56" y="12"/>
                      </a:lnTo>
                      <a:lnTo>
                        <a:pt x="68" y="13"/>
                      </a:lnTo>
                      <a:lnTo>
                        <a:pt x="64" y="54"/>
                      </a:lnTo>
                      <a:lnTo>
                        <a:pt x="48" y="53"/>
                      </a:lnTo>
                      <a:lnTo>
                        <a:pt x="29" y="76"/>
                      </a:lnTo>
                      <a:lnTo>
                        <a:pt x="0" y="36"/>
                      </a:lnTo>
                    </a:path>
                  </a:pathLst>
                </a:custGeom>
                <a:solidFill>
                  <a:srgbClr val="CC0000">
                    <a:alpha val="74117"/>
                  </a:srgbClr>
                </a:solidFill>
                <a:ln w="12699" cap="rnd">
                  <a:solidFill>
                    <a:srgbClr val="96969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D2E2D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179" name="Freeform 151"/>
                <p:cNvSpPr>
                  <a:spLocks/>
                </p:cNvSpPr>
                <p:nvPr/>
              </p:nvSpPr>
              <p:spPr bwMode="auto">
                <a:xfrm>
                  <a:off x="2446" y="2598"/>
                  <a:ext cx="48" cy="24"/>
                </a:xfrm>
                <a:custGeom>
                  <a:avLst/>
                  <a:gdLst>
                    <a:gd name="T0" fmla="*/ 0 w 39"/>
                    <a:gd name="T1" fmla="*/ 2828 h 17"/>
                    <a:gd name="T2" fmla="*/ 0 w 39"/>
                    <a:gd name="T3" fmla="*/ 2828 h 17"/>
                    <a:gd name="T4" fmla="*/ 2 w 39"/>
                    <a:gd name="T5" fmla="*/ 0 h 17"/>
                    <a:gd name="T6" fmla="*/ 854 w 39"/>
                    <a:gd name="T7" fmla="*/ 1005 h 17"/>
                    <a:gd name="T8" fmla="*/ 0 w 39"/>
                    <a:gd name="T9" fmla="*/ 2828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7"/>
                    <a:gd name="T17" fmla="*/ 39 w 3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7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2" y="0"/>
                      </a:lnTo>
                      <a:lnTo>
                        <a:pt x="38" y="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EAEAEA">
                    <a:alpha val="74117"/>
                  </a:srgbClr>
                </a:solidFill>
                <a:ln w="12699" cap="rnd">
                  <a:solidFill>
                    <a:srgbClr val="96969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D2E2D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180" name="Freeform 152"/>
                <p:cNvSpPr>
                  <a:spLocks/>
                </p:cNvSpPr>
                <p:nvPr/>
              </p:nvSpPr>
              <p:spPr bwMode="auto">
                <a:xfrm>
                  <a:off x="2664" y="2643"/>
                  <a:ext cx="67" cy="115"/>
                </a:xfrm>
                <a:custGeom>
                  <a:avLst/>
                  <a:gdLst>
                    <a:gd name="T0" fmla="*/ 0 w 54"/>
                    <a:gd name="T1" fmla="*/ 10015 h 83"/>
                    <a:gd name="T2" fmla="*/ 0 w 54"/>
                    <a:gd name="T3" fmla="*/ 10015 h 83"/>
                    <a:gd name="T4" fmla="*/ 96 w 54"/>
                    <a:gd name="T5" fmla="*/ 2720 h 83"/>
                    <a:gd name="T6" fmla="*/ 1 w 54"/>
                    <a:gd name="T7" fmla="*/ 385 h 83"/>
                    <a:gd name="T8" fmla="*/ 888 w 54"/>
                    <a:gd name="T9" fmla="*/ 0 h 83"/>
                    <a:gd name="T10" fmla="*/ 1360 w 54"/>
                    <a:gd name="T11" fmla="*/ 8437 h 83"/>
                    <a:gd name="T12" fmla="*/ 320 w 54"/>
                    <a:gd name="T13" fmla="*/ 10954 h 83"/>
                    <a:gd name="T14" fmla="*/ 0 w 54"/>
                    <a:gd name="T15" fmla="*/ 10015 h 8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4"/>
                    <a:gd name="T25" fmla="*/ 0 h 83"/>
                    <a:gd name="T26" fmla="*/ 54 w 54"/>
                    <a:gd name="T27" fmla="*/ 83 h 8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4" h="83">
                      <a:moveTo>
                        <a:pt x="0" y="75"/>
                      </a:moveTo>
                      <a:lnTo>
                        <a:pt x="0" y="75"/>
                      </a:lnTo>
                      <a:lnTo>
                        <a:pt x="4" y="21"/>
                      </a:lnTo>
                      <a:lnTo>
                        <a:pt x="1" y="3"/>
                      </a:lnTo>
                      <a:lnTo>
                        <a:pt x="35" y="0"/>
                      </a:lnTo>
                      <a:lnTo>
                        <a:pt x="53" y="63"/>
                      </a:lnTo>
                      <a:lnTo>
                        <a:pt x="12" y="82"/>
                      </a:lnTo>
                      <a:lnTo>
                        <a:pt x="0" y="75"/>
                      </a:lnTo>
                    </a:path>
                  </a:pathLst>
                </a:custGeom>
                <a:noFill/>
                <a:ln w="12699" cap="rnd">
                  <a:solidFill>
                    <a:srgbClr val="96969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D2E2D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181" name="Freeform 153"/>
                <p:cNvSpPr>
                  <a:spLocks/>
                </p:cNvSpPr>
                <p:nvPr/>
              </p:nvSpPr>
              <p:spPr bwMode="auto">
                <a:xfrm>
                  <a:off x="2577" y="2651"/>
                  <a:ext cx="93" cy="113"/>
                </a:xfrm>
                <a:custGeom>
                  <a:avLst/>
                  <a:gdLst>
                    <a:gd name="T0" fmla="*/ 0 w 75"/>
                    <a:gd name="T1" fmla="*/ 7814 h 81"/>
                    <a:gd name="T2" fmla="*/ 0 w 75"/>
                    <a:gd name="T3" fmla="*/ 7814 h 81"/>
                    <a:gd name="T4" fmla="*/ 1 w 75"/>
                    <a:gd name="T5" fmla="*/ 6088 h 81"/>
                    <a:gd name="T6" fmla="*/ 77 w 75"/>
                    <a:gd name="T7" fmla="*/ 4015 h 81"/>
                    <a:gd name="T8" fmla="*/ 278 w 75"/>
                    <a:gd name="T9" fmla="*/ 4248 h 81"/>
                    <a:gd name="T10" fmla="*/ 146 w 75"/>
                    <a:gd name="T11" fmla="*/ 804 h 81"/>
                    <a:gd name="T12" fmla="*/ 699 w 75"/>
                    <a:gd name="T13" fmla="*/ 0 h 81"/>
                    <a:gd name="T14" fmla="*/ 1047 w 75"/>
                    <a:gd name="T15" fmla="*/ 576 h 81"/>
                    <a:gd name="T16" fmla="*/ 1213 w 75"/>
                    <a:gd name="T17" fmla="*/ 1775 h 81"/>
                    <a:gd name="T18" fmla="*/ 1865 w 75"/>
                    <a:gd name="T19" fmla="*/ 2183 h 81"/>
                    <a:gd name="T20" fmla="*/ 1762 w 75"/>
                    <a:gd name="T21" fmla="*/ 10376 h 81"/>
                    <a:gd name="T22" fmla="*/ 319 w 75"/>
                    <a:gd name="T23" fmla="*/ 11848 h 81"/>
                    <a:gd name="T24" fmla="*/ 322 w 75"/>
                    <a:gd name="T25" fmla="*/ 9069 h 81"/>
                    <a:gd name="T26" fmla="*/ 0 w 75"/>
                    <a:gd name="T27" fmla="*/ 7814 h 8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5"/>
                    <a:gd name="T43" fmla="*/ 0 h 81"/>
                    <a:gd name="T44" fmla="*/ 75 w 75"/>
                    <a:gd name="T45" fmla="*/ 81 h 8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5" h="81">
                      <a:moveTo>
                        <a:pt x="0" y="53"/>
                      </a:moveTo>
                      <a:lnTo>
                        <a:pt x="0" y="53"/>
                      </a:lnTo>
                      <a:lnTo>
                        <a:pt x="1" y="41"/>
                      </a:lnTo>
                      <a:lnTo>
                        <a:pt x="3" y="27"/>
                      </a:lnTo>
                      <a:lnTo>
                        <a:pt x="11" y="29"/>
                      </a:lnTo>
                      <a:lnTo>
                        <a:pt x="6" y="6"/>
                      </a:lnTo>
                      <a:lnTo>
                        <a:pt x="28" y="0"/>
                      </a:lnTo>
                      <a:lnTo>
                        <a:pt x="42" y="4"/>
                      </a:lnTo>
                      <a:lnTo>
                        <a:pt x="48" y="12"/>
                      </a:lnTo>
                      <a:lnTo>
                        <a:pt x="74" y="15"/>
                      </a:lnTo>
                      <a:lnTo>
                        <a:pt x="69" y="70"/>
                      </a:lnTo>
                      <a:lnTo>
                        <a:pt x="12" y="80"/>
                      </a:lnTo>
                      <a:lnTo>
                        <a:pt x="13" y="62"/>
                      </a:lnTo>
                      <a:lnTo>
                        <a:pt x="0" y="53"/>
                      </a:lnTo>
                    </a:path>
                  </a:pathLst>
                </a:custGeom>
                <a:solidFill>
                  <a:srgbClr val="FFFFFF">
                    <a:lumMod val="95000"/>
                    <a:alpha val="74117"/>
                  </a:srgbClr>
                </a:solidFill>
                <a:ln w="12699" cap="rnd">
                  <a:solidFill>
                    <a:srgbClr val="96969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D2E2D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182" name="Freeform 154"/>
                <p:cNvSpPr>
                  <a:spLocks/>
                </p:cNvSpPr>
                <p:nvPr/>
              </p:nvSpPr>
              <p:spPr bwMode="auto">
                <a:xfrm>
                  <a:off x="2756" y="2594"/>
                  <a:ext cx="186" cy="176"/>
                </a:xfrm>
                <a:custGeom>
                  <a:avLst/>
                  <a:gdLst>
                    <a:gd name="T0" fmla="*/ 0 w 149"/>
                    <a:gd name="T1" fmla="*/ 13127 h 127"/>
                    <a:gd name="T2" fmla="*/ 0 w 149"/>
                    <a:gd name="T3" fmla="*/ 13127 h 127"/>
                    <a:gd name="T4" fmla="*/ 233 w 149"/>
                    <a:gd name="T5" fmla="*/ 3767 h 127"/>
                    <a:gd name="T6" fmla="*/ 658 w 149"/>
                    <a:gd name="T7" fmla="*/ 1 h 127"/>
                    <a:gd name="T8" fmla="*/ 2319 w 149"/>
                    <a:gd name="T9" fmla="*/ 2091 h 127"/>
                    <a:gd name="T10" fmla="*/ 3698 w 149"/>
                    <a:gd name="T11" fmla="*/ 0 h 127"/>
                    <a:gd name="T12" fmla="*/ 3980 w 149"/>
                    <a:gd name="T13" fmla="*/ 2440 h 127"/>
                    <a:gd name="T14" fmla="*/ 4127 w 149"/>
                    <a:gd name="T15" fmla="*/ 3767 h 127"/>
                    <a:gd name="T16" fmla="*/ 3761 w 149"/>
                    <a:gd name="T17" fmla="*/ 5072 h 127"/>
                    <a:gd name="T18" fmla="*/ 3013 w 149"/>
                    <a:gd name="T19" fmla="*/ 12747 h 127"/>
                    <a:gd name="T20" fmla="*/ 2366 w 149"/>
                    <a:gd name="T21" fmla="*/ 12230 h 127"/>
                    <a:gd name="T22" fmla="*/ 1952 w 149"/>
                    <a:gd name="T23" fmla="*/ 15646 h 127"/>
                    <a:gd name="T24" fmla="*/ 1210 w 149"/>
                    <a:gd name="T25" fmla="*/ 16914 h 127"/>
                    <a:gd name="T26" fmla="*/ 658 w 149"/>
                    <a:gd name="T27" fmla="*/ 13404 h 127"/>
                    <a:gd name="T28" fmla="*/ 0 w 149"/>
                    <a:gd name="T29" fmla="*/ 13127 h 12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49"/>
                    <a:gd name="T46" fmla="*/ 0 h 127"/>
                    <a:gd name="T47" fmla="*/ 149 w 149"/>
                    <a:gd name="T48" fmla="*/ 127 h 12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49" h="127">
                      <a:moveTo>
                        <a:pt x="0" y="98"/>
                      </a:moveTo>
                      <a:lnTo>
                        <a:pt x="0" y="98"/>
                      </a:lnTo>
                      <a:lnTo>
                        <a:pt x="9" y="28"/>
                      </a:lnTo>
                      <a:lnTo>
                        <a:pt x="24" y="1"/>
                      </a:lnTo>
                      <a:lnTo>
                        <a:pt x="83" y="16"/>
                      </a:lnTo>
                      <a:lnTo>
                        <a:pt x="133" y="0"/>
                      </a:lnTo>
                      <a:lnTo>
                        <a:pt x="143" y="18"/>
                      </a:lnTo>
                      <a:lnTo>
                        <a:pt x="148" y="28"/>
                      </a:lnTo>
                      <a:lnTo>
                        <a:pt x="135" y="38"/>
                      </a:lnTo>
                      <a:lnTo>
                        <a:pt x="108" y="95"/>
                      </a:lnTo>
                      <a:lnTo>
                        <a:pt x="85" y="92"/>
                      </a:lnTo>
                      <a:lnTo>
                        <a:pt x="70" y="117"/>
                      </a:lnTo>
                      <a:lnTo>
                        <a:pt x="43" y="126"/>
                      </a:lnTo>
                      <a:lnTo>
                        <a:pt x="24" y="100"/>
                      </a:lnTo>
                      <a:lnTo>
                        <a:pt x="0" y="98"/>
                      </a:lnTo>
                    </a:path>
                  </a:pathLst>
                </a:custGeom>
                <a:solidFill>
                  <a:srgbClr val="FFFFFF">
                    <a:lumMod val="95000"/>
                    <a:alpha val="74117"/>
                  </a:srgbClr>
                </a:solidFill>
                <a:ln w="12699" cap="rnd">
                  <a:solidFill>
                    <a:srgbClr val="96969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D2E2D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183" name="Freeform 155"/>
                <p:cNvSpPr>
                  <a:spLocks/>
                </p:cNvSpPr>
                <p:nvPr/>
              </p:nvSpPr>
              <p:spPr bwMode="auto">
                <a:xfrm>
                  <a:off x="2709" y="2643"/>
                  <a:ext cx="34" cy="92"/>
                </a:xfrm>
                <a:custGeom>
                  <a:avLst/>
                  <a:gdLst>
                    <a:gd name="T0" fmla="*/ 0 w 27"/>
                    <a:gd name="T1" fmla="*/ 0 h 65"/>
                    <a:gd name="T2" fmla="*/ 0 w 27"/>
                    <a:gd name="T3" fmla="*/ 0 h 65"/>
                    <a:gd name="T4" fmla="*/ 390 w 27"/>
                    <a:gd name="T5" fmla="*/ 539 h 65"/>
                    <a:gd name="T6" fmla="*/ 834 w 27"/>
                    <a:gd name="T7" fmla="*/ 11200 h 65"/>
                    <a:gd name="T8" fmla="*/ 526 w 27"/>
                    <a:gd name="T9" fmla="*/ 11831 h 65"/>
                    <a:gd name="T10" fmla="*/ 0 w 27"/>
                    <a:gd name="T11" fmla="*/ 0 h 6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7"/>
                    <a:gd name="T19" fmla="*/ 0 h 65"/>
                    <a:gd name="T20" fmla="*/ 27 w 27"/>
                    <a:gd name="T21" fmla="*/ 65 h 6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7" h="6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3" y="3"/>
                      </a:lnTo>
                      <a:lnTo>
                        <a:pt x="26" y="61"/>
                      </a:lnTo>
                      <a:lnTo>
                        <a:pt x="17" y="6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AEAEA">
                    <a:alpha val="74117"/>
                  </a:srgbClr>
                </a:solidFill>
                <a:ln w="12699" cap="rnd">
                  <a:solidFill>
                    <a:srgbClr val="96969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D2E2D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184" name="Freeform 156"/>
                <p:cNvSpPr>
                  <a:spLocks/>
                </p:cNvSpPr>
                <p:nvPr/>
              </p:nvSpPr>
              <p:spPr bwMode="auto">
                <a:xfrm>
                  <a:off x="2629" y="2576"/>
                  <a:ext cx="121" cy="98"/>
                </a:xfrm>
                <a:custGeom>
                  <a:avLst/>
                  <a:gdLst>
                    <a:gd name="T0" fmla="*/ 0 w 97"/>
                    <a:gd name="T1" fmla="*/ 7274 h 71"/>
                    <a:gd name="T2" fmla="*/ 0 w 97"/>
                    <a:gd name="T3" fmla="*/ 7274 h 71"/>
                    <a:gd name="T4" fmla="*/ 150 w 97"/>
                    <a:gd name="T5" fmla="*/ 8312 h 71"/>
                    <a:gd name="T6" fmla="*/ 869 w 97"/>
                    <a:gd name="T7" fmla="*/ 8838 h 71"/>
                    <a:gd name="T8" fmla="*/ 780 w 97"/>
                    <a:gd name="T9" fmla="*/ 6403 h 71"/>
                    <a:gd name="T10" fmla="*/ 1741 w 97"/>
                    <a:gd name="T11" fmla="*/ 6022 h 71"/>
                    <a:gd name="T12" fmla="*/ 2104 w 97"/>
                    <a:gd name="T13" fmla="*/ 6403 h 71"/>
                    <a:gd name="T14" fmla="*/ 2653 w 97"/>
                    <a:gd name="T15" fmla="*/ 4744 h 71"/>
                    <a:gd name="T16" fmla="*/ 1925 w 97"/>
                    <a:gd name="T17" fmla="*/ 1528 h 71"/>
                    <a:gd name="T18" fmla="*/ 1849 w 97"/>
                    <a:gd name="T19" fmla="*/ 0 h 71"/>
                    <a:gd name="T20" fmla="*/ 448 w 97"/>
                    <a:gd name="T21" fmla="*/ 2730 h 71"/>
                    <a:gd name="T22" fmla="*/ 0 w 97"/>
                    <a:gd name="T23" fmla="*/ 7274 h 7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97"/>
                    <a:gd name="T37" fmla="*/ 0 h 71"/>
                    <a:gd name="T38" fmla="*/ 97 w 97"/>
                    <a:gd name="T39" fmla="*/ 71 h 7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97" h="71">
                      <a:moveTo>
                        <a:pt x="0" y="58"/>
                      </a:moveTo>
                      <a:lnTo>
                        <a:pt x="0" y="58"/>
                      </a:lnTo>
                      <a:lnTo>
                        <a:pt x="6" y="66"/>
                      </a:lnTo>
                      <a:lnTo>
                        <a:pt x="31" y="70"/>
                      </a:lnTo>
                      <a:lnTo>
                        <a:pt x="28" y="51"/>
                      </a:lnTo>
                      <a:lnTo>
                        <a:pt x="63" y="48"/>
                      </a:lnTo>
                      <a:lnTo>
                        <a:pt x="76" y="51"/>
                      </a:lnTo>
                      <a:lnTo>
                        <a:pt x="96" y="38"/>
                      </a:lnTo>
                      <a:lnTo>
                        <a:pt x="70" y="12"/>
                      </a:lnTo>
                      <a:lnTo>
                        <a:pt x="67" y="0"/>
                      </a:lnTo>
                      <a:lnTo>
                        <a:pt x="16" y="22"/>
                      </a:lnTo>
                      <a:lnTo>
                        <a:pt x="0" y="58"/>
                      </a:lnTo>
                    </a:path>
                  </a:pathLst>
                </a:custGeom>
                <a:solidFill>
                  <a:srgbClr val="EAEAEA">
                    <a:alpha val="74117"/>
                  </a:srgbClr>
                </a:solidFill>
                <a:ln w="12699" cap="rnd">
                  <a:solidFill>
                    <a:srgbClr val="96969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D2E2D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grpSp>
              <p:nvGrpSpPr>
                <p:cNvPr id="185" name="Group 157"/>
                <p:cNvGrpSpPr>
                  <a:grpSpLocks/>
                </p:cNvGrpSpPr>
                <p:nvPr/>
              </p:nvGrpSpPr>
              <p:grpSpPr bwMode="auto">
                <a:xfrm>
                  <a:off x="2432" y="2156"/>
                  <a:ext cx="1095" cy="1309"/>
                  <a:chOff x="2432" y="2177"/>
                  <a:chExt cx="1095" cy="1394"/>
                </a:xfrm>
              </p:grpSpPr>
              <p:sp>
                <p:nvSpPr>
                  <p:cNvPr id="186" name="Freeform 158"/>
                  <p:cNvSpPr>
                    <a:spLocks/>
                  </p:cNvSpPr>
                  <p:nvPr/>
                </p:nvSpPr>
                <p:spPr bwMode="auto">
                  <a:xfrm>
                    <a:off x="2828" y="2177"/>
                    <a:ext cx="66" cy="146"/>
                  </a:xfrm>
                  <a:custGeom>
                    <a:avLst/>
                    <a:gdLst>
                      <a:gd name="T0" fmla="*/ 0 w 53"/>
                      <a:gd name="T1" fmla="*/ 15562 h 99"/>
                      <a:gd name="T2" fmla="*/ 0 w 53"/>
                      <a:gd name="T3" fmla="*/ 15562 h 99"/>
                      <a:gd name="T4" fmla="*/ 265 w 53"/>
                      <a:gd name="T5" fmla="*/ 12531 h 99"/>
                      <a:gd name="T6" fmla="*/ 448 w 53"/>
                      <a:gd name="T7" fmla="*/ 1 h 99"/>
                      <a:gd name="T8" fmla="*/ 1291 w 53"/>
                      <a:gd name="T9" fmla="*/ 0 h 99"/>
                      <a:gd name="T10" fmla="*/ 1077 w 53"/>
                      <a:gd name="T11" fmla="*/ 4228 h 99"/>
                      <a:gd name="T12" fmla="*/ 1291 w 53"/>
                      <a:gd name="T13" fmla="*/ 9195 h 99"/>
                      <a:gd name="T14" fmla="*/ 852 w 53"/>
                      <a:gd name="T15" fmla="*/ 15562 h 99"/>
                      <a:gd name="T16" fmla="*/ 1415 w 53"/>
                      <a:gd name="T17" fmla="*/ 19807 h 99"/>
                      <a:gd name="T18" fmla="*/ 732 w 53"/>
                      <a:gd name="T19" fmla="*/ 33424 h 99"/>
                      <a:gd name="T20" fmla="*/ 558 w 53"/>
                      <a:gd name="T21" fmla="*/ 24220 h 99"/>
                      <a:gd name="T22" fmla="*/ 0 w 53"/>
                      <a:gd name="T23" fmla="*/ 15562 h 99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53"/>
                      <a:gd name="T37" fmla="*/ 0 h 99"/>
                      <a:gd name="T38" fmla="*/ 53 w 53"/>
                      <a:gd name="T39" fmla="*/ 99 h 99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53" h="99">
                        <a:moveTo>
                          <a:pt x="0" y="46"/>
                        </a:moveTo>
                        <a:lnTo>
                          <a:pt x="0" y="46"/>
                        </a:lnTo>
                        <a:lnTo>
                          <a:pt x="10" y="37"/>
                        </a:lnTo>
                        <a:lnTo>
                          <a:pt x="17" y="1"/>
                        </a:lnTo>
                        <a:lnTo>
                          <a:pt x="48" y="0"/>
                        </a:lnTo>
                        <a:lnTo>
                          <a:pt x="40" y="12"/>
                        </a:lnTo>
                        <a:lnTo>
                          <a:pt x="48" y="27"/>
                        </a:lnTo>
                        <a:lnTo>
                          <a:pt x="31" y="46"/>
                        </a:lnTo>
                        <a:lnTo>
                          <a:pt x="52" y="58"/>
                        </a:lnTo>
                        <a:lnTo>
                          <a:pt x="27" y="98"/>
                        </a:lnTo>
                        <a:lnTo>
                          <a:pt x="21" y="71"/>
                        </a:lnTo>
                        <a:lnTo>
                          <a:pt x="0" y="46"/>
                        </a:lnTo>
                      </a:path>
                    </a:pathLst>
                  </a:custGeom>
                  <a:solidFill>
                    <a:srgbClr val="CC0000">
                      <a:alpha val="74117"/>
                    </a:srgbClr>
                  </a:solidFill>
                  <a:ln w="12699" cap="rnd">
                    <a:solidFill>
                      <a:srgbClr val="969696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2D2E2D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187" name="Freeform 159"/>
                  <p:cNvSpPr>
                    <a:spLocks/>
                  </p:cNvSpPr>
                  <p:nvPr/>
                </p:nvSpPr>
                <p:spPr bwMode="auto">
                  <a:xfrm>
                    <a:off x="2577" y="2179"/>
                    <a:ext cx="325" cy="368"/>
                  </a:xfrm>
                  <a:custGeom>
                    <a:avLst/>
                    <a:gdLst>
                      <a:gd name="T0" fmla="*/ 0 w 259"/>
                      <a:gd name="T1" fmla="*/ 46297 h 249"/>
                      <a:gd name="T2" fmla="*/ 0 w 259"/>
                      <a:gd name="T3" fmla="*/ 46297 h 249"/>
                      <a:gd name="T4" fmla="*/ 1 w 259"/>
                      <a:gd name="T5" fmla="*/ 47976 h 249"/>
                      <a:gd name="T6" fmla="*/ 1420 w 259"/>
                      <a:gd name="T7" fmla="*/ 58867 h 249"/>
                      <a:gd name="T8" fmla="*/ 4485 w 259"/>
                      <a:gd name="T9" fmla="*/ 82905 h 249"/>
                      <a:gd name="T10" fmla="*/ 4515 w 259"/>
                      <a:gd name="T11" fmla="*/ 87000 h 249"/>
                      <a:gd name="T12" fmla="*/ 4827 w 259"/>
                      <a:gd name="T13" fmla="*/ 85912 h 249"/>
                      <a:gd name="T14" fmla="*/ 5426 w 259"/>
                      <a:gd name="T15" fmla="*/ 84377 h 249"/>
                      <a:gd name="T16" fmla="*/ 7785 w 259"/>
                      <a:gd name="T17" fmla="*/ 65937 h 249"/>
                      <a:gd name="T18" fmla="*/ 6833 w 259"/>
                      <a:gd name="T19" fmla="*/ 53645 h 249"/>
                      <a:gd name="T20" fmla="*/ 6866 w 259"/>
                      <a:gd name="T21" fmla="*/ 33200 h 249"/>
                      <a:gd name="T22" fmla="*/ 6712 w 259"/>
                      <a:gd name="T23" fmla="*/ 24260 h 249"/>
                      <a:gd name="T24" fmla="*/ 6057 w 259"/>
                      <a:gd name="T25" fmla="*/ 15851 h 249"/>
                      <a:gd name="T26" fmla="*/ 6387 w 259"/>
                      <a:gd name="T27" fmla="*/ 12339 h 249"/>
                      <a:gd name="T28" fmla="*/ 6593 w 259"/>
                      <a:gd name="T29" fmla="*/ 0 h 249"/>
                      <a:gd name="T30" fmla="*/ 3825 w 259"/>
                      <a:gd name="T31" fmla="*/ 2053 h 249"/>
                      <a:gd name="T32" fmla="*/ 2443 w 259"/>
                      <a:gd name="T33" fmla="*/ 9055 h 249"/>
                      <a:gd name="T34" fmla="*/ 2756 w 259"/>
                      <a:gd name="T35" fmla="*/ 23811 h 249"/>
                      <a:gd name="T36" fmla="*/ 2157 w 259"/>
                      <a:gd name="T37" fmla="*/ 24260 h 249"/>
                      <a:gd name="T38" fmla="*/ 1858 w 259"/>
                      <a:gd name="T39" fmla="*/ 25877 h 249"/>
                      <a:gd name="T40" fmla="*/ 1867 w 259"/>
                      <a:gd name="T41" fmla="*/ 30188 h 249"/>
                      <a:gd name="T42" fmla="*/ 192 w 259"/>
                      <a:gd name="T43" fmla="*/ 38630 h 249"/>
                      <a:gd name="T44" fmla="*/ 0 w 259"/>
                      <a:gd name="T45" fmla="*/ 46297 h 249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259"/>
                      <a:gd name="T70" fmla="*/ 0 h 249"/>
                      <a:gd name="T71" fmla="*/ 259 w 259"/>
                      <a:gd name="T72" fmla="*/ 249 h 249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259" h="249">
                        <a:moveTo>
                          <a:pt x="0" y="132"/>
                        </a:moveTo>
                        <a:lnTo>
                          <a:pt x="0" y="132"/>
                        </a:lnTo>
                        <a:lnTo>
                          <a:pt x="1" y="137"/>
                        </a:lnTo>
                        <a:lnTo>
                          <a:pt x="47" y="168"/>
                        </a:lnTo>
                        <a:lnTo>
                          <a:pt x="149" y="236"/>
                        </a:lnTo>
                        <a:lnTo>
                          <a:pt x="150" y="248"/>
                        </a:lnTo>
                        <a:lnTo>
                          <a:pt x="161" y="245"/>
                        </a:lnTo>
                        <a:lnTo>
                          <a:pt x="180" y="241"/>
                        </a:lnTo>
                        <a:lnTo>
                          <a:pt x="258" y="188"/>
                        </a:lnTo>
                        <a:lnTo>
                          <a:pt x="227" y="153"/>
                        </a:lnTo>
                        <a:lnTo>
                          <a:pt x="228" y="95"/>
                        </a:lnTo>
                        <a:lnTo>
                          <a:pt x="223" y="69"/>
                        </a:lnTo>
                        <a:lnTo>
                          <a:pt x="202" y="45"/>
                        </a:lnTo>
                        <a:lnTo>
                          <a:pt x="212" y="35"/>
                        </a:lnTo>
                        <a:lnTo>
                          <a:pt x="219" y="0"/>
                        </a:lnTo>
                        <a:lnTo>
                          <a:pt x="127" y="6"/>
                        </a:lnTo>
                        <a:lnTo>
                          <a:pt x="81" y="26"/>
                        </a:lnTo>
                        <a:lnTo>
                          <a:pt x="92" y="68"/>
                        </a:lnTo>
                        <a:lnTo>
                          <a:pt x="72" y="69"/>
                        </a:lnTo>
                        <a:lnTo>
                          <a:pt x="61" y="74"/>
                        </a:lnTo>
                        <a:lnTo>
                          <a:pt x="62" y="86"/>
                        </a:lnTo>
                        <a:lnTo>
                          <a:pt x="6" y="110"/>
                        </a:lnTo>
                        <a:lnTo>
                          <a:pt x="0" y="132"/>
                        </a:lnTo>
                      </a:path>
                    </a:pathLst>
                  </a:custGeom>
                  <a:solidFill>
                    <a:srgbClr val="CC0000">
                      <a:alpha val="74117"/>
                    </a:srgbClr>
                  </a:solidFill>
                  <a:ln w="12699" cap="rnd">
                    <a:solidFill>
                      <a:srgbClr val="969696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2D2E2D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grpSp>
                <p:nvGrpSpPr>
                  <p:cNvPr id="188" name="Group 160"/>
                  <p:cNvGrpSpPr>
                    <a:grpSpLocks/>
                  </p:cNvGrpSpPr>
                  <p:nvPr/>
                </p:nvGrpSpPr>
                <p:grpSpPr bwMode="auto">
                  <a:xfrm>
                    <a:off x="2896" y="2992"/>
                    <a:ext cx="202" cy="257"/>
                    <a:chOff x="2812" y="2686"/>
                    <a:chExt cx="162" cy="174"/>
                  </a:xfrm>
                </p:grpSpPr>
                <p:sp>
                  <p:nvSpPr>
                    <p:cNvPr id="224" name="Freeform 161"/>
                    <p:cNvSpPr>
                      <a:spLocks/>
                    </p:cNvSpPr>
                    <p:nvPr/>
                  </p:nvSpPr>
                  <p:spPr bwMode="auto">
                    <a:xfrm>
                      <a:off x="2812" y="2699"/>
                      <a:ext cx="162" cy="161"/>
                    </a:xfrm>
                    <a:custGeom>
                      <a:avLst/>
                      <a:gdLst>
                        <a:gd name="T0" fmla="*/ 0 w 162"/>
                        <a:gd name="T1" fmla="*/ 148 h 161"/>
                        <a:gd name="T2" fmla="*/ 0 w 162"/>
                        <a:gd name="T3" fmla="*/ 148 h 161"/>
                        <a:gd name="T4" fmla="*/ 21 w 162"/>
                        <a:gd name="T5" fmla="*/ 143 h 161"/>
                        <a:gd name="T6" fmla="*/ 123 w 162"/>
                        <a:gd name="T7" fmla="*/ 160 h 161"/>
                        <a:gd name="T8" fmla="*/ 148 w 162"/>
                        <a:gd name="T9" fmla="*/ 151 h 161"/>
                        <a:gd name="T10" fmla="*/ 132 w 162"/>
                        <a:gd name="T11" fmla="*/ 139 h 161"/>
                        <a:gd name="T12" fmla="*/ 132 w 162"/>
                        <a:gd name="T13" fmla="*/ 91 h 161"/>
                        <a:gd name="T14" fmla="*/ 161 w 162"/>
                        <a:gd name="T15" fmla="*/ 91 h 161"/>
                        <a:gd name="T16" fmla="*/ 158 w 162"/>
                        <a:gd name="T17" fmla="*/ 65 h 161"/>
                        <a:gd name="T18" fmla="*/ 132 w 162"/>
                        <a:gd name="T19" fmla="*/ 68 h 161"/>
                        <a:gd name="T20" fmla="*/ 129 w 162"/>
                        <a:gd name="T21" fmla="*/ 23 h 161"/>
                        <a:gd name="T22" fmla="*/ 117 w 162"/>
                        <a:gd name="T23" fmla="*/ 15 h 161"/>
                        <a:gd name="T24" fmla="*/ 100 w 162"/>
                        <a:gd name="T25" fmla="*/ 15 h 161"/>
                        <a:gd name="T26" fmla="*/ 96 w 162"/>
                        <a:gd name="T27" fmla="*/ 28 h 161"/>
                        <a:gd name="T28" fmla="*/ 78 w 162"/>
                        <a:gd name="T29" fmla="*/ 29 h 161"/>
                        <a:gd name="T30" fmla="*/ 58 w 162"/>
                        <a:gd name="T31" fmla="*/ 0 h 161"/>
                        <a:gd name="T32" fmla="*/ 9 w 162"/>
                        <a:gd name="T33" fmla="*/ 7 h 161"/>
                        <a:gd name="T34" fmla="*/ 27 w 162"/>
                        <a:gd name="T35" fmla="*/ 66 h 161"/>
                        <a:gd name="T36" fmla="*/ 0 w 162"/>
                        <a:gd name="T37" fmla="*/ 148 h 161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162"/>
                        <a:gd name="T58" fmla="*/ 0 h 161"/>
                        <a:gd name="T59" fmla="*/ 162 w 162"/>
                        <a:gd name="T60" fmla="*/ 161 h 161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162" h="161">
                          <a:moveTo>
                            <a:pt x="0" y="148"/>
                          </a:moveTo>
                          <a:lnTo>
                            <a:pt x="0" y="148"/>
                          </a:lnTo>
                          <a:lnTo>
                            <a:pt x="21" y="143"/>
                          </a:lnTo>
                          <a:lnTo>
                            <a:pt x="123" y="160"/>
                          </a:lnTo>
                          <a:lnTo>
                            <a:pt x="148" y="151"/>
                          </a:lnTo>
                          <a:lnTo>
                            <a:pt x="132" y="139"/>
                          </a:lnTo>
                          <a:lnTo>
                            <a:pt x="132" y="91"/>
                          </a:lnTo>
                          <a:lnTo>
                            <a:pt x="161" y="91"/>
                          </a:lnTo>
                          <a:lnTo>
                            <a:pt x="158" y="65"/>
                          </a:lnTo>
                          <a:lnTo>
                            <a:pt x="132" y="68"/>
                          </a:lnTo>
                          <a:lnTo>
                            <a:pt x="129" y="23"/>
                          </a:lnTo>
                          <a:lnTo>
                            <a:pt x="117" y="15"/>
                          </a:lnTo>
                          <a:lnTo>
                            <a:pt x="100" y="15"/>
                          </a:lnTo>
                          <a:lnTo>
                            <a:pt x="96" y="28"/>
                          </a:lnTo>
                          <a:lnTo>
                            <a:pt x="78" y="29"/>
                          </a:lnTo>
                          <a:lnTo>
                            <a:pt x="58" y="0"/>
                          </a:lnTo>
                          <a:lnTo>
                            <a:pt x="9" y="7"/>
                          </a:lnTo>
                          <a:lnTo>
                            <a:pt x="27" y="66"/>
                          </a:lnTo>
                          <a:lnTo>
                            <a:pt x="0" y="148"/>
                          </a:lnTo>
                        </a:path>
                      </a:pathLst>
                    </a:custGeom>
                    <a:solidFill>
                      <a:srgbClr val="FFFFFF">
                        <a:lumMod val="95000"/>
                        <a:alpha val="74117"/>
                      </a:srgbClr>
                    </a:solidFill>
                    <a:ln w="12699" cap="rnd">
                      <a:solidFill>
                        <a:srgbClr val="969696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2D2E2D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25" name="Freeform 162"/>
                    <p:cNvSpPr>
                      <a:spLocks/>
                    </p:cNvSpPr>
                    <p:nvPr/>
                  </p:nvSpPr>
                  <p:spPr bwMode="auto">
                    <a:xfrm>
                      <a:off x="2815" y="2686"/>
                      <a:ext cx="18" cy="17"/>
                    </a:xfrm>
                    <a:custGeom>
                      <a:avLst/>
                      <a:gdLst>
                        <a:gd name="T0" fmla="*/ 0 w 18"/>
                        <a:gd name="T1" fmla="*/ 6 h 17"/>
                        <a:gd name="T2" fmla="*/ 0 w 18"/>
                        <a:gd name="T3" fmla="*/ 6 h 17"/>
                        <a:gd name="T4" fmla="*/ 7 w 18"/>
                        <a:gd name="T5" fmla="*/ 16 h 17"/>
                        <a:gd name="T6" fmla="*/ 17 w 18"/>
                        <a:gd name="T7" fmla="*/ 0 h 17"/>
                        <a:gd name="T8" fmla="*/ 0 w 18"/>
                        <a:gd name="T9" fmla="*/ 6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8"/>
                        <a:gd name="T16" fmla="*/ 0 h 17"/>
                        <a:gd name="T17" fmla="*/ 18 w 18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8" h="17">
                          <a:moveTo>
                            <a:pt x="0" y="6"/>
                          </a:moveTo>
                          <a:lnTo>
                            <a:pt x="0" y="6"/>
                          </a:lnTo>
                          <a:lnTo>
                            <a:pt x="7" y="16"/>
                          </a:lnTo>
                          <a:lnTo>
                            <a:pt x="17" y="0"/>
                          </a:lnTo>
                          <a:lnTo>
                            <a:pt x="0" y="6"/>
                          </a:lnTo>
                        </a:path>
                      </a:pathLst>
                    </a:custGeom>
                    <a:solidFill>
                      <a:srgbClr val="EAEAEA">
                        <a:alpha val="74117"/>
                      </a:srgbClr>
                    </a:solidFill>
                    <a:ln w="12699" cap="rnd">
                      <a:solidFill>
                        <a:srgbClr val="969696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2D2E2D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</p:grpSp>
              <p:sp>
                <p:nvSpPr>
                  <p:cNvPr id="189" name="Freeform 163"/>
                  <p:cNvSpPr>
                    <a:spLocks/>
                  </p:cNvSpPr>
                  <p:nvPr/>
                </p:nvSpPr>
                <p:spPr bwMode="auto">
                  <a:xfrm>
                    <a:off x="3027" y="3242"/>
                    <a:ext cx="151" cy="175"/>
                  </a:xfrm>
                  <a:custGeom>
                    <a:avLst/>
                    <a:gdLst>
                      <a:gd name="T0" fmla="*/ 0 w 121"/>
                      <a:gd name="T1" fmla="*/ 29615 h 119"/>
                      <a:gd name="T2" fmla="*/ 0 w 121"/>
                      <a:gd name="T3" fmla="*/ 29615 h 119"/>
                      <a:gd name="T4" fmla="*/ 0 w 121"/>
                      <a:gd name="T5" fmla="*/ 17478 h 119"/>
                      <a:gd name="T6" fmla="*/ 363 w 121"/>
                      <a:gd name="T7" fmla="*/ 17478 h 119"/>
                      <a:gd name="T8" fmla="*/ 363 w 121"/>
                      <a:gd name="T9" fmla="*/ 2647 h 119"/>
                      <a:gd name="T10" fmla="*/ 1020 w 121"/>
                      <a:gd name="T11" fmla="*/ 1507 h 119"/>
                      <a:gd name="T12" fmla="*/ 1273 w 121"/>
                      <a:gd name="T13" fmla="*/ 3540 h 119"/>
                      <a:gd name="T14" fmla="*/ 1808 w 121"/>
                      <a:gd name="T15" fmla="*/ 0 h 119"/>
                      <a:gd name="T16" fmla="*/ 2876 w 121"/>
                      <a:gd name="T17" fmla="*/ 15666 h 119"/>
                      <a:gd name="T18" fmla="*/ 3323 w 121"/>
                      <a:gd name="T19" fmla="*/ 18207 h 119"/>
                      <a:gd name="T20" fmla="*/ 1983 w 121"/>
                      <a:gd name="T21" fmla="*/ 32968 h 119"/>
                      <a:gd name="T22" fmla="*/ 1249 w 121"/>
                      <a:gd name="T23" fmla="*/ 32968 h 119"/>
                      <a:gd name="T24" fmla="*/ 785 w 121"/>
                      <a:gd name="T25" fmla="*/ 38474 h 119"/>
                      <a:gd name="T26" fmla="*/ 291 w 121"/>
                      <a:gd name="T27" fmla="*/ 38474 h 119"/>
                      <a:gd name="T28" fmla="*/ 291 w 121"/>
                      <a:gd name="T29" fmla="*/ 33291 h 119"/>
                      <a:gd name="T30" fmla="*/ 0 w 121"/>
                      <a:gd name="T31" fmla="*/ 29615 h 119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21"/>
                      <a:gd name="T49" fmla="*/ 0 h 119"/>
                      <a:gd name="T50" fmla="*/ 121 w 121"/>
                      <a:gd name="T51" fmla="*/ 119 h 119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21" h="119">
                        <a:moveTo>
                          <a:pt x="0" y="91"/>
                        </a:moveTo>
                        <a:lnTo>
                          <a:pt x="0" y="91"/>
                        </a:lnTo>
                        <a:lnTo>
                          <a:pt x="0" y="54"/>
                        </a:lnTo>
                        <a:lnTo>
                          <a:pt x="14" y="54"/>
                        </a:lnTo>
                        <a:lnTo>
                          <a:pt x="14" y="8"/>
                        </a:lnTo>
                        <a:lnTo>
                          <a:pt x="37" y="5"/>
                        </a:lnTo>
                        <a:lnTo>
                          <a:pt x="46" y="11"/>
                        </a:lnTo>
                        <a:lnTo>
                          <a:pt x="66" y="0"/>
                        </a:lnTo>
                        <a:lnTo>
                          <a:pt x="104" y="48"/>
                        </a:lnTo>
                        <a:lnTo>
                          <a:pt x="120" y="56"/>
                        </a:lnTo>
                        <a:lnTo>
                          <a:pt x="71" y="101"/>
                        </a:lnTo>
                        <a:lnTo>
                          <a:pt x="45" y="101"/>
                        </a:lnTo>
                        <a:lnTo>
                          <a:pt x="28" y="118"/>
                        </a:lnTo>
                        <a:lnTo>
                          <a:pt x="11" y="118"/>
                        </a:lnTo>
                        <a:lnTo>
                          <a:pt x="11" y="103"/>
                        </a:lnTo>
                        <a:lnTo>
                          <a:pt x="0" y="91"/>
                        </a:lnTo>
                      </a:path>
                    </a:pathLst>
                  </a:custGeom>
                  <a:solidFill>
                    <a:srgbClr val="EAEAEA">
                      <a:alpha val="74117"/>
                    </a:srgbClr>
                  </a:solidFill>
                  <a:ln w="12699" cap="rnd">
                    <a:solidFill>
                      <a:srgbClr val="969696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2D2E2D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190" name="Freeform 164"/>
                  <p:cNvSpPr>
                    <a:spLocks/>
                  </p:cNvSpPr>
                  <p:nvPr/>
                </p:nvSpPr>
                <p:spPr bwMode="auto">
                  <a:xfrm>
                    <a:off x="3174" y="2945"/>
                    <a:ext cx="31" cy="42"/>
                  </a:xfrm>
                  <a:custGeom>
                    <a:avLst/>
                    <a:gdLst>
                      <a:gd name="T0" fmla="*/ 0 w 25"/>
                      <a:gd name="T1" fmla="*/ 1647 h 29"/>
                      <a:gd name="T2" fmla="*/ 0 w 25"/>
                      <a:gd name="T3" fmla="*/ 1647 h 29"/>
                      <a:gd name="T4" fmla="*/ 77 w 25"/>
                      <a:gd name="T5" fmla="*/ 3935 h 29"/>
                      <a:gd name="T6" fmla="*/ 207 w 25"/>
                      <a:gd name="T7" fmla="*/ 7244 h 29"/>
                      <a:gd name="T8" fmla="*/ 609 w 25"/>
                      <a:gd name="T9" fmla="*/ 3065 h 29"/>
                      <a:gd name="T10" fmla="*/ 531 w 25"/>
                      <a:gd name="T11" fmla="*/ 0 h 29"/>
                      <a:gd name="T12" fmla="*/ 0 w 25"/>
                      <a:gd name="T13" fmla="*/ 1647 h 2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5"/>
                      <a:gd name="T22" fmla="*/ 0 h 29"/>
                      <a:gd name="T23" fmla="*/ 25 w 25"/>
                      <a:gd name="T24" fmla="*/ 29 h 29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5" h="29">
                        <a:moveTo>
                          <a:pt x="0" y="6"/>
                        </a:moveTo>
                        <a:lnTo>
                          <a:pt x="0" y="6"/>
                        </a:lnTo>
                        <a:lnTo>
                          <a:pt x="3" y="15"/>
                        </a:lnTo>
                        <a:lnTo>
                          <a:pt x="8" y="28"/>
                        </a:lnTo>
                        <a:lnTo>
                          <a:pt x="24" y="12"/>
                        </a:lnTo>
                        <a:lnTo>
                          <a:pt x="21" y="0"/>
                        </a:lnTo>
                        <a:lnTo>
                          <a:pt x="0" y="6"/>
                        </a:lnTo>
                      </a:path>
                    </a:pathLst>
                  </a:custGeom>
                  <a:solidFill>
                    <a:srgbClr val="EAEAEA">
                      <a:alpha val="74117"/>
                    </a:srgbClr>
                  </a:solidFill>
                  <a:ln w="12699" cap="rnd">
                    <a:solidFill>
                      <a:srgbClr val="969696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2D2E2D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191" name="Freeform 165"/>
                  <p:cNvSpPr>
                    <a:spLocks/>
                  </p:cNvSpPr>
                  <p:nvPr/>
                </p:nvSpPr>
                <p:spPr bwMode="auto">
                  <a:xfrm>
                    <a:off x="2846" y="2665"/>
                    <a:ext cx="122" cy="212"/>
                  </a:xfrm>
                  <a:custGeom>
                    <a:avLst/>
                    <a:gdLst>
                      <a:gd name="T0" fmla="*/ 0 w 98"/>
                      <a:gd name="T1" fmla="*/ 37081 h 143"/>
                      <a:gd name="T2" fmla="*/ 0 w 98"/>
                      <a:gd name="T3" fmla="*/ 37081 h 143"/>
                      <a:gd name="T4" fmla="*/ 356 w 98"/>
                      <a:gd name="T5" fmla="*/ 27607 h 143"/>
                      <a:gd name="T6" fmla="*/ 987 w 98"/>
                      <a:gd name="T7" fmla="*/ 28693 h 143"/>
                      <a:gd name="T8" fmla="*/ 1719 w 98"/>
                      <a:gd name="T9" fmla="*/ 8189 h 143"/>
                      <a:gd name="T10" fmla="*/ 2042 w 98"/>
                      <a:gd name="T11" fmla="*/ 4464 h 143"/>
                      <a:gd name="T12" fmla="*/ 1930 w 98"/>
                      <a:gd name="T13" fmla="*/ 657 h 143"/>
                      <a:gd name="T14" fmla="*/ 2050 w 98"/>
                      <a:gd name="T15" fmla="*/ 0 h 143"/>
                      <a:gd name="T16" fmla="*/ 2311 w 98"/>
                      <a:gd name="T17" fmla="*/ 12425 h 143"/>
                      <a:gd name="T18" fmla="*/ 1930 w 98"/>
                      <a:gd name="T19" fmla="*/ 14545 h 143"/>
                      <a:gd name="T20" fmla="*/ 2378 w 98"/>
                      <a:gd name="T21" fmla="*/ 25012 h 143"/>
                      <a:gd name="T22" fmla="*/ 2050 w 98"/>
                      <a:gd name="T23" fmla="*/ 36660 h 143"/>
                      <a:gd name="T24" fmla="*/ 2599 w 98"/>
                      <a:gd name="T25" fmla="*/ 45742 h 143"/>
                      <a:gd name="T26" fmla="*/ 2599 w 98"/>
                      <a:gd name="T27" fmla="*/ 52320 h 143"/>
                      <a:gd name="T28" fmla="*/ 1647 w 98"/>
                      <a:gd name="T29" fmla="*/ 49316 h 143"/>
                      <a:gd name="T30" fmla="*/ 905 w 98"/>
                      <a:gd name="T31" fmla="*/ 49316 h 143"/>
                      <a:gd name="T32" fmla="*/ 411 w 98"/>
                      <a:gd name="T33" fmla="*/ 49316 h 143"/>
                      <a:gd name="T34" fmla="*/ 356 w 98"/>
                      <a:gd name="T35" fmla="*/ 40485 h 143"/>
                      <a:gd name="T36" fmla="*/ 0 w 98"/>
                      <a:gd name="T37" fmla="*/ 37081 h 14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98"/>
                      <a:gd name="T58" fmla="*/ 0 h 143"/>
                      <a:gd name="T59" fmla="*/ 98 w 98"/>
                      <a:gd name="T60" fmla="*/ 143 h 143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98" h="143">
                        <a:moveTo>
                          <a:pt x="0" y="101"/>
                        </a:moveTo>
                        <a:lnTo>
                          <a:pt x="0" y="101"/>
                        </a:lnTo>
                        <a:lnTo>
                          <a:pt x="14" y="75"/>
                        </a:lnTo>
                        <a:lnTo>
                          <a:pt x="37" y="78"/>
                        </a:lnTo>
                        <a:lnTo>
                          <a:pt x="64" y="22"/>
                        </a:lnTo>
                        <a:lnTo>
                          <a:pt x="76" y="12"/>
                        </a:lnTo>
                        <a:lnTo>
                          <a:pt x="72" y="2"/>
                        </a:lnTo>
                        <a:lnTo>
                          <a:pt x="77" y="0"/>
                        </a:lnTo>
                        <a:lnTo>
                          <a:pt x="87" y="34"/>
                        </a:lnTo>
                        <a:lnTo>
                          <a:pt x="72" y="40"/>
                        </a:lnTo>
                        <a:lnTo>
                          <a:pt x="89" y="68"/>
                        </a:lnTo>
                        <a:lnTo>
                          <a:pt x="77" y="100"/>
                        </a:lnTo>
                        <a:lnTo>
                          <a:pt x="97" y="125"/>
                        </a:lnTo>
                        <a:lnTo>
                          <a:pt x="97" y="142"/>
                        </a:lnTo>
                        <a:lnTo>
                          <a:pt x="62" y="134"/>
                        </a:lnTo>
                        <a:lnTo>
                          <a:pt x="34" y="134"/>
                        </a:lnTo>
                        <a:lnTo>
                          <a:pt x="15" y="134"/>
                        </a:lnTo>
                        <a:lnTo>
                          <a:pt x="14" y="110"/>
                        </a:lnTo>
                        <a:lnTo>
                          <a:pt x="0" y="101"/>
                        </a:lnTo>
                      </a:path>
                    </a:pathLst>
                  </a:custGeom>
                  <a:solidFill>
                    <a:srgbClr val="FFFFFF">
                      <a:lumMod val="95000"/>
                      <a:alpha val="74117"/>
                    </a:srgbClr>
                  </a:solidFill>
                  <a:ln w="12699" cap="rnd">
                    <a:solidFill>
                      <a:srgbClr val="969696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2D2E2D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192" name="Freeform 166"/>
                  <p:cNvSpPr>
                    <a:spLocks/>
                  </p:cNvSpPr>
                  <p:nvPr/>
                </p:nvSpPr>
                <p:spPr bwMode="auto">
                  <a:xfrm>
                    <a:off x="2943" y="2699"/>
                    <a:ext cx="209" cy="154"/>
                  </a:xfrm>
                  <a:custGeom>
                    <a:avLst/>
                    <a:gdLst>
                      <a:gd name="T0" fmla="*/ 0 w 167"/>
                      <a:gd name="T1" fmla="*/ 27761 h 104"/>
                      <a:gd name="T2" fmla="*/ 0 w 167"/>
                      <a:gd name="T3" fmla="*/ 27761 h 104"/>
                      <a:gd name="T4" fmla="*/ 363 w 167"/>
                      <a:gd name="T5" fmla="*/ 16363 h 104"/>
                      <a:gd name="T6" fmla="*/ 1531 w 167"/>
                      <a:gd name="T7" fmla="*/ 13377 h 104"/>
                      <a:gd name="T8" fmla="*/ 1683 w 167"/>
                      <a:gd name="T9" fmla="*/ 9672 h 104"/>
                      <a:gd name="T10" fmla="*/ 2198 w 167"/>
                      <a:gd name="T11" fmla="*/ 8118 h 104"/>
                      <a:gd name="T12" fmla="*/ 2966 w 167"/>
                      <a:gd name="T13" fmla="*/ 0 h 104"/>
                      <a:gd name="T14" fmla="*/ 3299 w 167"/>
                      <a:gd name="T15" fmla="*/ 9672 h 104"/>
                      <a:gd name="T16" fmla="*/ 3907 w 167"/>
                      <a:gd name="T17" fmla="*/ 13377 h 104"/>
                      <a:gd name="T18" fmla="*/ 4796 w 167"/>
                      <a:gd name="T19" fmla="*/ 26358 h 104"/>
                      <a:gd name="T20" fmla="*/ 2564 w 167"/>
                      <a:gd name="T21" fmla="*/ 30033 h 104"/>
                      <a:gd name="T22" fmla="*/ 1835 w 167"/>
                      <a:gd name="T23" fmla="*/ 26358 h 104"/>
                      <a:gd name="T24" fmla="*/ 1531 w 167"/>
                      <a:gd name="T25" fmla="*/ 33092 h 104"/>
                      <a:gd name="T26" fmla="*/ 934 w 167"/>
                      <a:gd name="T27" fmla="*/ 33092 h 104"/>
                      <a:gd name="T28" fmla="*/ 568 w 167"/>
                      <a:gd name="T29" fmla="*/ 37348 h 104"/>
                      <a:gd name="T30" fmla="*/ 0 w 167"/>
                      <a:gd name="T31" fmla="*/ 27761 h 104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67"/>
                      <a:gd name="T49" fmla="*/ 0 h 104"/>
                      <a:gd name="T50" fmla="*/ 167 w 167"/>
                      <a:gd name="T51" fmla="*/ 104 h 104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67" h="104">
                        <a:moveTo>
                          <a:pt x="0" y="77"/>
                        </a:moveTo>
                        <a:lnTo>
                          <a:pt x="0" y="77"/>
                        </a:lnTo>
                        <a:lnTo>
                          <a:pt x="12" y="45"/>
                        </a:lnTo>
                        <a:lnTo>
                          <a:pt x="53" y="37"/>
                        </a:lnTo>
                        <a:lnTo>
                          <a:pt x="58" y="27"/>
                        </a:lnTo>
                        <a:lnTo>
                          <a:pt x="76" y="22"/>
                        </a:lnTo>
                        <a:lnTo>
                          <a:pt x="103" y="0"/>
                        </a:lnTo>
                        <a:lnTo>
                          <a:pt x="114" y="27"/>
                        </a:lnTo>
                        <a:lnTo>
                          <a:pt x="135" y="37"/>
                        </a:lnTo>
                        <a:lnTo>
                          <a:pt x="166" y="73"/>
                        </a:lnTo>
                        <a:lnTo>
                          <a:pt x="88" y="83"/>
                        </a:lnTo>
                        <a:lnTo>
                          <a:pt x="64" y="73"/>
                        </a:lnTo>
                        <a:lnTo>
                          <a:pt x="53" y="92"/>
                        </a:lnTo>
                        <a:lnTo>
                          <a:pt x="32" y="92"/>
                        </a:lnTo>
                        <a:lnTo>
                          <a:pt x="19" y="103"/>
                        </a:lnTo>
                        <a:lnTo>
                          <a:pt x="0" y="77"/>
                        </a:lnTo>
                      </a:path>
                    </a:pathLst>
                  </a:custGeom>
                  <a:solidFill>
                    <a:srgbClr val="EAEAEA">
                      <a:alpha val="74117"/>
                    </a:srgbClr>
                  </a:solidFill>
                  <a:ln w="12699" cap="rnd">
                    <a:solidFill>
                      <a:srgbClr val="969696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2D2E2D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193" name="Freeform 167"/>
                  <p:cNvSpPr>
                    <a:spLocks/>
                  </p:cNvSpPr>
                  <p:nvPr/>
                </p:nvSpPr>
                <p:spPr bwMode="auto">
                  <a:xfrm>
                    <a:off x="2925" y="2460"/>
                    <a:ext cx="173" cy="309"/>
                  </a:xfrm>
                  <a:custGeom>
                    <a:avLst/>
                    <a:gdLst>
                      <a:gd name="T0" fmla="*/ 0 w 139"/>
                      <a:gd name="T1" fmla="*/ 41912 h 209"/>
                      <a:gd name="T2" fmla="*/ 0 w 139"/>
                      <a:gd name="T3" fmla="*/ 41912 h 209"/>
                      <a:gd name="T4" fmla="*/ 512 w 139"/>
                      <a:gd name="T5" fmla="*/ 44928 h 209"/>
                      <a:gd name="T6" fmla="*/ 355 w 139"/>
                      <a:gd name="T7" fmla="*/ 49224 h 209"/>
                      <a:gd name="T8" fmla="*/ 637 w 139"/>
                      <a:gd name="T9" fmla="*/ 61317 h 209"/>
                      <a:gd name="T10" fmla="*/ 229 w 139"/>
                      <a:gd name="T11" fmla="*/ 63410 h 209"/>
                      <a:gd name="T12" fmla="*/ 685 w 139"/>
                      <a:gd name="T13" fmla="*/ 73425 h 209"/>
                      <a:gd name="T14" fmla="*/ 1818 w 139"/>
                      <a:gd name="T15" fmla="*/ 70184 h 209"/>
                      <a:gd name="T16" fmla="*/ 1925 w 139"/>
                      <a:gd name="T17" fmla="*/ 66425 h 209"/>
                      <a:gd name="T18" fmla="*/ 2396 w 139"/>
                      <a:gd name="T19" fmla="*/ 64767 h 209"/>
                      <a:gd name="T20" fmla="*/ 3146 w 139"/>
                      <a:gd name="T21" fmla="*/ 57242 h 209"/>
                      <a:gd name="T22" fmla="*/ 2895 w 139"/>
                      <a:gd name="T23" fmla="*/ 47895 h 209"/>
                      <a:gd name="T24" fmla="*/ 3270 w 139"/>
                      <a:gd name="T25" fmla="*/ 35980 h 209"/>
                      <a:gd name="T26" fmla="*/ 3603 w 139"/>
                      <a:gd name="T27" fmla="*/ 34441 h 209"/>
                      <a:gd name="T28" fmla="*/ 3673 w 139"/>
                      <a:gd name="T29" fmla="*/ 18466 h 209"/>
                      <a:gd name="T30" fmla="*/ 869 w 139"/>
                      <a:gd name="T31" fmla="*/ 0 h 209"/>
                      <a:gd name="T32" fmla="*/ 546 w 139"/>
                      <a:gd name="T33" fmla="*/ 1390 h 209"/>
                      <a:gd name="T34" fmla="*/ 546 w 139"/>
                      <a:gd name="T35" fmla="*/ 8840 h 209"/>
                      <a:gd name="T36" fmla="*/ 869 w 139"/>
                      <a:gd name="T37" fmla="*/ 13070 h 209"/>
                      <a:gd name="T38" fmla="*/ 685 w 139"/>
                      <a:gd name="T39" fmla="*/ 29618 h 209"/>
                      <a:gd name="T40" fmla="*/ 0 w 139"/>
                      <a:gd name="T41" fmla="*/ 41912 h 209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39"/>
                      <a:gd name="T64" fmla="*/ 0 h 209"/>
                      <a:gd name="T65" fmla="*/ 139 w 139"/>
                      <a:gd name="T66" fmla="*/ 209 h 209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39" h="209">
                        <a:moveTo>
                          <a:pt x="0" y="119"/>
                        </a:moveTo>
                        <a:lnTo>
                          <a:pt x="0" y="119"/>
                        </a:lnTo>
                        <a:lnTo>
                          <a:pt x="19" y="128"/>
                        </a:lnTo>
                        <a:lnTo>
                          <a:pt x="14" y="139"/>
                        </a:lnTo>
                        <a:lnTo>
                          <a:pt x="24" y="174"/>
                        </a:lnTo>
                        <a:lnTo>
                          <a:pt x="9" y="180"/>
                        </a:lnTo>
                        <a:lnTo>
                          <a:pt x="26" y="208"/>
                        </a:lnTo>
                        <a:lnTo>
                          <a:pt x="68" y="199"/>
                        </a:lnTo>
                        <a:lnTo>
                          <a:pt x="72" y="189"/>
                        </a:lnTo>
                        <a:lnTo>
                          <a:pt x="90" y="184"/>
                        </a:lnTo>
                        <a:lnTo>
                          <a:pt x="118" y="162"/>
                        </a:lnTo>
                        <a:lnTo>
                          <a:pt x="109" y="136"/>
                        </a:lnTo>
                        <a:lnTo>
                          <a:pt x="123" y="102"/>
                        </a:lnTo>
                        <a:lnTo>
                          <a:pt x="136" y="98"/>
                        </a:lnTo>
                        <a:lnTo>
                          <a:pt x="138" y="52"/>
                        </a:lnTo>
                        <a:lnTo>
                          <a:pt x="33" y="0"/>
                        </a:lnTo>
                        <a:lnTo>
                          <a:pt x="20" y="4"/>
                        </a:lnTo>
                        <a:lnTo>
                          <a:pt x="20" y="25"/>
                        </a:lnTo>
                        <a:lnTo>
                          <a:pt x="33" y="37"/>
                        </a:lnTo>
                        <a:lnTo>
                          <a:pt x="26" y="84"/>
                        </a:lnTo>
                        <a:lnTo>
                          <a:pt x="0" y="119"/>
                        </a:lnTo>
                      </a:path>
                    </a:pathLst>
                  </a:custGeom>
                  <a:solidFill>
                    <a:srgbClr val="EAEAEA">
                      <a:alpha val="74117"/>
                    </a:srgbClr>
                  </a:solidFill>
                  <a:ln w="12699" cap="rnd">
                    <a:solidFill>
                      <a:srgbClr val="969696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2D2E2D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194" name="Freeform 168"/>
                  <p:cNvSpPr>
                    <a:spLocks/>
                  </p:cNvSpPr>
                  <p:nvPr/>
                </p:nvSpPr>
                <p:spPr bwMode="auto">
                  <a:xfrm>
                    <a:off x="2909" y="2807"/>
                    <a:ext cx="303" cy="347"/>
                  </a:xfrm>
                  <a:custGeom>
                    <a:avLst/>
                    <a:gdLst>
                      <a:gd name="T0" fmla="*/ 0 w 243"/>
                      <a:gd name="T1" fmla="*/ 47326 h 235"/>
                      <a:gd name="T2" fmla="*/ 0 w 243"/>
                      <a:gd name="T3" fmla="*/ 47326 h 235"/>
                      <a:gd name="T4" fmla="*/ 0 w 243"/>
                      <a:gd name="T5" fmla="*/ 50219 h 235"/>
                      <a:gd name="T6" fmla="*/ 1329 w 243"/>
                      <a:gd name="T7" fmla="*/ 47326 h 235"/>
                      <a:gd name="T8" fmla="*/ 1883 w 243"/>
                      <a:gd name="T9" fmla="*/ 57897 h 235"/>
                      <a:gd name="T10" fmla="*/ 2369 w 243"/>
                      <a:gd name="T11" fmla="*/ 57484 h 235"/>
                      <a:gd name="T12" fmla="*/ 2480 w 243"/>
                      <a:gd name="T13" fmla="*/ 52954 h 235"/>
                      <a:gd name="T14" fmla="*/ 2954 w 243"/>
                      <a:gd name="T15" fmla="*/ 52954 h 235"/>
                      <a:gd name="T16" fmla="*/ 3306 w 243"/>
                      <a:gd name="T17" fmla="*/ 55677 h 235"/>
                      <a:gd name="T18" fmla="*/ 3360 w 243"/>
                      <a:gd name="T19" fmla="*/ 71261 h 235"/>
                      <a:gd name="T20" fmla="*/ 4122 w 243"/>
                      <a:gd name="T21" fmla="*/ 70286 h 235"/>
                      <a:gd name="T22" fmla="*/ 6059 w 243"/>
                      <a:gd name="T23" fmla="*/ 81083 h 235"/>
                      <a:gd name="T24" fmla="*/ 6059 w 243"/>
                      <a:gd name="T25" fmla="*/ 76179 h 235"/>
                      <a:gd name="T26" fmla="*/ 5698 w 243"/>
                      <a:gd name="T27" fmla="*/ 74153 h 235"/>
                      <a:gd name="T28" fmla="*/ 5778 w 243"/>
                      <a:gd name="T29" fmla="*/ 62460 h 235"/>
                      <a:gd name="T30" fmla="*/ 6409 w 243"/>
                      <a:gd name="T31" fmla="*/ 58897 h 235"/>
                      <a:gd name="T32" fmla="*/ 5994 w 243"/>
                      <a:gd name="T33" fmla="*/ 50548 h 235"/>
                      <a:gd name="T34" fmla="*/ 5902 w 243"/>
                      <a:gd name="T35" fmla="*/ 37235 h 235"/>
                      <a:gd name="T36" fmla="*/ 5844 w 243"/>
                      <a:gd name="T37" fmla="*/ 34233 h 235"/>
                      <a:gd name="T38" fmla="*/ 6059 w 243"/>
                      <a:gd name="T39" fmla="*/ 28008 h 235"/>
                      <a:gd name="T40" fmla="*/ 6409 w 243"/>
                      <a:gd name="T41" fmla="*/ 17589 h 235"/>
                      <a:gd name="T42" fmla="*/ 6637 w 243"/>
                      <a:gd name="T43" fmla="*/ 13239 h 235"/>
                      <a:gd name="T44" fmla="*/ 6469 w 243"/>
                      <a:gd name="T45" fmla="*/ 7009 h 235"/>
                      <a:gd name="T46" fmla="*/ 5323 w 243"/>
                      <a:gd name="T47" fmla="*/ 0 h 235"/>
                      <a:gd name="T48" fmla="*/ 3195 w 243"/>
                      <a:gd name="T49" fmla="*/ 3412 h 235"/>
                      <a:gd name="T50" fmla="*/ 2480 w 243"/>
                      <a:gd name="T51" fmla="*/ 0 h 235"/>
                      <a:gd name="T52" fmla="*/ 2221 w 243"/>
                      <a:gd name="T53" fmla="*/ 6541 h 235"/>
                      <a:gd name="T54" fmla="*/ 1883 w 243"/>
                      <a:gd name="T55" fmla="*/ 25536 h 235"/>
                      <a:gd name="T56" fmla="*/ 1419 w 243"/>
                      <a:gd name="T57" fmla="*/ 31927 h 235"/>
                      <a:gd name="T58" fmla="*/ 1211 w 243"/>
                      <a:gd name="T59" fmla="*/ 39210 h 235"/>
                      <a:gd name="T60" fmla="*/ 736 w 243"/>
                      <a:gd name="T61" fmla="*/ 42870 h 235"/>
                      <a:gd name="T62" fmla="*/ 214 w 243"/>
                      <a:gd name="T63" fmla="*/ 42870 h 235"/>
                      <a:gd name="T64" fmla="*/ 0 w 243"/>
                      <a:gd name="T65" fmla="*/ 47326 h 235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243"/>
                      <a:gd name="T100" fmla="*/ 0 h 235"/>
                      <a:gd name="T101" fmla="*/ 243 w 243"/>
                      <a:gd name="T102" fmla="*/ 235 h 235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243" h="235">
                        <a:moveTo>
                          <a:pt x="0" y="137"/>
                        </a:move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49" y="137"/>
                        </a:lnTo>
                        <a:lnTo>
                          <a:pt x="69" y="167"/>
                        </a:lnTo>
                        <a:lnTo>
                          <a:pt x="87" y="166"/>
                        </a:lnTo>
                        <a:lnTo>
                          <a:pt x="91" y="153"/>
                        </a:lnTo>
                        <a:lnTo>
                          <a:pt x="108" y="153"/>
                        </a:lnTo>
                        <a:lnTo>
                          <a:pt x="120" y="161"/>
                        </a:lnTo>
                        <a:lnTo>
                          <a:pt x="123" y="206"/>
                        </a:lnTo>
                        <a:lnTo>
                          <a:pt x="150" y="203"/>
                        </a:lnTo>
                        <a:lnTo>
                          <a:pt x="221" y="234"/>
                        </a:lnTo>
                        <a:lnTo>
                          <a:pt x="221" y="220"/>
                        </a:lnTo>
                        <a:lnTo>
                          <a:pt x="208" y="214"/>
                        </a:lnTo>
                        <a:lnTo>
                          <a:pt x="211" y="181"/>
                        </a:lnTo>
                        <a:lnTo>
                          <a:pt x="233" y="170"/>
                        </a:lnTo>
                        <a:lnTo>
                          <a:pt x="219" y="146"/>
                        </a:lnTo>
                        <a:lnTo>
                          <a:pt x="216" y="108"/>
                        </a:lnTo>
                        <a:lnTo>
                          <a:pt x="213" y="99"/>
                        </a:lnTo>
                        <a:lnTo>
                          <a:pt x="221" y="81"/>
                        </a:lnTo>
                        <a:lnTo>
                          <a:pt x="233" y="51"/>
                        </a:lnTo>
                        <a:lnTo>
                          <a:pt x="242" y="38"/>
                        </a:lnTo>
                        <a:lnTo>
                          <a:pt x="236" y="20"/>
                        </a:lnTo>
                        <a:lnTo>
                          <a:pt x="194" y="0"/>
                        </a:lnTo>
                        <a:lnTo>
                          <a:pt x="116" y="10"/>
                        </a:lnTo>
                        <a:lnTo>
                          <a:pt x="91" y="0"/>
                        </a:lnTo>
                        <a:lnTo>
                          <a:pt x="81" y="19"/>
                        </a:lnTo>
                        <a:lnTo>
                          <a:pt x="69" y="74"/>
                        </a:lnTo>
                        <a:lnTo>
                          <a:pt x="51" y="92"/>
                        </a:lnTo>
                        <a:lnTo>
                          <a:pt x="44" y="113"/>
                        </a:lnTo>
                        <a:lnTo>
                          <a:pt x="27" y="124"/>
                        </a:lnTo>
                        <a:lnTo>
                          <a:pt x="8" y="124"/>
                        </a:lnTo>
                        <a:lnTo>
                          <a:pt x="0" y="137"/>
                        </a:lnTo>
                      </a:path>
                    </a:pathLst>
                  </a:custGeom>
                  <a:solidFill>
                    <a:srgbClr val="EAEAEA">
                      <a:alpha val="74117"/>
                    </a:srgbClr>
                  </a:solidFill>
                  <a:ln w="12699" cap="rnd">
                    <a:solidFill>
                      <a:srgbClr val="969696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2D2E2D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195" name="Freeform 169"/>
                  <p:cNvSpPr>
                    <a:spLocks/>
                  </p:cNvSpPr>
                  <p:nvPr/>
                </p:nvSpPr>
                <p:spPr bwMode="auto">
                  <a:xfrm>
                    <a:off x="2725" y="2671"/>
                    <a:ext cx="44" cy="119"/>
                  </a:xfrm>
                  <a:custGeom>
                    <a:avLst/>
                    <a:gdLst>
                      <a:gd name="T0" fmla="*/ 0 w 35"/>
                      <a:gd name="T1" fmla="*/ 7271 h 80"/>
                      <a:gd name="T2" fmla="*/ 0 w 35"/>
                      <a:gd name="T3" fmla="*/ 7271 h 80"/>
                      <a:gd name="T4" fmla="*/ 387 w 35"/>
                      <a:gd name="T5" fmla="*/ 30773 h 80"/>
                      <a:gd name="T6" fmla="*/ 769 w 35"/>
                      <a:gd name="T7" fmla="*/ 30773 h 80"/>
                      <a:gd name="T8" fmla="*/ 1061 w 35"/>
                      <a:gd name="T9" fmla="*/ 3286 h 80"/>
                      <a:gd name="T10" fmla="*/ 769 w 35"/>
                      <a:gd name="T11" fmla="*/ 0 h 80"/>
                      <a:gd name="T12" fmla="*/ 585 w 35"/>
                      <a:gd name="T13" fmla="*/ 2209 h 80"/>
                      <a:gd name="T14" fmla="*/ 0 w 35"/>
                      <a:gd name="T15" fmla="*/ 7271 h 8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35"/>
                      <a:gd name="T25" fmla="*/ 0 h 80"/>
                      <a:gd name="T26" fmla="*/ 35 w 35"/>
                      <a:gd name="T27" fmla="*/ 80 h 8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35" h="80">
                        <a:moveTo>
                          <a:pt x="0" y="19"/>
                        </a:moveTo>
                        <a:lnTo>
                          <a:pt x="0" y="19"/>
                        </a:lnTo>
                        <a:lnTo>
                          <a:pt x="13" y="79"/>
                        </a:lnTo>
                        <a:lnTo>
                          <a:pt x="25" y="79"/>
                        </a:lnTo>
                        <a:lnTo>
                          <a:pt x="34" y="9"/>
                        </a:lnTo>
                        <a:lnTo>
                          <a:pt x="25" y="0"/>
                        </a:lnTo>
                        <a:lnTo>
                          <a:pt x="19" y="6"/>
                        </a:lnTo>
                        <a:lnTo>
                          <a:pt x="0" y="19"/>
                        </a:lnTo>
                      </a:path>
                    </a:pathLst>
                  </a:custGeom>
                  <a:solidFill>
                    <a:srgbClr val="EAEAEA">
                      <a:alpha val="74117"/>
                    </a:srgbClr>
                  </a:solidFill>
                  <a:ln w="12699" cap="rnd">
                    <a:solidFill>
                      <a:srgbClr val="969696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2D2E2D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196" name="Freeform 170"/>
                  <p:cNvSpPr>
                    <a:spLocks/>
                  </p:cNvSpPr>
                  <p:nvPr/>
                </p:nvSpPr>
                <p:spPr bwMode="auto">
                  <a:xfrm>
                    <a:off x="3235" y="2565"/>
                    <a:ext cx="242" cy="275"/>
                  </a:xfrm>
                  <a:custGeom>
                    <a:avLst/>
                    <a:gdLst>
                      <a:gd name="T0" fmla="*/ 0 w 194"/>
                      <a:gd name="T1" fmla="*/ 45079 h 186"/>
                      <a:gd name="T2" fmla="*/ 0 w 194"/>
                      <a:gd name="T3" fmla="*/ 45079 h 186"/>
                      <a:gd name="T4" fmla="*/ 448 w 194"/>
                      <a:gd name="T5" fmla="*/ 41476 h 186"/>
                      <a:gd name="T6" fmla="*/ 448 w 194"/>
                      <a:gd name="T7" fmla="*/ 33792 h 186"/>
                      <a:gd name="T8" fmla="*/ 1144 w 194"/>
                      <a:gd name="T9" fmla="*/ 23295 h 186"/>
                      <a:gd name="T10" fmla="*/ 1367 w 194"/>
                      <a:gd name="T11" fmla="*/ 4357 h 186"/>
                      <a:gd name="T12" fmla="*/ 1925 w 194"/>
                      <a:gd name="T13" fmla="*/ 0 h 186"/>
                      <a:gd name="T14" fmla="*/ 2345 w 194"/>
                      <a:gd name="T15" fmla="*/ 12490 h 186"/>
                      <a:gd name="T16" fmla="*/ 3492 w 194"/>
                      <a:gd name="T17" fmla="*/ 24364 h 186"/>
                      <a:gd name="T18" fmla="*/ 3096 w 194"/>
                      <a:gd name="T19" fmla="*/ 30781 h 186"/>
                      <a:gd name="T20" fmla="*/ 3454 w 194"/>
                      <a:gd name="T21" fmla="*/ 32395 h 186"/>
                      <a:gd name="T22" fmla="*/ 3912 w 194"/>
                      <a:gd name="T23" fmla="*/ 40366 h 186"/>
                      <a:gd name="T24" fmla="*/ 5325 w 194"/>
                      <a:gd name="T25" fmla="*/ 45079 h 186"/>
                      <a:gd name="T26" fmla="*/ 4245 w 194"/>
                      <a:gd name="T27" fmla="*/ 57700 h 186"/>
                      <a:gd name="T28" fmla="*/ 3125 w 194"/>
                      <a:gd name="T29" fmla="*/ 62715 h 186"/>
                      <a:gd name="T30" fmla="*/ 2127 w 194"/>
                      <a:gd name="T31" fmla="*/ 65382 h 186"/>
                      <a:gd name="T32" fmla="*/ 1010 w 194"/>
                      <a:gd name="T33" fmla="*/ 60358 h 186"/>
                      <a:gd name="T34" fmla="*/ 565 w 194"/>
                      <a:gd name="T35" fmla="*/ 50922 h 186"/>
                      <a:gd name="T36" fmla="*/ 0 w 194"/>
                      <a:gd name="T37" fmla="*/ 45079 h 18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94"/>
                      <a:gd name="T58" fmla="*/ 0 h 186"/>
                      <a:gd name="T59" fmla="*/ 194 w 194"/>
                      <a:gd name="T60" fmla="*/ 186 h 18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94" h="186">
                        <a:moveTo>
                          <a:pt x="0" y="128"/>
                        </a:moveTo>
                        <a:lnTo>
                          <a:pt x="0" y="128"/>
                        </a:lnTo>
                        <a:lnTo>
                          <a:pt x="16" y="118"/>
                        </a:lnTo>
                        <a:lnTo>
                          <a:pt x="16" y="96"/>
                        </a:lnTo>
                        <a:lnTo>
                          <a:pt x="41" y="66"/>
                        </a:lnTo>
                        <a:lnTo>
                          <a:pt x="50" y="12"/>
                        </a:lnTo>
                        <a:lnTo>
                          <a:pt x="70" y="0"/>
                        </a:lnTo>
                        <a:lnTo>
                          <a:pt x="85" y="35"/>
                        </a:lnTo>
                        <a:lnTo>
                          <a:pt x="127" y="69"/>
                        </a:lnTo>
                        <a:lnTo>
                          <a:pt x="112" y="87"/>
                        </a:lnTo>
                        <a:lnTo>
                          <a:pt x="125" y="92"/>
                        </a:lnTo>
                        <a:lnTo>
                          <a:pt x="142" y="114"/>
                        </a:lnTo>
                        <a:lnTo>
                          <a:pt x="193" y="128"/>
                        </a:lnTo>
                        <a:lnTo>
                          <a:pt x="154" y="164"/>
                        </a:lnTo>
                        <a:lnTo>
                          <a:pt x="113" y="178"/>
                        </a:lnTo>
                        <a:lnTo>
                          <a:pt x="77" y="185"/>
                        </a:lnTo>
                        <a:lnTo>
                          <a:pt x="37" y="171"/>
                        </a:lnTo>
                        <a:lnTo>
                          <a:pt x="21" y="145"/>
                        </a:lnTo>
                        <a:lnTo>
                          <a:pt x="0" y="128"/>
                        </a:lnTo>
                      </a:path>
                    </a:pathLst>
                  </a:custGeom>
                  <a:solidFill>
                    <a:srgbClr val="FFFFFF">
                      <a:lumMod val="95000"/>
                      <a:alpha val="74117"/>
                    </a:srgbClr>
                  </a:solidFill>
                  <a:ln w="12699" cap="rnd">
                    <a:solidFill>
                      <a:srgbClr val="969696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2D2E2D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197" name="Freeform 171"/>
                  <p:cNvSpPr>
                    <a:spLocks/>
                  </p:cNvSpPr>
                  <p:nvPr/>
                </p:nvSpPr>
                <p:spPr bwMode="auto">
                  <a:xfrm>
                    <a:off x="2472" y="2668"/>
                    <a:ext cx="120" cy="101"/>
                  </a:xfrm>
                  <a:custGeom>
                    <a:avLst/>
                    <a:gdLst>
                      <a:gd name="T0" fmla="*/ 0 w 96"/>
                      <a:gd name="T1" fmla="*/ 7851 h 68"/>
                      <a:gd name="T2" fmla="*/ 0 w 96"/>
                      <a:gd name="T3" fmla="*/ 7851 h 68"/>
                      <a:gd name="T4" fmla="*/ 455 w 96"/>
                      <a:gd name="T5" fmla="*/ 4113 h 68"/>
                      <a:gd name="T6" fmla="*/ 455 w 96"/>
                      <a:gd name="T7" fmla="*/ 0 h 68"/>
                      <a:gd name="T8" fmla="*/ 1314 w 96"/>
                      <a:gd name="T9" fmla="*/ 667 h 68"/>
                      <a:gd name="T10" fmla="*/ 1575 w 96"/>
                      <a:gd name="T11" fmla="*/ 3118 h 68"/>
                      <a:gd name="T12" fmla="*/ 2195 w 96"/>
                      <a:gd name="T13" fmla="*/ 1 h 68"/>
                      <a:gd name="T14" fmla="*/ 2536 w 96"/>
                      <a:gd name="T15" fmla="*/ 11532 h 68"/>
                      <a:gd name="T16" fmla="*/ 2713 w 96"/>
                      <a:gd name="T17" fmla="*/ 20019 h 68"/>
                      <a:gd name="T18" fmla="*/ 2461 w 96"/>
                      <a:gd name="T19" fmla="*/ 19379 h 68"/>
                      <a:gd name="T20" fmla="*/ 2383 w 96"/>
                      <a:gd name="T21" fmla="*/ 24022 h 68"/>
                      <a:gd name="T22" fmla="*/ 2000 w 96"/>
                      <a:gd name="T23" fmla="*/ 25440 h 68"/>
                      <a:gd name="T24" fmla="*/ 1969 w 96"/>
                      <a:gd name="T25" fmla="*/ 20019 h 68"/>
                      <a:gd name="T26" fmla="*/ 1814 w 96"/>
                      <a:gd name="T27" fmla="*/ 19487 h 68"/>
                      <a:gd name="T28" fmla="*/ 1454 w 96"/>
                      <a:gd name="T29" fmla="*/ 13047 h 68"/>
                      <a:gd name="T30" fmla="*/ 655 w 96"/>
                      <a:gd name="T31" fmla="*/ 17128 h 68"/>
                      <a:gd name="T32" fmla="*/ 0 w 96"/>
                      <a:gd name="T33" fmla="*/ 7851 h 68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96"/>
                      <a:gd name="T52" fmla="*/ 0 h 68"/>
                      <a:gd name="T53" fmla="*/ 96 w 96"/>
                      <a:gd name="T54" fmla="*/ 68 h 68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96" h="68">
                        <a:moveTo>
                          <a:pt x="0" y="21"/>
                        </a:moveTo>
                        <a:lnTo>
                          <a:pt x="0" y="21"/>
                        </a:lnTo>
                        <a:lnTo>
                          <a:pt x="16" y="11"/>
                        </a:lnTo>
                        <a:lnTo>
                          <a:pt x="16" y="0"/>
                        </a:lnTo>
                        <a:lnTo>
                          <a:pt x="46" y="2"/>
                        </a:lnTo>
                        <a:lnTo>
                          <a:pt x="55" y="8"/>
                        </a:lnTo>
                        <a:lnTo>
                          <a:pt x="77" y="1"/>
                        </a:lnTo>
                        <a:lnTo>
                          <a:pt x="89" y="30"/>
                        </a:lnTo>
                        <a:lnTo>
                          <a:pt x="95" y="53"/>
                        </a:lnTo>
                        <a:lnTo>
                          <a:pt x="86" y="51"/>
                        </a:lnTo>
                        <a:lnTo>
                          <a:pt x="84" y="64"/>
                        </a:lnTo>
                        <a:lnTo>
                          <a:pt x="70" y="67"/>
                        </a:lnTo>
                        <a:lnTo>
                          <a:pt x="69" y="53"/>
                        </a:lnTo>
                        <a:lnTo>
                          <a:pt x="63" y="52"/>
                        </a:lnTo>
                        <a:lnTo>
                          <a:pt x="51" y="34"/>
                        </a:lnTo>
                        <a:lnTo>
                          <a:pt x="23" y="45"/>
                        </a:lnTo>
                        <a:lnTo>
                          <a:pt x="0" y="21"/>
                        </a:lnTo>
                      </a:path>
                    </a:pathLst>
                  </a:custGeom>
                  <a:solidFill>
                    <a:srgbClr val="EAEAEA">
                      <a:alpha val="74117"/>
                    </a:srgbClr>
                  </a:solidFill>
                  <a:ln w="12699" cap="rnd">
                    <a:solidFill>
                      <a:srgbClr val="969696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2D2E2D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198" name="Freeform 172"/>
                  <p:cNvSpPr>
                    <a:spLocks/>
                  </p:cNvSpPr>
                  <p:nvPr/>
                </p:nvSpPr>
                <p:spPr bwMode="auto">
                  <a:xfrm>
                    <a:off x="3253" y="2821"/>
                    <a:ext cx="125" cy="172"/>
                  </a:xfrm>
                  <a:custGeom>
                    <a:avLst/>
                    <a:gdLst>
                      <a:gd name="T0" fmla="*/ 0 w 100"/>
                      <a:gd name="T1" fmla="*/ 1914 h 117"/>
                      <a:gd name="T2" fmla="*/ 0 w 100"/>
                      <a:gd name="T3" fmla="*/ 1914 h 117"/>
                      <a:gd name="T4" fmla="*/ 364 w 100"/>
                      <a:gd name="T5" fmla="*/ 9753 h 117"/>
                      <a:gd name="T6" fmla="*/ 0 w 100"/>
                      <a:gd name="T7" fmla="*/ 17207 h 117"/>
                      <a:gd name="T8" fmla="*/ 304 w 100"/>
                      <a:gd name="T9" fmla="*/ 19158 h 117"/>
                      <a:gd name="T10" fmla="*/ 95 w 100"/>
                      <a:gd name="T11" fmla="*/ 22163 h 117"/>
                      <a:gd name="T12" fmla="*/ 1926 w 100"/>
                      <a:gd name="T13" fmla="*/ 37596 h 117"/>
                      <a:gd name="T14" fmla="*/ 2713 w 100"/>
                      <a:gd name="T15" fmla="*/ 24886 h 117"/>
                      <a:gd name="T16" fmla="*/ 2491 w 100"/>
                      <a:gd name="T17" fmla="*/ 22037 h 117"/>
                      <a:gd name="T18" fmla="*/ 2491 w 100"/>
                      <a:gd name="T19" fmla="*/ 6936 h 117"/>
                      <a:gd name="T20" fmla="*/ 2835 w 100"/>
                      <a:gd name="T21" fmla="*/ 2196 h 117"/>
                      <a:gd name="T22" fmla="*/ 1814 w 100"/>
                      <a:gd name="T23" fmla="*/ 4137 h 117"/>
                      <a:gd name="T24" fmla="*/ 673 w 100"/>
                      <a:gd name="T25" fmla="*/ 0 h 117"/>
                      <a:gd name="T26" fmla="*/ 0 w 100"/>
                      <a:gd name="T27" fmla="*/ 1914 h 117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00"/>
                      <a:gd name="T43" fmla="*/ 0 h 117"/>
                      <a:gd name="T44" fmla="*/ 100 w 100"/>
                      <a:gd name="T45" fmla="*/ 117 h 117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00" h="117">
                        <a:moveTo>
                          <a:pt x="0" y="6"/>
                        </a:moveTo>
                        <a:lnTo>
                          <a:pt x="0" y="6"/>
                        </a:lnTo>
                        <a:lnTo>
                          <a:pt x="13" y="30"/>
                        </a:lnTo>
                        <a:lnTo>
                          <a:pt x="0" y="53"/>
                        </a:lnTo>
                        <a:lnTo>
                          <a:pt x="11" y="59"/>
                        </a:lnTo>
                        <a:lnTo>
                          <a:pt x="3" y="69"/>
                        </a:lnTo>
                        <a:lnTo>
                          <a:pt x="68" y="116"/>
                        </a:lnTo>
                        <a:lnTo>
                          <a:pt x="95" y="77"/>
                        </a:lnTo>
                        <a:lnTo>
                          <a:pt x="88" y="68"/>
                        </a:lnTo>
                        <a:lnTo>
                          <a:pt x="88" y="21"/>
                        </a:lnTo>
                        <a:lnTo>
                          <a:pt x="99" y="7"/>
                        </a:lnTo>
                        <a:lnTo>
                          <a:pt x="63" y="13"/>
                        </a:lnTo>
                        <a:lnTo>
                          <a:pt x="24" y="0"/>
                        </a:lnTo>
                        <a:lnTo>
                          <a:pt x="0" y="6"/>
                        </a:lnTo>
                      </a:path>
                    </a:pathLst>
                  </a:custGeom>
                  <a:solidFill>
                    <a:srgbClr val="EAEAEA">
                      <a:alpha val="74117"/>
                    </a:srgbClr>
                  </a:solidFill>
                  <a:ln w="12699" cap="rnd">
                    <a:solidFill>
                      <a:srgbClr val="969696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2D2E2D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199" name="Freeform 173"/>
                  <p:cNvSpPr>
                    <a:spLocks/>
                  </p:cNvSpPr>
                  <p:nvPr/>
                </p:nvSpPr>
                <p:spPr bwMode="auto">
                  <a:xfrm>
                    <a:off x="2532" y="2747"/>
                    <a:ext cx="62" cy="77"/>
                  </a:xfrm>
                  <a:custGeom>
                    <a:avLst/>
                    <a:gdLst>
                      <a:gd name="T0" fmla="*/ 0 w 50"/>
                      <a:gd name="T1" fmla="*/ 6532 h 52"/>
                      <a:gd name="T2" fmla="*/ 0 w 50"/>
                      <a:gd name="T3" fmla="*/ 6532 h 52"/>
                      <a:gd name="T4" fmla="*/ 399 w 50"/>
                      <a:gd name="T5" fmla="*/ 0 h 52"/>
                      <a:gd name="T6" fmla="*/ 541 w 50"/>
                      <a:gd name="T7" fmla="*/ 1 h 52"/>
                      <a:gd name="T8" fmla="*/ 601 w 50"/>
                      <a:gd name="T9" fmla="*/ 5132 h 52"/>
                      <a:gd name="T10" fmla="*/ 936 w 50"/>
                      <a:gd name="T11" fmla="*/ 4411 h 52"/>
                      <a:gd name="T12" fmla="*/ 924 w 50"/>
                      <a:gd name="T13" fmla="*/ 8740 h 52"/>
                      <a:gd name="T14" fmla="*/ 1245 w 50"/>
                      <a:gd name="T15" fmla="*/ 12021 h 52"/>
                      <a:gd name="T16" fmla="*/ 1213 w 50"/>
                      <a:gd name="T17" fmla="*/ 18570 h 52"/>
                      <a:gd name="T18" fmla="*/ 0 w 50"/>
                      <a:gd name="T19" fmla="*/ 6532 h 5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0"/>
                      <a:gd name="T31" fmla="*/ 0 h 52"/>
                      <a:gd name="T32" fmla="*/ 50 w 50"/>
                      <a:gd name="T33" fmla="*/ 52 h 5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0" h="52">
                        <a:moveTo>
                          <a:pt x="0" y="18"/>
                        </a:moveTo>
                        <a:lnTo>
                          <a:pt x="0" y="18"/>
                        </a:lnTo>
                        <a:lnTo>
                          <a:pt x="16" y="0"/>
                        </a:lnTo>
                        <a:lnTo>
                          <a:pt x="22" y="1"/>
                        </a:lnTo>
                        <a:lnTo>
                          <a:pt x="23" y="14"/>
                        </a:lnTo>
                        <a:lnTo>
                          <a:pt x="37" y="12"/>
                        </a:lnTo>
                        <a:lnTo>
                          <a:pt x="36" y="24"/>
                        </a:lnTo>
                        <a:lnTo>
                          <a:pt x="49" y="33"/>
                        </a:lnTo>
                        <a:lnTo>
                          <a:pt x="48" y="51"/>
                        </a:lnTo>
                        <a:lnTo>
                          <a:pt x="0" y="18"/>
                        </a:lnTo>
                      </a:path>
                    </a:pathLst>
                  </a:custGeom>
                  <a:solidFill>
                    <a:srgbClr val="EAEAEA">
                      <a:alpha val="74117"/>
                    </a:srgbClr>
                  </a:solidFill>
                  <a:ln w="12699" cap="rnd">
                    <a:solidFill>
                      <a:srgbClr val="969696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2D2E2D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0" name="Freeform 174"/>
                  <p:cNvSpPr>
                    <a:spLocks/>
                  </p:cNvSpPr>
                  <p:nvPr/>
                </p:nvSpPr>
                <p:spPr bwMode="auto">
                  <a:xfrm>
                    <a:off x="2860" y="2264"/>
                    <a:ext cx="251" cy="274"/>
                  </a:xfrm>
                  <a:custGeom>
                    <a:avLst/>
                    <a:gdLst>
                      <a:gd name="T0" fmla="*/ 0 w 201"/>
                      <a:gd name="T1" fmla="*/ 32479 h 186"/>
                      <a:gd name="T2" fmla="*/ 0 w 201"/>
                      <a:gd name="T3" fmla="*/ 32479 h 186"/>
                      <a:gd name="T4" fmla="*/ 1 w 201"/>
                      <a:gd name="T5" fmla="*/ 12610 h 186"/>
                      <a:gd name="T6" fmla="*/ 704 w 201"/>
                      <a:gd name="T7" fmla="*/ 0 h 186"/>
                      <a:gd name="T8" fmla="*/ 2014 w 201"/>
                      <a:gd name="T9" fmla="*/ 3692 h 186"/>
                      <a:gd name="T10" fmla="*/ 2259 w 201"/>
                      <a:gd name="T11" fmla="*/ 8012 h 186"/>
                      <a:gd name="T12" fmla="*/ 3368 w 201"/>
                      <a:gd name="T13" fmla="*/ 12610 h 186"/>
                      <a:gd name="T14" fmla="*/ 3704 w 201"/>
                      <a:gd name="T15" fmla="*/ 10642 h 186"/>
                      <a:gd name="T16" fmla="*/ 3709 w 201"/>
                      <a:gd name="T17" fmla="*/ 4816 h 186"/>
                      <a:gd name="T18" fmla="*/ 4056 w 201"/>
                      <a:gd name="T19" fmla="*/ 1332 h 186"/>
                      <a:gd name="T20" fmla="*/ 5608 w 201"/>
                      <a:gd name="T21" fmla="*/ 7095 h 186"/>
                      <a:gd name="T22" fmla="*/ 5380 w 201"/>
                      <a:gd name="T23" fmla="*/ 13609 h 186"/>
                      <a:gd name="T24" fmla="*/ 5608 w 201"/>
                      <a:gd name="T25" fmla="*/ 50115 h 186"/>
                      <a:gd name="T26" fmla="*/ 5608 w 201"/>
                      <a:gd name="T27" fmla="*/ 58772 h 186"/>
                      <a:gd name="T28" fmla="*/ 5260 w 201"/>
                      <a:gd name="T29" fmla="*/ 58772 h 186"/>
                      <a:gd name="T30" fmla="*/ 5260 w 201"/>
                      <a:gd name="T31" fmla="*/ 61861 h 186"/>
                      <a:gd name="T32" fmla="*/ 2365 w 201"/>
                      <a:gd name="T33" fmla="*/ 43933 h 186"/>
                      <a:gd name="T34" fmla="*/ 1998 w 201"/>
                      <a:gd name="T35" fmla="*/ 45428 h 186"/>
                      <a:gd name="T36" fmla="*/ 822 w 201"/>
                      <a:gd name="T37" fmla="*/ 43648 h 186"/>
                      <a:gd name="T38" fmla="*/ 0 w 201"/>
                      <a:gd name="T39" fmla="*/ 32479 h 18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201"/>
                      <a:gd name="T61" fmla="*/ 0 h 186"/>
                      <a:gd name="T62" fmla="*/ 201 w 201"/>
                      <a:gd name="T63" fmla="*/ 186 h 186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201" h="186">
                        <a:moveTo>
                          <a:pt x="0" y="97"/>
                        </a:moveTo>
                        <a:lnTo>
                          <a:pt x="0" y="97"/>
                        </a:lnTo>
                        <a:lnTo>
                          <a:pt x="1" y="38"/>
                        </a:lnTo>
                        <a:lnTo>
                          <a:pt x="25" y="0"/>
                        </a:lnTo>
                        <a:lnTo>
                          <a:pt x="72" y="11"/>
                        </a:lnTo>
                        <a:lnTo>
                          <a:pt x="81" y="24"/>
                        </a:lnTo>
                        <a:lnTo>
                          <a:pt x="120" y="38"/>
                        </a:lnTo>
                        <a:lnTo>
                          <a:pt x="132" y="32"/>
                        </a:lnTo>
                        <a:lnTo>
                          <a:pt x="133" y="14"/>
                        </a:lnTo>
                        <a:lnTo>
                          <a:pt x="145" y="4"/>
                        </a:lnTo>
                        <a:lnTo>
                          <a:pt x="200" y="21"/>
                        </a:lnTo>
                        <a:lnTo>
                          <a:pt x="192" y="41"/>
                        </a:lnTo>
                        <a:lnTo>
                          <a:pt x="200" y="150"/>
                        </a:lnTo>
                        <a:lnTo>
                          <a:pt x="200" y="176"/>
                        </a:lnTo>
                        <a:lnTo>
                          <a:pt x="188" y="176"/>
                        </a:lnTo>
                        <a:lnTo>
                          <a:pt x="188" y="185"/>
                        </a:lnTo>
                        <a:lnTo>
                          <a:pt x="84" y="132"/>
                        </a:lnTo>
                        <a:lnTo>
                          <a:pt x="71" y="136"/>
                        </a:lnTo>
                        <a:lnTo>
                          <a:pt x="30" y="131"/>
                        </a:lnTo>
                        <a:lnTo>
                          <a:pt x="0" y="97"/>
                        </a:lnTo>
                      </a:path>
                    </a:pathLst>
                  </a:custGeom>
                  <a:solidFill>
                    <a:srgbClr val="CC0000">
                      <a:alpha val="74117"/>
                    </a:srgbClr>
                  </a:solidFill>
                  <a:ln w="12699" cap="rnd">
                    <a:solidFill>
                      <a:srgbClr val="969696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2D2E2D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1" name="Freeform 175"/>
                  <p:cNvSpPr>
                    <a:spLocks/>
                  </p:cNvSpPr>
                  <p:nvPr/>
                </p:nvSpPr>
                <p:spPr bwMode="auto">
                  <a:xfrm>
                    <a:off x="3399" y="3132"/>
                    <a:ext cx="112" cy="262"/>
                  </a:xfrm>
                  <a:custGeom>
                    <a:avLst/>
                    <a:gdLst>
                      <a:gd name="T0" fmla="*/ 0 w 90"/>
                      <a:gd name="T1" fmla="*/ 44919 h 177"/>
                      <a:gd name="T2" fmla="*/ 0 w 90"/>
                      <a:gd name="T3" fmla="*/ 44919 h 177"/>
                      <a:gd name="T4" fmla="*/ 184 w 90"/>
                      <a:gd name="T5" fmla="*/ 58063 h 177"/>
                      <a:gd name="T6" fmla="*/ 633 w 90"/>
                      <a:gd name="T7" fmla="*/ 63169 h 177"/>
                      <a:gd name="T8" fmla="*/ 1343 w 90"/>
                      <a:gd name="T9" fmla="*/ 58063 h 177"/>
                      <a:gd name="T10" fmla="*/ 2186 w 90"/>
                      <a:gd name="T11" fmla="*/ 14724 h 177"/>
                      <a:gd name="T12" fmla="*/ 2371 w 90"/>
                      <a:gd name="T13" fmla="*/ 16317 h 177"/>
                      <a:gd name="T14" fmla="*/ 1991 w 90"/>
                      <a:gd name="T15" fmla="*/ 0 h 177"/>
                      <a:gd name="T16" fmla="*/ 1553 w 90"/>
                      <a:gd name="T17" fmla="*/ 6720 h 177"/>
                      <a:gd name="T18" fmla="*/ 1600 w 90"/>
                      <a:gd name="T19" fmla="*/ 10598 h 177"/>
                      <a:gd name="T20" fmla="*/ 1052 w 90"/>
                      <a:gd name="T21" fmla="*/ 17027 h 177"/>
                      <a:gd name="T22" fmla="*/ 439 w 90"/>
                      <a:gd name="T23" fmla="*/ 18685 h 177"/>
                      <a:gd name="T24" fmla="*/ 212 w 90"/>
                      <a:gd name="T25" fmla="*/ 24153 h 177"/>
                      <a:gd name="T26" fmla="*/ 439 w 90"/>
                      <a:gd name="T27" fmla="*/ 36387 h 177"/>
                      <a:gd name="T28" fmla="*/ 0 w 90"/>
                      <a:gd name="T29" fmla="*/ 44919 h 17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90"/>
                      <a:gd name="T46" fmla="*/ 0 h 177"/>
                      <a:gd name="T47" fmla="*/ 90 w 90"/>
                      <a:gd name="T48" fmla="*/ 177 h 177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90" h="177">
                        <a:moveTo>
                          <a:pt x="0" y="125"/>
                        </a:moveTo>
                        <a:lnTo>
                          <a:pt x="0" y="125"/>
                        </a:lnTo>
                        <a:lnTo>
                          <a:pt x="7" y="162"/>
                        </a:lnTo>
                        <a:lnTo>
                          <a:pt x="24" y="176"/>
                        </a:lnTo>
                        <a:lnTo>
                          <a:pt x="51" y="162"/>
                        </a:lnTo>
                        <a:lnTo>
                          <a:pt x="82" y="41"/>
                        </a:lnTo>
                        <a:lnTo>
                          <a:pt x="89" y="45"/>
                        </a:lnTo>
                        <a:lnTo>
                          <a:pt x="75" y="0"/>
                        </a:lnTo>
                        <a:lnTo>
                          <a:pt x="59" y="19"/>
                        </a:lnTo>
                        <a:lnTo>
                          <a:pt x="60" y="30"/>
                        </a:lnTo>
                        <a:lnTo>
                          <a:pt x="39" y="47"/>
                        </a:lnTo>
                        <a:lnTo>
                          <a:pt x="16" y="52"/>
                        </a:lnTo>
                        <a:lnTo>
                          <a:pt x="8" y="67"/>
                        </a:lnTo>
                        <a:lnTo>
                          <a:pt x="16" y="101"/>
                        </a:lnTo>
                        <a:lnTo>
                          <a:pt x="0" y="125"/>
                        </a:lnTo>
                      </a:path>
                    </a:pathLst>
                  </a:custGeom>
                  <a:solidFill>
                    <a:srgbClr val="EAEAEA">
                      <a:alpha val="74117"/>
                    </a:srgbClr>
                  </a:solidFill>
                  <a:ln w="12699" cap="rnd">
                    <a:solidFill>
                      <a:srgbClr val="969696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2D2E2D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2" name="Freeform 176"/>
                  <p:cNvSpPr>
                    <a:spLocks/>
                  </p:cNvSpPr>
                  <p:nvPr/>
                </p:nvSpPr>
                <p:spPr bwMode="auto">
                  <a:xfrm>
                    <a:off x="3233" y="3081"/>
                    <a:ext cx="52" cy="147"/>
                  </a:xfrm>
                  <a:custGeom>
                    <a:avLst/>
                    <a:gdLst>
                      <a:gd name="T0" fmla="*/ 0 w 42"/>
                      <a:gd name="T1" fmla="*/ 17815 h 100"/>
                      <a:gd name="T2" fmla="*/ 0 w 42"/>
                      <a:gd name="T3" fmla="*/ 17815 h 100"/>
                      <a:gd name="T4" fmla="*/ 118 w 42"/>
                      <a:gd name="T5" fmla="*/ 19316 h 100"/>
                      <a:gd name="T6" fmla="*/ 526 w 42"/>
                      <a:gd name="T7" fmla="*/ 21369 h 100"/>
                      <a:gd name="T8" fmla="*/ 485 w 42"/>
                      <a:gd name="T9" fmla="*/ 27080 h 100"/>
                      <a:gd name="T10" fmla="*/ 820 w 42"/>
                      <a:gd name="T11" fmla="*/ 32199 h 100"/>
                      <a:gd name="T12" fmla="*/ 1015 w 42"/>
                      <a:gd name="T13" fmla="*/ 22970 h 100"/>
                      <a:gd name="T14" fmla="*/ 695 w 42"/>
                      <a:gd name="T15" fmla="*/ 17200 h 100"/>
                      <a:gd name="T16" fmla="*/ 806 w 42"/>
                      <a:gd name="T17" fmla="*/ 20648 h 100"/>
                      <a:gd name="T18" fmla="*/ 600 w 42"/>
                      <a:gd name="T19" fmla="*/ 20051 h 100"/>
                      <a:gd name="T20" fmla="*/ 395 w 42"/>
                      <a:gd name="T21" fmla="*/ 11701 h 100"/>
                      <a:gd name="T22" fmla="*/ 395 w 42"/>
                      <a:gd name="T23" fmla="*/ 886 h 100"/>
                      <a:gd name="T24" fmla="*/ 77 w 42"/>
                      <a:gd name="T25" fmla="*/ 0 h 100"/>
                      <a:gd name="T26" fmla="*/ 317 w 42"/>
                      <a:gd name="T27" fmla="*/ 5196 h 100"/>
                      <a:gd name="T28" fmla="*/ 0 w 42"/>
                      <a:gd name="T29" fmla="*/ 17815 h 10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42"/>
                      <a:gd name="T46" fmla="*/ 0 h 100"/>
                      <a:gd name="T47" fmla="*/ 42 w 42"/>
                      <a:gd name="T48" fmla="*/ 100 h 100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42" h="100">
                        <a:moveTo>
                          <a:pt x="0" y="55"/>
                        </a:moveTo>
                        <a:lnTo>
                          <a:pt x="0" y="55"/>
                        </a:lnTo>
                        <a:lnTo>
                          <a:pt x="5" y="60"/>
                        </a:lnTo>
                        <a:lnTo>
                          <a:pt x="21" y="66"/>
                        </a:lnTo>
                        <a:lnTo>
                          <a:pt x="19" y="84"/>
                        </a:lnTo>
                        <a:lnTo>
                          <a:pt x="33" y="99"/>
                        </a:lnTo>
                        <a:lnTo>
                          <a:pt x="41" y="71"/>
                        </a:lnTo>
                        <a:lnTo>
                          <a:pt x="28" y="53"/>
                        </a:lnTo>
                        <a:lnTo>
                          <a:pt x="32" y="64"/>
                        </a:lnTo>
                        <a:lnTo>
                          <a:pt x="24" y="62"/>
                        </a:lnTo>
                        <a:lnTo>
                          <a:pt x="16" y="36"/>
                        </a:lnTo>
                        <a:lnTo>
                          <a:pt x="16" y="3"/>
                        </a:lnTo>
                        <a:lnTo>
                          <a:pt x="3" y="0"/>
                        </a:lnTo>
                        <a:lnTo>
                          <a:pt x="12" y="16"/>
                        </a:lnTo>
                        <a:lnTo>
                          <a:pt x="0" y="55"/>
                        </a:lnTo>
                      </a:path>
                    </a:pathLst>
                  </a:custGeom>
                  <a:solidFill>
                    <a:srgbClr val="EAEAEA">
                      <a:alpha val="74117"/>
                    </a:srgbClr>
                  </a:solidFill>
                  <a:ln w="12699" cap="rnd">
                    <a:solidFill>
                      <a:srgbClr val="969696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2D2E2D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3" name="Freeform 177"/>
                  <p:cNvSpPr>
                    <a:spLocks/>
                  </p:cNvSpPr>
                  <p:nvPr/>
                </p:nvSpPr>
                <p:spPr bwMode="auto">
                  <a:xfrm>
                    <a:off x="2521" y="2429"/>
                    <a:ext cx="258" cy="285"/>
                  </a:xfrm>
                  <a:custGeom>
                    <a:avLst/>
                    <a:gdLst>
                      <a:gd name="T0" fmla="*/ 0 w 207"/>
                      <a:gd name="T1" fmla="*/ 46294 h 193"/>
                      <a:gd name="T2" fmla="*/ 0 w 207"/>
                      <a:gd name="T3" fmla="*/ 46294 h 193"/>
                      <a:gd name="T4" fmla="*/ 213 w 207"/>
                      <a:gd name="T5" fmla="*/ 41266 h 193"/>
                      <a:gd name="T6" fmla="*/ 472 w 207"/>
                      <a:gd name="T7" fmla="*/ 44262 h 193"/>
                      <a:gd name="T8" fmla="*/ 2242 w 207"/>
                      <a:gd name="T9" fmla="*/ 43347 h 193"/>
                      <a:gd name="T10" fmla="*/ 1872 w 207"/>
                      <a:gd name="T11" fmla="*/ 0 h 193"/>
                      <a:gd name="T12" fmla="*/ 2467 w 207"/>
                      <a:gd name="T13" fmla="*/ 0 h 193"/>
                      <a:gd name="T14" fmla="*/ 5251 w 207"/>
                      <a:gd name="T15" fmla="*/ 23513 h 193"/>
                      <a:gd name="T16" fmla="*/ 5296 w 207"/>
                      <a:gd name="T17" fmla="*/ 27471 h 193"/>
                      <a:gd name="T18" fmla="*/ 5601 w 207"/>
                      <a:gd name="T19" fmla="*/ 26604 h 193"/>
                      <a:gd name="T20" fmla="*/ 5601 w 207"/>
                      <a:gd name="T21" fmla="*/ 40566 h 193"/>
                      <a:gd name="T22" fmla="*/ 5326 w 207"/>
                      <a:gd name="T23" fmla="*/ 43347 h 193"/>
                      <a:gd name="T24" fmla="*/ 4213 w 207"/>
                      <a:gd name="T25" fmla="*/ 45265 h 193"/>
                      <a:gd name="T26" fmla="*/ 2839 w 207"/>
                      <a:gd name="T27" fmla="*/ 52969 h 193"/>
                      <a:gd name="T28" fmla="*/ 2356 w 207"/>
                      <a:gd name="T29" fmla="*/ 65361 h 193"/>
                      <a:gd name="T30" fmla="*/ 1979 w 207"/>
                      <a:gd name="T31" fmla="*/ 64010 h 193"/>
                      <a:gd name="T32" fmla="*/ 1354 w 207"/>
                      <a:gd name="T33" fmla="*/ 66585 h 193"/>
                      <a:gd name="T34" fmla="*/ 1038 w 207"/>
                      <a:gd name="T35" fmla="*/ 56021 h 193"/>
                      <a:gd name="T36" fmla="*/ 441 w 207"/>
                      <a:gd name="T37" fmla="*/ 58626 h 193"/>
                      <a:gd name="T38" fmla="*/ 213 w 207"/>
                      <a:gd name="T39" fmla="*/ 56576 h 193"/>
                      <a:gd name="T40" fmla="*/ 0 w 207"/>
                      <a:gd name="T41" fmla="*/ 46294 h 193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207"/>
                      <a:gd name="T64" fmla="*/ 0 h 193"/>
                      <a:gd name="T65" fmla="*/ 207 w 207"/>
                      <a:gd name="T66" fmla="*/ 193 h 193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207" h="193">
                        <a:moveTo>
                          <a:pt x="0" y="134"/>
                        </a:moveTo>
                        <a:lnTo>
                          <a:pt x="0" y="134"/>
                        </a:lnTo>
                        <a:lnTo>
                          <a:pt x="8" y="119"/>
                        </a:lnTo>
                        <a:lnTo>
                          <a:pt x="18" y="128"/>
                        </a:lnTo>
                        <a:lnTo>
                          <a:pt x="83" y="125"/>
                        </a:lnTo>
                        <a:lnTo>
                          <a:pt x="69" y="0"/>
                        </a:lnTo>
                        <a:lnTo>
                          <a:pt x="91" y="0"/>
                        </a:lnTo>
                        <a:lnTo>
                          <a:pt x="193" y="68"/>
                        </a:lnTo>
                        <a:lnTo>
                          <a:pt x="194" y="79"/>
                        </a:lnTo>
                        <a:lnTo>
                          <a:pt x="206" y="77"/>
                        </a:lnTo>
                        <a:lnTo>
                          <a:pt x="206" y="117"/>
                        </a:lnTo>
                        <a:lnTo>
                          <a:pt x="196" y="125"/>
                        </a:lnTo>
                        <a:lnTo>
                          <a:pt x="155" y="131"/>
                        </a:lnTo>
                        <a:lnTo>
                          <a:pt x="104" y="153"/>
                        </a:lnTo>
                        <a:lnTo>
                          <a:pt x="87" y="189"/>
                        </a:lnTo>
                        <a:lnTo>
                          <a:pt x="73" y="185"/>
                        </a:lnTo>
                        <a:lnTo>
                          <a:pt x="50" y="192"/>
                        </a:lnTo>
                        <a:lnTo>
                          <a:pt x="38" y="162"/>
                        </a:lnTo>
                        <a:lnTo>
                          <a:pt x="16" y="169"/>
                        </a:lnTo>
                        <a:lnTo>
                          <a:pt x="8" y="163"/>
                        </a:lnTo>
                        <a:lnTo>
                          <a:pt x="0" y="134"/>
                        </a:lnTo>
                      </a:path>
                    </a:pathLst>
                  </a:custGeom>
                  <a:solidFill>
                    <a:srgbClr val="FFFFFF">
                      <a:lumMod val="95000"/>
                      <a:alpha val="74117"/>
                    </a:srgbClr>
                  </a:solidFill>
                  <a:ln w="12699" cap="rnd">
                    <a:solidFill>
                      <a:srgbClr val="969696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2D2E2D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4" name="Freeform 178"/>
                  <p:cNvSpPr>
                    <a:spLocks/>
                  </p:cNvSpPr>
                  <p:nvPr/>
                </p:nvSpPr>
                <p:spPr bwMode="auto">
                  <a:xfrm>
                    <a:off x="2441" y="2383"/>
                    <a:ext cx="196" cy="246"/>
                  </a:xfrm>
                  <a:custGeom>
                    <a:avLst/>
                    <a:gdLst>
                      <a:gd name="T0" fmla="*/ 0 w 157"/>
                      <a:gd name="T1" fmla="*/ 29573 h 166"/>
                      <a:gd name="T2" fmla="*/ 0 w 157"/>
                      <a:gd name="T3" fmla="*/ 29573 h 166"/>
                      <a:gd name="T4" fmla="*/ 233 w 157"/>
                      <a:gd name="T5" fmla="*/ 33253 h 166"/>
                      <a:gd name="T6" fmla="*/ 338 w 157"/>
                      <a:gd name="T7" fmla="*/ 42411 h 166"/>
                      <a:gd name="T8" fmla="*/ 120 w 157"/>
                      <a:gd name="T9" fmla="*/ 54059 h 166"/>
                      <a:gd name="T10" fmla="*/ 883 w 157"/>
                      <a:gd name="T11" fmla="*/ 51011 h 166"/>
                      <a:gd name="T12" fmla="*/ 1783 w 157"/>
                      <a:gd name="T13" fmla="*/ 60319 h 166"/>
                      <a:gd name="T14" fmla="*/ 1995 w 157"/>
                      <a:gd name="T15" fmla="*/ 54707 h 166"/>
                      <a:gd name="T16" fmla="*/ 2271 w 157"/>
                      <a:gd name="T17" fmla="*/ 57672 h 166"/>
                      <a:gd name="T18" fmla="*/ 4114 w 157"/>
                      <a:gd name="T19" fmla="*/ 56856 h 166"/>
                      <a:gd name="T20" fmla="*/ 3703 w 157"/>
                      <a:gd name="T21" fmla="*/ 10719 h 166"/>
                      <a:gd name="T22" fmla="*/ 4339 w 157"/>
                      <a:gd name="T23" fmla="*/ 10719 h 166"/>
                      <a:gd name="T24" fmla="*/ 3014 w 157"/>
                      <a:gd name="T25" fmla="*/ 0 h 166"/>
                      <a:gd name="T26" fmla="*/ 2991 w 157"/>
                      <a:gd name="T27" fmla="*/ 6226 h 166"/>
                      <a:gd name="T28" fmla="*/ 1819 w 157"/>
                      <a:gd name="T29" fmla="*/ 5951 h 166"/>
                      <a:gd name="T30" fmla="*/ 1806 w 157"/>
                      <a:gd name="T31" fmla="*/ 18333 h 166"/>
                      <a:gd name="T32" fmla="*/ 1431 w 157"/>
                      <a:gd name="T33" fmla="*/ 20455 h 166"/>
                      <a:gd name="T34" fmla="*/ 1431 w 157"/>
                      <a:gd name="T35" fmla="*/ 28619 h 166"/>
                      <a:gd name="T36" fmla="*/ 0 w 157"/>
                      <a:gd name="T37" fmla="*/ 29573 h 16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57"/>
                      <a:gd name="T58" fmla="*/ 0 h 166"/>
                      <a:gd name="T59" fmla="*/ 157 w 157"/>
                      <a:gd name="T60" fmla="*/ 166 h 16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57" h="166">
                        <a:moveTo>
                          <a:pt x="0" y="81"/>
                        </a:moveTo>
                        <a:lnTo>
                          <a:pt x="0" y="81"/>
                        </a:lnTo>
                        <a:lnTo>
                          <a:pt x="9" y="91"/>
                        </a:lnTo>
                        <a:lnTo>
                          <a:pt x="12" y="116"/>
                        </a:lnTo>
                        <a:lnTo>
                          <a:pt x="5" y="148"/>
                        </a:lnTo>
                        <a:lnTo>
                          <a:pt x="32" y="140"/>
                        </a:lnTo>
                        <a:lnTo>
                          <a:pt x="63" y="165"/>
                        </a:lnTo>
                        <a:lnTo>
                          <a:pt x="71" y="150"/>
                        </a:lnTo>
                        <a:lnTo>
                          <a:pt x="82" y="158"/>
                        </a:lnTo>
                        <a:lnTo>
                          <a:pt x="147" y="156"/>
                        </a:lnTo>
                        <a:lnTo>
                          <a:pt x="133" y="30"/>
                        </a:lnTo>
                        <a:lnTo>
                          <a:pt x="156" y="30"/>
                        </a:lnTo>
                        <a:lnTo>
                          <a:pt x="108" y="0"/>
                        </a:lnTo>
                        <a:lnTo>
                          <a:pt x="107" y="17"/>
                        </a:lnTo>
                        <a:lnTo>
                          <a:pt x="66" y="16"/>
                        </a:lnTo>
                        <a:lnTo>
                          <a:pt x="65" y="50"/>
                        </a:lnTo>
                        <a:lnTo>
                          <a:pt x="51" y="56"/>
                        </a:lnTo>
                        <a:lnTo>
                          <a:pt x="51" y="78"/>
                        </a:lnTo>
                        <a:lnTo>
                          <a:pt x="0" y="81"/>
                        </a:lnTo>
                      </a:path>
                    </a:pathLst>
                  </a:custGeom>
                  <a:solidFill>
                    <a:srgbClr val="FFFFFF">
                      <a:lumMod val="95000"/>
                      <a:alpha val="74117"/>
                    </a:srgbClr>
                  </a:solidFill>
                  <a:ln w="12699" cap="rnd">
                    <a:solidFill>
                      <a:srgbClr val="969696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2D2E2D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5" name="Freeform 179"/>
                  <p:cNvSpPr>
                    <a:spLocks/>
                  </p:cNvSpPr>
                  <p:nvPr/>
                </p:nvSpPr>
                <p:spPr bwMode="auto">
                  <a:xfrm>
                    <a:off x="2506" y="2209"/>
                    <a:ext cx="185" cy="168"/>
                  </a:xfrm>
                  <a:custGeom>
                    <a:avLst/>
                    <a:gdLst>
                      <a:gd name="T0" fmla="*/ 0 w 149"/>
                      <a:gd name="T1" fmla="*/ 37436 h 114"/>
                      <a:gd name="T2" fmla="*/ 0 w 149"/>
                      <a:gd name="T3" fmla="*/ 37436 h 114"/>
                      <a:gd name="T4" fmla="*/ 951 w 149"/>
                      <a:gd name="T5" fmla="*/ 30330 h 114"/>
                      <a:gd name="T6" fmla="*/ 1259 w 149"/>
                      <a:gd name="T7" fmla="*/ 15014 h 114"/>
                      <a:gd name="T8" fmla="*/ 2076 w 149"/>
                      <a:gd name="T9" fmla="*/ 7245 h 114"/>
                      <a:gd name="T10" fmla="*/ 2334 w 149"/>
                      <a:gd name="T11" fmla="*/ 0 h 114"/>
                      <a:gd name="T12" fmla="*/ 3503 w 149"/>
                      <a:gd name="T13" fmla="*/ 2857 h 114"/>
                      <a:gd name="T14" fmla="*/ 3796 w 149"/>
                      <a:gd name="T15" fmla="*/ 16390 h 114"/>
                      <a:gd name="T16" fmla="*/ 3273 w 149"/>
                      <a:gd name="T17" fmla="*/ 16846 h 114"/>
                      <a:gd name="T18" fmla="*/ 2992 w 149"/>
                      <a:gd name="T19" fmla="*/ 18358 h 114"/>
                      <a:gd name="T20" fmla="*/ 3049 w 149"/>
                      <a:gd name="T21" fmla="*/ 22553 h 114"/>
                      <a:gd name="T22" fmla="*/ 1563 w 149"/>
                      <a:gd name="T23" fmla="*/ 30389 h 114"/>
                      <a:gd name="T24" fmla="*/ 1396 w 149"/>
                      <a:gd name="T25" fmla="*/ 38053 h 114"/>
                      <a:gd name="T26" fmla="*/ 0 w 149"/>
                      <a:gd name="T27" fmla="*/ 37436 h 11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49"/>
                      <a:gd name="T43" fmla="*/ 0 h 114"/>
                      <a:gd name="T44" fmla="*/ 149 w 149"/>
                      <a:gd name="T45" fmla="*/ 114 h 11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49" h="114">
                        <a:moveTo>
                          <a:pt x="0" y="111"/>
                        </a:moveTo>
                        <a:lnTo>
                          <a:pt x="0" y="111"/>
                        </a:lnTo>
                        <a:lnTo>
                          <a:pt x="37" y="90"/>
                        </a:lnTo>
                        <a:lnTo>
                          <a:pt x="49" y="45"/>
                        </a:lnTo>
                        <a:lnTo>
                          <a:pt x="81" y="22"/>
                        </a:lnTo>
                        <a:lnTo>
                          <a:pt x="91" y="0"/>
                        </a:lnTo>
                        <a:lnTo>
                          <a:pt x="136" y="8"/>
                        </a:lnTo>
                        <a:lnTo>
                          <a:pt x="148" y="49"/>
                        </a:lnTo>
                        <a:lnTo>
                          <a:pt x="127" y="50"/>
                        </a:lnTo>
                        <a:lnTo>
                          <a:pt x="117" y="55"/>
                        </a:lnTo>
                        <a:lnTo>
                          <a:pt x="118" y="67"/>
                        </a:lnTo>
                        <a:lnTo>
                          <a:pt x="61" y="91"/>
                        </a:lnTo>
                        <a:lnTo>
                          <a:pt x="55" y="113"/>
                        </a:lnTo>
                        <a:lnTo>
                          <a:pt x="0" y="111"/>
                        </a:lnTo>
                      </a:path>
                    </a:pathLst>
                  </a:custGeom>
                  <a:solidFill>
                    <a:srgbClr val="CC0000">
                      <a:alpha val="74117"/>
                    </a:srgbClr>
                  </a:solidFill>
                  <a:ln w="12699" cap="rnd">
                    <a:solidFill>
                      <a:srgbClr val="969696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2D2E2D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6" name="Freeform 180"/>
                  <p:cNvSpPr>
                    <a:spLocks/>
                  </p:cNvSpPr>
                  <p:nvPr/>
                </p:nvSpPr>
                <p:spPr bwMode="auto">
                  <a:xfrm>
                    <a:off x="3188" y="3100"/>
                    <a:ext cx="168" cy="316"/>
                  </a:xfrm>
                  <a:custGeom>
                    <a:avLst/>
                    <a:gdLst>
                      <a:gd name="T0" fmla="*/ 0 w 135"/>
                      <a:gd name="T1" fmla="*/ 20298 h 214"/>
                      <a:gd name="T2" fmla="*/ 0 w 135"/>
                      <a:gd name="T3" fmla="*/ 20298 h 214"/>
                      <a:gd name="T4" fmla="*/ 96 w 135"/>
                      <a:gd name="T5" fmla="*/ 22570 h 214"/>
                      <a:gd name="T6" fmla="*/ 943 w 135"/>
                      <a:gd name="T7" fmla="*/ 26235 h 214"/>
                      <a:gd name="T8" fmla="*/ 999 w 135"/>
                      <a:gd name="T9" fmla="*/ 30646 h 214"/>
                      <a:gd name="T10" fmla="*/ 981 w 135"/>
                      <a:gd name="T11" fmla="*/ 42630 h 214"/>
                      <a:gd name="T12" fmla="*/ 546 w 135"/>
                      <a:gd name="T13" fmla="*/ 54571 h 214"/>
                      <a:gd name="T14" fmla="*/ 633 w 135"/>
                      <a:gd name="T15" fmla="*/ 69186 h 214"/>
                      <a:gd name="T16" fmla="*/ 684 w 135"/>
                      <a:gd name="T17" fmla="*/ 73795 h 214"/>
                      <a:gd name="T18" fmla="*/ 943 w 135"/>
                      <a:gd name="T19" fmla="*/ 73795 h 214"/>
                      <a:gd name="T20" fmla="*/ 943 w 135"/>
                      <a:gd name="T21" fmla="*/ 68346 h 214"/>
                      <a:gd name="T22" fmla="*/ 1854 w 135"/>
                      <a:gd name="T23" fmla="*/ 62471 h 214"/>
                      <a:gd name="T24" fmla="*/ 1553 w 135"/>
                      <a:gd name="T25" fmla="*/ 42630 h 214"/>
                      <a:gd name="T26" fmla="*/ 3573 w 135"/>
                      <a:gd name="T27" fmla="*/ 22570 h 214"/>
                      <a:gd name="T28" fmla="*/ 3573 w 135"/>
                      <a:gd name="T29" fmla="*/ 0 h 214"/>
                      <a:gd name="T30" fmla="*/ 3054 w 135"/>
                      <a:gd name="T31" fmla="*/ 4431 h 214"/>
                      <a:gd name="T32" fmla="*/ 1709 w 135"/>
                      <a:gd name="T33" fmla="*/ 5595 h 214"/>
                      <a:gd name="T34" fmla="*/ 1671 w 135"/>
                      <a:gd name="T35" fmla="*/ 13715 h 214"/>
                      <a:gd name="T36" fmla="*/ 2027 w 135"/>
                      <a:gd name="T37" fmla="*/ 20252 h 214"/>
                      <a:gd name="T38" fmla="*/ 1844 w 135"/>
                      <a:gd name="T39" fmla="*/ 29905 h 214"/>
                      <a:gd name="T40" fmla="*/ 1414 w 135"/>
                      <a:gd name="T41" fmla="*/ 24598 h 214"/>
                      <a:gd name="T42" fmla="*/ 1490 w 135"/>
                      <a:gd name="T43" fmla="*/ 18294 h 214"/>
                      <a:gd name="T44" fmla="*/ 1059 w 135"/>
                      <a:gd name="T45" fmla="*/ 16227 h 214"/>
                      <a:gd name="T46" fmla="*/ 0 w 135"/>
                      <a:gd name="T47" fmla="*/ 20298 h 214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135"/>
                      <a:gd name="T73" fmla="*/ 0 h 214"/>
                      <a:gd name="T74" fmla="*/ 135 w 135"/>
                      <a:gd name="T75" fmla="*/ 214 h 214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135" h="214">
                        <a:moveTo>
                          <a:pt x="0" y="59"/>
                        </a:moveTo>
                        <a:lnTo>
                          <a:pt x="0" y="59"/>
                        </a:lnTo>
                        <a:lnTo>
                          <a:pt x="4" y="65"/>
                        </a:lnTo>
                        <a:lnTo>
                          <a:pt x="35" y="76"/>
                        </a:lnTo>
                        <a:lnTo>
                          <a:pt x="38" y="89"/>
                        </a:lnTo>
                        <a:lnTo>
                          <a:pt x="37" y="123"/>
                        </a:lnTo>
                        <a:lnTo>
                          <a:pt x="20" y="158"/>
                        </a:lnTo>
                        <a:lnTo>
                          <a:pt x="24" y="200"/>
                        </a:lnTo>
                        <a:lnTo>
                          <a:pt x="26" y="213"/>
                        </a:lnTo>
                        <a:lnTo>
                          <a:pt x="35" y="213"/>
                        </a:lnTo>
                        <a:lnTo>
                          <a:pt x="35" y="198"/>
                        </a:lnTo>
                        <a:lnTo>
                          <a:pt x="70" y="181"/>
                        </a:lnTo>
                        <a:lnTo>
                          <a:pt x="59" y="123"/>
                        </a:lnTo>
                        <a:lnTo>
                          <a:pt x="134" y="65"/>
                        </a:lnTo>
                        <a:lnTo>
                          <a:pt x="134" y="0"/>
                        </a:lnTo>
                        <a:lnTo>
                          <a:pt x="115" y="13"/>
                        </a:lnTo>
                        <a:lnTo>
                          <a:pt x="64" y="16"/>
                        </a:lnTo>
                        <a:lnTo>
                          <a:pt x="63" y="39"/>
                        </a:lnTo>
                        <a:lnTo>
                          <a:pt x="76" y="58"/>
                        </a:lnTo>
                        <a:lnTo>
                          <a:pt x="69" y="86"/>
                        </a:lnTo>
                        <a:lnTo>
                          <a:pt x="54" y="71"/>
                        </a:lnTo>
                        <a:lnTo>
                          <a:pt x="56" y="53"/>
                        </a:lnTo>
                        <a:lnTo>
                          <a:pt x="40" y="47"/>
                        </a:lnTo>
                        <a:lnTo>
                          <a:pt x="0" y="59"/>
                        </a:lnTo>
                      </a:path>
                    </a:pathLst>
                  </a:custGeom>
                  <a:solidFill>
                    <a:srgbClr val="FFFFFF">
                      <a:lumMod val="95000"/>
                      <a:alpha val="74117"/>
                    </a:srgbClr>
                  </a:solidFill>
                  <a:ln w="12699" cap="rnd">
                    <a:solidFill>
                      <a:srgbClr val="969696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2D2E2D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7" name="Freeform 181"/>
                  <p:cNvSpPr>
                    <a:spLocks/>
                  </p:cNvSpPr>
                  <p:nvPr/>
                </p:nvSpPr>
                <p:spPr bwMode="auto">
                  <a:xfrm>
                    <a:off x="2714" y="2459"/>
                    <a:ext cx="253" cy="227"/>
                  </a:xfrm>
                  <a:custGeom>
                    <a:avLst/>
                    <a:gdLst>
                      <a:gd name="T0" fmla="*/ 0 w 203"/>
                      <a:gd name="T1" fmla="*/ 37512 h 154"/>
                      <a:gd name="T2" fmla="*/ 0 w 203"/>
                      <a:gd name="T3" fmla="*/ 37512 h 154"/>
                      <a:gd name="T4" fmla="*/ 77 w 203"/>
                      <a:gd name="T5" fmla="*/ 41458 h 154"/>
                      <a:gd name="T6" fmla="*/ 776 w 203"/>
                      <a:gd name="T7" fmla="*/ 50323 h 154"/>
                      <a:gd name="T8" fmla="*/ 914 w 203"/>
                      <a:gd name="T9" fmla="*/ 48192 h 154"/>
                      <a:gd name="T10" fmla="*/ 1181 w 203"/>
                      <a:gd name="T11" fmla="*/ 51675 h 154"/>
                      <a:gd name="T12" fmla="*/ 1613 w 203"/>
                      <a:gd name="T13" fmla="*/ 41985 h 154"/>
                      <a:gd name="T14" fmla="*/ 3191 w 203"/>
                      <a:gd name="T15" fmla="*/ 47107 h 154"/>
                      <a:gd name="T16" fmla="*/ 4537 w 203"/>
                      <a:gd name="T17" fmla="*/ 41877 h 154"/>
                      <a:gd name="T18" fmla="*/ 4558 w 203"/>
                      <a:gd name="T19" fmla="*/ 40477 h 154"/>
                      <a:gd name="T20" fmla="*/ 5291 w 203"/>
                      <a:gd name="T21" fmla="*/ 28483 h 154"/>
                      <a:gd name="T22" fmla="*/ 5487 w 203"/>
                      <a:gd name="T23" fmla="*/ 12830 h 154"/>
                      <a:gd name="T24" fmla="*/ 5116 w 203"/>
                      <a:gd name="T25" fmla="*/ 8704 h 154"/>
                      <a:gd name="T26" fmla="*/ 5116 w 203"/>
                      <a:gd name="T27" fmla="*/ 1540 h 154"/>
                      <a:gd name="T28" fmla="*/ 3987 w 203"/>
                      <a:gd name="T29" fmla="*/ 0 h 154"/>
                      <a:gd name="T30" fmla="*/ 1889 w 203"/>
                      <a:gd name="T31" fmla="*/ 17898 h 154"/>
                      <a:gd name="T32" fmla="*/ 1412 w 203"/>
                      <a:gd name="T33" fmla="*/ 19274 h 154"/>
                      <a:gd name="T34" fmla="*/ 1412 w 203"/>
                      <a:gd name="T35" fmla="*/ 32694 h 154"/>
                      <a:gd name="T36" fmla="*/ 1133 w 203"/>
                      <a:gd name="T37" fmla="*/ 35685 h 154"/>
                      <a:gd name="T38" fmla="*/ 0 w 203"/>
                      <a:gd name="T39" fmla="*/ 37512 h 154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203"/>
                      <a:gd name="T61" fmla="*/ 0 h 154"/>
                      <a:gd name="T62" fmla="*/ 203 w 203"/>
                      <a:gd name="T63" fmla="*/ 154 h 154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203" h="154">
                        <a:moveTo>
                          <a:pt x="0" y="111"/>
                        </a:moveTo>
                        <a:lnTo>
                          <a:pt x="0" y="111"/>
                        </a:lnTo>
                        <a:lnTo>
                          <a:pt x="3" y="123"/>
                        </a:lnTo>
                        <a:lnTo>
                          <a:pt x="28" y="149"/>
                        </a:lnTo>
                        <a:lnTo>
                          <a:pt x="34" y="143"/>
                        </a:lnTo>
                        <a:lnTo>
                          <a:pt x="43" y="153"/>
                        </a:lnTo>
                        <a:lnTo>
                          <a:pt x="59" y="125"/>
                        </a:lnTo>
                        <a:lnTo>
                          <a:pt x="117" y="140"/>
                        </a:lnTo>
                        <a:lnTo>
                          <a:pt x="167" y="124"/>
                        </a:lnTo>
                        <a:lnTo>
                          <a:pt x="168" y="120"/>
                        </a:lnTo>
                        <a:lnTo>
                          <a:pt x="194" y="85"/>
                        </a:lnTo>
                        <a:lnTo>
                          <a:pt x="202" y="38"/>
                        </a:lnTo>
                        <a:lnTo>
                          <a:pt x="188" y="26"/>
                        </a:lnTo>
                        <a:lnTo>
                          <a:pt x="188" y="5"/>
                        </a:lnTo>
                        <a:lnTo>
                          <a:pt x="147" y="0"/>
                        </a:lnTo>
                        <a:lnTo>
                          <a:pt x="70" y="53"/>
                        </a:lnTo>
                        <a:lnTo>
                          <a:pt x="51" y="57"/>
                        </a:lnTo>
                        <a:lnTo>
                          <a:pt x="51" y="97"/>
                        </a:lnTo>
                        <a:lnTo>
                          <a:pt x="41" y="106"/>
                        </a:lnTo>
                        <a:lnTo>
                          <a:pt x="0" y="111"/>
                        </a:lnTo>
                      </a:path>
                    </a:pathLst>
                  </a:custGeom>
                  <a:solidFill>
                    <a:srgbClr val="EAEAEA">
                      <a:alpha val="74117"/>
                    </a:srgbClr>
                  </a:solidFill>
                  <a:ln w="12699" cap="rnd">
                    <a:solidFill>
                      <a:srgbClr val="969696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2D2E2D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8" name="Freeform 182"/>
                  <p:cNvSpPr>
                    <a:spLocks/>
                  </p:cNvSpPr>
                  <p:nvPr/>
                </p:nvSpPr>
                <p:spPr bwMode="auto">
                  <a:xfrm>
                    <a:off x="2446" y="2668"/>
                    <a:ext cx="48" cy="33"/>
                  </a:xfrm>
                  <a:custGeom>
                    <a:avLst/>
                    <a:gdLst>
                      <a:gd name="T0" fmla="*/ 0 w 39"/>
                      <a:gd name="T1" fmla="*/ 822 h 22"/>
                      <a:gd name="T2" fmla="*/ 0 w 39"/>
                      <a:gd name="T3" fmla="*/ 822 h 22"/>
                      <a:gd name="T4" fmla="*/ 217 w 39"/>
                      <a:gd name="T5" fmla="*/ 5084 h 22"/>
                      <a:gd name="T6" fmla="*/ 510 w 39"/>
                      <a:gd name="T7" fmla="*/ 3482 h 22"/>
                      <a:gd name="T8" fmla="*/ 372 w 39"/>
                      <a:gd name="T9" fmla="*/ 5084 h 22"/>
                      <a:gd name="T10" fmla="*/ 478 w 39"/>
                      <a:gd name="T11" fmla="*/ 9336 h 22"/>
                      <a:gd name="T12" fmla="*/ 854 w 39"/>
                      <a:gd name="T13" fmla="*/ 5084 h 22"/>
                      <a:gd name="T14" fmla="*/ 854 w 39"/>
                      <a:gd name="T15" fmla="*/ 0 h 22"/>
                      <a:gd name="T16" fmla="*/ 0 w 39"/>
                      <a:gd name="T17" fmla="*/ 822 h 22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9"/>
                      <a:gd name="T28" fmla="*/ 0 h 22"/>
                      <a:gd name="T29" fmla="*/ 39 w 39"/>
                      <a:gd name="T30" fmla="*/ 22 h 22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9" h="22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10" y="11"/>
                        </a:lnTo>
                        <a:lnTo>
                          <a:pt x="23" y="8"/>
                        </a:lnTo>
                        <a:lnTo>
                          <a:pt x="16" y="11"/>
                        </a:lnTo>
                        <a:lnTo>
                          <a:pt x="21" y="21"/>
                        </a:lnTo>
                        <a:lnTo>
                          <a:pt x="38" y="11"/>
                        </a:lnTo>
                        <a:lnTo>
                          <a:pt x="38" y="0"/>
                        </a:lnTo>
                        <a:lnTo>
                          <a:pt x="0" y="2"/>
                        </a:lnTo>
                      </a:path>
                    </a:pathLst>
                  </a:custGeom>
                  <a:solidFill>
                    <a:srgbClr val="EAEAEA">
                      <a:alpha val="74117"/>
                    </a:srgbClr>
                  </a:solidFill>
                  <a:ln w="12699" cap="rnd">
                    <a:solidFill>
                      <a:srgbClr val="969696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2D2E2D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9" name="Freeform 183"/>
                  <p:cNvSpPr>
                    <a:spLocks/>
                  </p:cNvSpPr>
                  <p:nvPr/>
                </p:nvSpPr>
                <p:spPr bwMode="auto">
                  <a:xfrm>
                    <a:off x="3174" y="2925"/>
                    <a:ext cx="29" cy="31"/>
                  </a:xfrm>
                  <a:custGeom>
                    <a:avLst/>
                    <a:gdLst>
                      <a:gd name="T0" fmla="*/ 0 w 23"/>
                      <a:gd name="T1" fmla="*/ 6993 h 21"/>
                      <a:gd name="T2" fmla="*/ 0 w 23"/>
                      <a:gd name="T3" fmla="*/ 6993 h 21"/>
                      <a:gd name="T4" fmla="*/ 252 w 23"/>
                      <a:gd name="T5" fmla="*/ 630 h 21"/>
                      <a:gd name="T6" fmla="*/ 598 w 23"/>
                      <a:gd name="T7" fmla="*/ 0 h 21"/>
                      <a:gd name="T8" fmla="*/ 706 w 23"/>
                      <a:gd name="T9" fmla="*/ 4417 h 21"/>
                      <a:gd name="T10" fmla="*/ 0 w 23"/>
                      <a:gd name="T11" fmla="*/ 6993 h 2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3"/>
                      <a:gd name="T19" fmla="*/ 0 h 21"/>
                      <a:gd name="T20" fmla="*/ 23 w 23"/>
                      <a:gd name="T21" fmla="*/ 21 h 2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3" h="21">
                        <a:moveTo>
                          <a:pt x="0" y="20"/>
                        </a:moveTo>
                        <a:lnTo>
                          <a:pt x="0" y="20"/>
                        </a:lnTo>
                        <a:lnTo>
                          <a:pt x="8" y="2"/>
                        </a:lnTo>
                        <a:lnTo>
                          <a:pt x="18" y="0"/>
                        </a:lnTo>
                        <a:lnTo>
                          <a:pt x="22" y="13"/>
                        </a:lnTo>
                        <a:lnTo>
                          <a:pt x="0" y="20"/>
                        </a:lnTo>
                      </a:path>
                    </a:pathLst>
                  </a:custGeom>
                  <a:solidFill>
                    <a:srgbClr val="EAEAEA">
                      <a:alpha val="74117"/>
                    </a:srgbClr>
                  </a:solidFill>
                  <a:ln w="12699" cap="rnd">
                    <a:solidFill>
                      <a:srgbClr val="969696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2D2E2D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210" name="Freeform 184"/>
                  <p:cNvSpPr>
                    <a:spLocks/>
                  </p:cNvSpPr>
                  <p:nvPr/>
                </p:nvSpPr>
                <p:spPr bwMode="auto">
                  <a:xfrm>
                    <a:off x="2432" y="2592"/>
                    <a:ext cx="101" cy="81"/>
                  </a:xfrm>
                  <a:custGeom>
                    <a:avLst/>
                    <a:gdLst>
                      <a:gd name="T0" fmla="*/ 0 w 81"/>
                      <a:gd name="T1" fmla="*/ 7945 h 55"/>
                      <a:gd name="T2" fmla="*/ 0 w 81"/>
                      <a:gd name="T3" fmla="*/ 7945 h 55"/>
                      <a:gd name="T4" fmla="*/ 354 w 81"/>
                      <a:gd name="T5" fmla="*/ 12580 h 55"/>
                      <a:gd name="T6" fmla="*/ 1329 w 81"/>
                      <a:gd name="T7" fmla="*/ 13495 h 55"/>
                      <a:gd name="T8" fmla="*/ 291 w 81"/>
                      <a:gd name="T9" fmla="*/ 14935 h 55"/>
                      <a:gd name="T10" fmla="*/ 291 w 81"/>
                      <a:gd name="T11" fmla="*/ 18082 h 55"/>
                      <a:gd name="T12" fmla="*/ 1329 w 81"/>
                      <a:gd name="T13" fmla="*/ 16885 h 55"/>
                      <a:gd name="T14" fmla="*/ 2206 w 81"/>
                      <a:gd name="T15" fmla="*/ 18082 h 55"/>
                      <a:gd name="T16" fmla="*/ 1945 w 81"/>
                      <a:gd name="T17" fmla="*/ 7945 h 55"/>
                      <a:gd name="T18" fmla="*/ 1138 w 81"/>
                      <a:gd name="T19" fmla="*/ 0 h 55"/>
                      <a:gd name="T20" fmla="*/ 354 w 81"/>
                      <a:gd name="T21" fmla="*/ 2832 h 55"/>
                      <a:gd name="T22" fmla="*/ 0 w 81"/>
                      <a:gd name="T23" fmla="*/ 7945 h 55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81"/>
                      <a:gd name="T37" fmla="*/ 0 h 55"/>
                      <a:gd name="T38" fmla="*/ 81 w 81"/>
                      <a:gd name="T39" fmla="*/ 55 h 55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81" h="55">
                        <a:moveTo>
                          <a:pt x="0" y="24"/>
                        </a:moveTo>
                        <a:lnTo>
                          <a:pt x="0" y="24"/>
                        </a:lnTo>
                        <a:lnTo>
                          <a:pt x="13" y="38"/>
                        </a:lnTo>
                        <a:lnTo>
                          <a:pt x="49" y="41"/>
                        </a:lnTo>
                        <a:lnTo>
                          <a:pt x="11" y="45"/>
                        </a:lnTo>
                        <a:lnTo>
                          <a:pt x="11" y="54"/>
                        </a:lnTo>
                        <a:lnTo>
                          <a:pt x="49" y="51"/>
                        </a:lnTo>
                        <a:lnTo>
                          <a:pt x="80" y="54"/>
                        </a:lnTo>
                        <a:lnTo>
                          <a:pt x="71" y="24"/>
                        </a:lnTo>
                        <a:lnTo>
                          <a:pt x="41" y="0"/>
                        </a:lnTo>
                        <a:lnTo>
                          <a:pt x="13" y="8"/>
                        </a:lnTo>
                        <a:lnTo>
                          <a:pt x="0" y="24"/>
                        </a:lnTo>
                      </a:path>
                    </a:pathLst>
                  </a:custGeom>
                  <a:solidFill>
                    <a:srgbClr val="EAEAEA">
                      <a:alpha val="74117"/>
                    </a:srgbClr>
                  </a:solidFill>
                  <a:ln w="12699" cap="rnd">
                    <a:solidFill>
                      <a:srgbClr val="969696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2D2E2D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211" name="Freeform 185"/>
                  <p:cNvSpPr>
                    <a:spLocks/>
                  </p:cNvSpPr>
                  <p:nvPr/>
                </p:nvSpPr>
                <p:spPr bwMode="auto">
                  <a:xfrm>
                    <a:off x="2502" y="2719"/>
                    <a:ext cx="51" cy="56"/>
                  </a:xfrm>
                  <a:custGeom>
                    <a:avLst/>
                    <a:gdLst>
                      <a:gd name="T0" fmla="*/ 0 w 41"/>
                      <a:gd name="T1" fmla="*/ 3715 h 38"/>
                      <a:gd name="T2" fmla="*/ 0 w 41"/>
                      <a:gd name="T3" fmla="*/ 3715 h 38"/>
                      <a:gd name="T4" fmla="*/ 77 w 41"/>
                      <a:gd name="T5" fmla="*/ 8068 h 38"/>
                      <a:gd name="T6" fmla="*/ 621 w 41"/>
                      <a:gd name="T7" fmla="*/ 12457 h 38"/>
                      <a:gd name="T8" fmla="*/ 1059 w 41"/>
                      <a:gd name="T9" fmla="*/ 6204 h 38"/>
                      <a:gd name="T10" fmla="*/ 724 w 41"/>
                      <a:gd name="T11" fmla="*/ 0 h 38"/>
                      <a:gd name="T12" fmla="*/ 0 w 41"/>
                      <a:gd name="T13" fmla="*/ 3715 h 3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1"/>
                      <a:gd name="T22" fmla="*/ 0 h 38"/>
                      <a:gd name="T23" fmla="*/ 41 w 41"/>
                      <a:gd name="T24" fmla="*/ 38 h 3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1" h="38">
                        <a:moveTo>
                          <a:pt x="0" y="11"/>
                        </a:moveTo>
                        <a:lnTo>
                          <a:pt x="0" y="11"/>
                        </a:lnTo>
                        <a:lnTo>
                          <a:pt x="3" y="24"/>
                        </a:lnTo>
                        <a:lnTo>
                          <a:pt x="23" y="37"/>
                        </a:lnTo>
                        <a:lnTo>
                          <a:pt x="40" y="18"/>
                        </a:lnTo>
                        <a:lnTo>
                          <a:pt x="27" y="0"/>
                        </a:lnTo>
                        <a:lnTo>
                          <a:pt x="0" y="11"/>
                        </a:lnTo>
                      </a:path>
                    </a:pathLst>
                  </a:custGeom>
                  <a:solidFill>
                    <a:srgbClr val="EAEAEA">
                      <a:alpha val="74117"/>
                    </a:srgbClr>
                  </a:solidFill>
                  <a:ln w="12699" cap="rnd">
                    <a:solidFill>
                      <a:srgbClr val="969696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2D2E2D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212" name="Freeform 186"/>
                  <p:cNvSpPr>
                    <a:spLocks/>
                  </p:cNvSpPr>
                  <p:nvPr/>
                </p:nvSpPr>
                <p:spPr bwMode="auto">
                  <a:xfrm>
                    <a:off x="3364" y="2679"/>
                    <a:ext cx="163" cy="257"/>
                  </a:xfrm>
                  <a:custGeom>
                    <a:avLst/>
                    <a:gdLst>
                      <a:gd name="T0" fmla="*/ 0 w 131"/>
                      <a:gd name="T1" fmla="*/ 56741 h 174"/>
                      <a:gd name="T2" fmla="*/ 0 w 131"/>
                      <a:gd name="T3" fmla="*/ 56741 h 174"/>
                      <a:gd name="T4" fmla="*/ 0 w 131"/>
                      <a:gd name="T5" fmla="*/ 40272 h 174"/>
                      <a:gd name="T6" fmla="*/ 261 w 131"/>
                      <a:gd name="T7" fmla="*/ 35466 h 174"/>
                      <a:gd name="T8" fmla="*/ 1343 w 131"/>
                      <a:gd name="T9" fmla="*/ 30579 h 174"/>
                      <a:gd name="T10" fmla="*/ 2382 w 131"/>
                      <a:gd name="T11" fmla="*/ 17612 h 174"/>
                      <a:gd name="T12" fmla="*/ 1051 w 131"/>
                      <a:gd name="T13" fmla="*/ 12911 h 174"/>
                      <a:gd name="T14" fmla="*/ 582 w 131"/>
                      <a:gd name="T15" fmla="*/ 5045 h 174"/>
                      <a:gd name="T16" fmla="*/ 757 w 131"/>
                      <a:gd name="T17" fmla="*/ 2313 h 174"/>
                      <a:gd name="T18" fmla="*/ 1318 w 131"/>
                      <a:gd name="T19" fmla="*/ 7014 h 174"/>
                      <a:gd name="T20" fmla="*/ 3287 w 131"/>
                      <a:gd name="T21" fmla="*/ 0 h 174"/>
                      <a:gd name="T22" fmla="*/ 3454 w 131"/>
                      <a:gd name="T23" fmla="*/ 7014 h 174"/>
                      <a:gd name="T24" fmla="*/ 2257 w 131"/>
                      <a:gd name="T25" fmla="*/ 35010 h 174"/>
                      <a:gd name="T26" fmla="*/ 184 w 131"/>
                      <a:gd name="T27" fmla="*/ 60154 h 174"/>
                      <a:gd name="T28" fmla="*/ 0 w 131"/>
                      <a:gd name="T29" fmla="*/ 56741 h 174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31"/>
                      <a:gd name="T46" fmla="*/ 0 h 174"/>
                      <a:gd name="T47" fmla="*/ 131 w 131"/>
                      <a:gd name="T48" fmla="*/ 174 h 174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31" h="174">
                        <a:moveTo>
                          <a:pt x="0" y="163"/>
                        </a:moveTo>
                        <a:lnTo>
                          <a:pt x="0" y="163"/>
                        </a:lnTo>
                        <a:lnTo>
                          <a:pt x="0" y="116"/>
                        </a:lnTo>
                        <a:lnTo>
                          <a:pt x="10" y="102"/>
                        </a:lnTo>
                        <a:lnTo>
                          <a:pt x="51" y="88"/>
                        </a:lnTo>
                        <a:lnTo>
                          <a:pt x="90" y="51"/>
                        </a:lnTo>
                        <a:lnTo>
                          <a:pt x="39" y="37"/>
                        </a:lnTo>
                        <a:lnTo>
                          <a:pt x="22" y="15"/>
                        </a:lnTo>
                        <a:lnTo>
                          <a:pt x="28" y="7"/>
                        </a:lnTo>
                        <a:lnTo>
                          <a:pt x="50" y="20"/>
                        </a:lnTo>
                        <a:lnTo>
                          <a:pt x="124" y="0"/>
                        </a:lnTo>
                        <a:lnTo>
                          <a:pt x="130" y="20"/>
                        </a:lnTo>
                        <a:lnTo>
                          <a:pt x="85" y="101"/>
                        </a:lnTo>
                        <a:lnTo>
                          <a:pt x="7" y="173"/>
                        </a:lnTo>
                        <a:lnTo>
                          <a:pt x="0" y="163"/>
                        </a:lnTo>
                      </a:path>
                    </a:pathLst>
                  </a:custGeom>
                  <a:solidFill>
                    <a:srgbClr val="EAEAEA">
                      <a:alpha val="74117"/>
                    </a:srgbClr>
                  </a:solidFill>
                  <a:ln w="12699" cap="rnd">
                    <a:solidFill>
                      <a:srgbClr val="969696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2D2E2D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213" name="Freeform 187"/>
                  <p:cNvSpPr>
                    <a:spLocks/>
                  </p:cNvSpPr>
                  <p:nvPr/>
                </p:nvSpPr>
                <p:spPr bwMode="auto">
                  <a:xfrm>
                    <a:off x="3109" y="3197"/>
                    <a:ext cx="128" cy="138"/>
                  </a:xfrm>
                  <a:custGeom>
                    <a:avLst/>
                    <a:gdLst>
                      <a:gd name="T0" fmla="*/ 0 w 102"/>
                      <a:gd name="T1" fmla="*/ 10811 h 93"/>
                      <a:gd name="T2" fmla="*/ 0 w 102"/>
                      <a:gd name="T3" fmla="*/ 10811 h 93"/>
                      <a:gd name="T4" fmla="*/ 674 w 102"/>
                      <a:gd name="T5" fmla="*/ 10811 h 93"/>
                      <a:gd name="T6" fmla="*/ 1397 w 102"/>
                      <a:gd name="T7" fmla="*/ 4560 h 93"/>
                      <a:gd name="T8" fmla="*/ 1421 w 102"/>
                      <a:gd name="T9" fmla="*/ 2166 h 93"/>
                      <a:gd name="T10" fmla="*/ 2002 w 102"/>
                      <a:gd name="T11" fmla="*/ 0 h 93"/>
                      <a:gd name="T12" fmla="*/ 2928 w 102"/>
                      <a:gd name="T13" fmla="*/ 4087 h 93"/>
                      <a:gd name="T14" fmla="*/ 3052 w 102"/>
                      <a:gd name="T15" fmla="*/ 8446 h 93"/>
                      <a:gd name="T16" fmla="*/ 2995 w 102"/>
                      <a:gd name="T17" fmla="*/ 21273 h 93"/>
                      <a:gd name="T18" fmla="*/ 2467 w 102"/>
                      <a:gd name="T19" fmla="*/ 34310 h 93"/>
                      <a:gd name="T20" fmla="*/ 1608 w 102"/>
                      <a:gd name="T21" fmla="*/ 31330 h 93"/>
                      <a:gd name="T22" fmla="*/ 1113 w 102"/>
                      <a:gd name="T23" fmla="*/ 28354 h 93"/>
                      <a:gd name="T24" fmla="*/ 0 w 102"/>
                      <a:gd name="T25" fmla="*/ 10811 h 93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02"/>
                      <a:gd name="T40" fmla="*/ 0 h 93"/>
                      <a:gd name="T41" fmla="*/ 102 w 102"/>
                      <a:gd name="T42" fmla="*/ 93 h 93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02" h="93">
                        <a:moveTo>
                          <a:pt x="0" y="29"/>
                        </a:moveTo>
                        <a:lnTo>
                          <a:pt x="0" y="29"/>
                        </a:lnTo>
                        <a:lnTo>
                          <a:pt x="23" y="29"/>
                        </a:lnTo>
                        <a:lnTo>
                          <a:pt x="46" y="12"/>
                        </a:lnTo>
                        <a:lnTo>
                          <a:pt x="47" y="6"/>
                        </a:lnTo>
                        <a:lnTo>
                          <a:pt x="66" y="0"/>
                        </a:lnTo>
                        <a:lnTo>
                          <a:pt x="97" y="11"/>
                        </a:lnTo>
                        <a:lnTo>
                          <a:pt x="101" y="23"/>
                        </a:lnTo>
                        <a:lnTo>
                          <a:pt x="99" y="57"/>
                        </a:lnTo>
                        <a:lnTo>
                          <a:pt x="82" y="92"/>
                        </a:lnTo>
                        <a:lnTo>
                          <a:pt x="53" y="84"/>
                        </a:lnTo>
                        <a:lnTo>
                          <a:pt x="37" y="76"/>
                        </a:lnTo>
                        <a:lnTo>
                          <a:pt x="0" y="29"/>
                        </a:lnTo>
                      </a:path>
                    </a:pathLst>
                  </a:custGeom>
                  <a:solidFill>
                    <a:srgbClr val="EAEAEA">
                      <a:alpha val="74117"/>
                    </a:srgbClr>
                  </a:solidFill>
                  <a:ln w="12699" cap="rnd">
                    <a:solidFill>
                      <a:srgbClr val="969696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2D2E2D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214" name="Freeform 188"/>
                  <p:cNvSpPr>
                    <a:spLocks/>
                  </p:cNvSpPr>
                  <p:nvPr/>
                </p:nvSpPr>
                <p:spPr bwMode="auto">
                  <a:xfrm>
                    <a:off x="2896" y="3222"/>
                    <a:ext cx="215" cy="243"/>
                  </a:xfrm>
                  <a:custGeom>
                    <a:avLst/>
                    <a:gdLst>
                      <a:gd name="T0" fmla="*/ 0 w 172"/>
                      <a:gd name="T1" fmla="*/ 1691 h 164"/>
                      <a:gd name="T2" fmla="*/ 0 w 172"/>
                      <a:gd name="T3" fmla="*/ 1691 h 164"/>
                      <a:gd name="T4" fmla="*/ 585 w 172"/>
                      <a:gd name="T5" fmla="*/ 0 h 164"/>
                      <a:gd name="T6" fmla="*/ 3505 w 172"/>
                      <a:gd name="T7" fmla="*/ 5948 h 164"/>
                      <a:gd name="T8" fmla="*/ 4200 w 172"/>
                      <a:gd name="T9" fmla="*/ 2993 h 164"/>
                      <a:gd name="T10" fmla="*/ 4866 w 172"/>
                      <a:gd name="T11" fmla="*/ 4014 h 164"/>
                      <a:gd name="T12" fmla="*/ 4288 w 172"/>
                      <a:gd name="T13" fmla="*/ 8152 h 164"/>
                      <a:gd name="T14" fmla="*/ 4025 w 172"/>
                      <a:gd name="T15" fmla="*/ 5948 h 164"/>
                      <a:gd name="T16" fmla="*/ 3381 w 172"/>
                      <a:gd name="T17" fmla="*/ 6792 h 164"/>
                      <a:gd name="T18" fmla="*/ 3381 w 172"/>
                      <a:gd name="T19" fmla="*/ 23503 h 164"/>
                      <a:gd name="T20" fmla="*/ 2976 w 172"/>
                      <a:gd name="T21" fmla="*/ 23503 h 164"/>
                      <a:gd name="T22" fmla="*/ 2976 w 172"/>
                      <a:gd name="T23" fmla="*/ 37172 h 164"/>
                      <a:gd name="T24" fmla="*/ 2976 w 172"/>
                      <a:gd name="T25" fmla="*/ 56044 h 164"/>
                      <a:gd name="T26" fmla="*/ 2669 w 172"/>
                      <a:gd name="T27" fmla="*/ 59597 h 164"/>
                      <a:gd name="T28" fmla="*/ 2208 w 172"/>
                      <a:gd name="T29" fmla="*/ 59597 h 164"/>
                      <a:gd name="T30" fmla="*/ 1969 w 172"/>
                      <a:gd name="T31" fmla="*/ 55078 h 164"/>
                      <a:gd name="T32" fmla="*/ 1736 w 172"/>
                      <a:gd name="T33" fmla="*/ 56529 h 164"/>
                      <a:gd name="T34" fmla="*/ 1260 w 172"/>
                      <a:gd name="T35" fmla="*/ 50643 h 164"/>
                      <a:gd name="T36" fmla="*/ 1008 w 172"/>
                      <a:gd name="T37" fmla="*/ 30005 h 164"/>
                      <a:gd name="T38" fmla="*/ 1008 w 172"/>
                      <a:gd name="T39" fmla="*/ 27146 h 164"/>
                      <a:gd name="T40" fmla="*/ 0 w 172"/>
                      <a:gd name="T41" fmla="*/ 1691 h 16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72"/>
                      <a:gd name="T64" fmla="*/ 0 h 164"/>
                      <a:gd name="T65" fmla="*/ 172 w 172"/>
                      <a:gd name="T66" fmla="*/ 164 h 164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72" h="164">
                        <a:moveTo>
                          <a:pt x="0" y="5"/>
                        </a:moveTo>
                        <a:lnTo>
                          <a:pt x="0" y="5"/>
                        </a:lnTo>
                        <a:lnTo>
                          <a:pt x="21" y="0"/>
                        </a:lnTo>
                        <a:lnTo>
                          <a:pt x="123" y="16"/>
                        </a:lnTo>
                        <a:lnTo>
                          <a:pt x="148" y="8"/>
                        </a:lnTo>
                        <a:lnTo>
                          <a:pt x="171" y="11"/>
                        </a:lnTo>
                        <a:lnTo>
                          <a:pt x="150" y="22"/>
                        </a:lnTo>
                        <a:lnTo>
                          <a:pt x="142" y="16"/>
                        </a:lnTo>
                        <a:lnTo>
                          <a:pt x="119" y="19"/>
                        </a:lnTo>
                        <a:lnTo>
                          <a:pt x="119" y="65"/>
                        </a:lnTo>
                        <a:lnTo>
                          <a:pt x="104" y="65"/>
                        </a:lnTo>
                        <a:lnTo>
                          <a:pt x="104" y="102"/>
                        </a:lnTo>
                        <a:lnTo>
                          <a:pt x="104" y="154"/>
                        </a:lnTo>
                        <a:lnTo>
                          <a:pt x="94" y="163"/>
                        </a:lnTo>
                        <a:lnTo>
                          <a:pt x="78" y="163"/>
                        </a:lnTo>
                        <a:lnTo>
                          <a:pt x="69" y="151"/>
                        </a:lnTo>
                        <a:lnTo>
                          <a:pt x="61" y="155"/>
                        </a:lnTo>
                        <a:lnTo>
                          <a:pt x="44" y="139"/>
                        </a:lnTo>
                        <a:lnTo>
                          <a:pt x="35" y="82"/>
                        </a:lnTo>
                        <a:lnTo>
                          <a:pt x="35" y="74"/>
                        </a:lnTo>
                        <a:lnTo>
                          <a:pt x="0" y="5"/>
                        </a:lnTo>
                      </a:path>
                    </a:pathLst>
                  </a:custGeom>
                  <a:solidFill>
                    <a:srgbClr val="FFFFFF">
                      <a:lumMod val="95000"/>
                      <a:alpha val="74117"/>
                    </a:srgbClr>
                  </a:solidFill>
                  <a:ln w="12699" cap="rnd">
                    <a:solidFill>
                      <a:srgbClr val="969696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2D2E2D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215" name="Freeform 189"/>
                  <p:cNvSpPr>
                    <a:spLocks/>
                  </p:cNvSpPr>
                  <p:nvPr/>
                </p:nvSpPr>
                <p:spPr bwMode="auto">
                  <a:xfrm>
                    <a:off x="2442" y="2374"/>
                    <a:ext cx="136" cy="132"/>
                  </a:xfrm>
                  <a:custGeom>
                    <a:avLst/>
                    <a:gdLst>
                      <a:gd name="T0" fmla="*/ 0 w 109"/>
                      <a:gd name="T1" fmla="*/ 32608 h 89"/>
                      <a:gd name="T2" fmla="*/ 0 w 109"/>
                      <a:gd name="T3" fmla="*/ 32608 h 89"/>
                      <a:gd name="T4" fmla="*/ 1370 w 109"/>
                      <a:gd name="T5" fmla="*/ 0 h 89"/>
                      <a:gd name="T6" fmla="*/ 2940 w 109"/>
                      <a:gd name="T7" fmla="*/ 1 h 89"/>
                      <a:gd name="T8" fmla="*/ 2987 w 109"/>
                      <a:gd name="T9" fmla="*/ 2154 h 89"/>
                      <a:gd name="T10" fmla="*/ 2940 w 109"/>
                      <a:gd name="T11" fmla="*/ 8395 h 89"/>
                      <a:gd name="T12" fmla="*/ 1803 w 109"/>
                      <a:gd name="T13" fmla="*/ 8240 h 89"/>
                      <a:gd name="T14" fmla="*/ 1798 w 109"/>
                      <a:gd name="T15" fmla="*/ 21181 h 89"/>
                      <a:gd name="T16" fmla="*/ 1370 w 109"/>
                      <a:gd name="T17" fmla="*/ 22932 h 89"/>
                      <a:gd name="T18" fmla="*/ 1370 w 109"/>
                      <a:gd name="T19" fmla="*/ 31002 h 89"/>
                      <a:gd name="T20" fmla="*/ 0 w 109"/>
                      <a:gd name="T21" fmla="*/ 32608 h 89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09"/>
                      <a:gd name="T34" fmla="*/ 0 h 89"/>
                      <a:gd name="T35" fmla="*/ 109 w 109"/>
                      <a:gd name="T36" fmla="*/ 89 h 89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09" h="89">
                        <a:moveTo>
                          <a:pt x="0" y="88"/>
                        </a:moveTo>
                        <a:lnTo>
                          <a:pt x="0" y="88"/>
                        </a:lnTo>
                        <a:lnTo>
                          <a:pt x="50" y="0"/>
                        </a:lnTo>
                        <a:lnTo>
                          <a:pt x="106" y="1"/>
                        </a:lnTo>
                        <a:lnTo>
                          <a:pt x="108" y="6"/>
                        </a:lnTo>
                        <a:lnTo>
                          <a:pt x="106" y="23"/>
                        </a:lnTo>
                        <a:lnTo>
                          <a:pt x="66" y="22"/>
                        </a:lnTo>
                        <a:lnTo>
                          <a:pt x="65" y="57"/>
                        </a:lnTo>
                        <a:lnTo>
                          <a:pt x="50" y="62"/>
                        </a:lnTo>
                        <a:lnTo>
                          <a:pt x="50" y="84"/>
                        </a:lnTo>
                        <a:lnTo>
                          <a:pt x="0" y="88"/>
                        </a:lnTo>
                      </a:path>
                    </a:pathLst>
                  </a:custGeom>
                  <a:solidFill>
                    <a:srgbClr val="FFFFFF">
                      <a:lumMod val="95000"/>
                      <a:alpha val="74117"/>
                    </a:srgbClr>
                  </a:solidFill>
                  <a:ln w="12699" cap="rnd">
                    <a:solidFill>
                      <a:srgbClr val="969696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2D2E2D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216" name="Freeform 190"/>
                  <p:cNvSpPr>
                    <a:spLocks/>
                  </p:cNvSpPr>
                  <p:nvPr/>
                </p:nvSpPr>
                <p:spPr bwMode="auto">
                  <a:xfrm>
                    <a:off x="3062" y="2468"/>
                    <a:ext cx="264" cy="372"/>
                  </a:xfrm>
                  <a:custGeom>
                    <a:avLst/>
                    <a:gdLst>
                      <a:gd name="T0" fmla="*/ 0 w 212"/>
                      <a:gd name="T1" fmla="*/ 45505 h 252"/>
                      <a:gd name="T2" fmla="*/ 0 w 212"/>
                      <a:gd name="T3" fmla="*/ 45505 h 252"/>
                      <a:gd name="T4" fmla="*/ 232 w 212"/>
                      <a:gd name="T5" fmla="*/ 54045 h 252"/>
                      <a:gd name="T6" fmla="*/ 512 w 212"/>
                      <a:gd name="T7" fmla="*/ 63473 h 252"/>
                      <a:gd name="T8" fmla="*/ 1077 w 212"/>
                      <a:gd name="T9" fmla="*/ 67174 h 252"/>
                      <a:gd name="T10" fmla="*/ 1910 w 212"/>
                      <a:gd name="T11" fmla="*/ 79360 h 252"/>
                      <a:gd name="T12" fmla="*/ 3061 w 212"/>
                      <a:gd name="T13" fmla="*/ 86658 h 252"/>
                      <a:gd name="T14" fmla="*/ 4128 w 212"/>
                      <a:gd name="T15" fmla="*/ 83908 h 252"/>
                      <a:gd name="T16" fmla="*/ 4786 w 212"/>
                      <a:gd name="T17" fmla="*/ 81923 h 252"/>
                      <a:gd name="T18" fmla="*/ 4367 w 212"/>
                      <a:gd name="T19" fmla="*/ 73064 h 252"/>
                      <a:gd name="T20" fmla="*/ 3753 w 212"/>
                      <a:gd name="T21" fmla="*/ 67174 h 252"/>
                      <a:gd name="T22" fmla="*/ 4193 w 212"/>
                      <a:gd name="T23" fmla="*/ 63681 h 252"/>
                      <a:gd name="T24" fmla="*/ 4193 w 212"/>
                      <a:gd name="T25" fmla="*/ 56333 h 252"/>
                      <a:gd name="T26" fmla="*/ 4895 w 212"/>
                      <a:gd name="T27" fmla="*/ 45706 h 252"/>
                      <a:gd name="T28" fmla="*/ 5108 w 212"/>
                      <a:gd name="T29" fmla="*/ 27265 h 252"/>
                      <a:gd name="T30" fmla="*/ 5676 w 212"/>
                      <a:gd name="T31" fmla="*/ 23138 h 252"/>
                      <a:gd name="T32" fmla="*/ 5275 w 212"/>
                      <a:gd name="T33" fmla="*/ 18606 h 252"/>
                      <a:gd name="T34" fmla="*/ 5108 w 212"/>
                      <a:gd name="T35" fmla="*/ 5025 h 252"/>
                      <a:gd name="T36" fmla="*/ 4640 w 212"/>
                      <a:gd name="T37" fmla="*/ 0 h 252"/>
                      <a:gd name="T38" fmla="*/ 4128 w 212"/>
                      <a:gd name="T39" fmla="*/ 5875 h 252"/>
                      <a:gd name="T40" fmla="*/ 1061 w 212"/>
                      <a:gd name="T41" fmla="*/ 4417 h 252"/>
                      <a:gd name="T42" fmla="*/ 1061 w 212"/>
                      <a:gd name="T43" fmla="*/ 13544 h 252"/>
                      <a:gd name="T44" fmla="*/ 761 w 212"/>
                      <a:gd name="T45" fmla="*/ 13544 h 252"/>
                      <a:gd name="T46" fmla="*/ 761 w 212"/>
                      <a:gd name="T47" fmla="*/ 16164 h 252"/>
                      <a:gd name="T48" fmla="*/ 732 w 212"/>
                      <a:gd name="T49" fmla="*/ 32427 h 252"/>
                      <a:gd name="T50" fmla="*/ 360 w 212"/>
                      <a:gd name="T51" fmla="*/ 33817 h 252"/>
                      <a:gd name="T52" fmla="*/ 0 w 212"/>
                      <a:gd name="T53" fmla="*/ 45505 h 252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212"/>
                      <a:gd name="T82" fmla="*/ 0 h 252"/>
                      <a:gd name="T83" fmla="*/ 212 w 212"/>
                      <a:gd name="T84" fmla="*/ 252 h 252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212" h="252">
                        <a:moveTo>
                          <a:pt x="0" y="132"/>
                        </a:moveTo>
                        <a:lnTo>
                          <a:pt x="0" y="132"/>
                        </a:lnTo>
                        <a:lnTo>
                          <a:pt x="9" y="157"/>
                        </a:lnTo>
                        <a:lnTo>
                          <a:pt x="19" y="184"/>
                        </a:lnTo>
                        <a:lnTo>
                          <a:pt x="40" y="195"/>
                        </a:lnTo>
                        <a:lnTo>
                          <a:pt x="71" y="230"/>
                        </a:lnTo>
                        <a:lnTo>
                          <a:pt x="114" y="251"/>
                        </a:lnTo>
                        <a:lnTo>
                          <a:pt x="153" y="244"/>
                        </a:lnTo>
                        <a:lnTo>
                          <a:pt x="178" y="238"/>
                        </a:lnTo>
                        <a:lnTo>
                          <a:pt x="162" y="212"/>
                        </a:lnTo>
                        <a:lnTo>
                          <a:pt x="140" y="195"/>
                        </a:lnTo>
                        <a:lnTo>
                          <a:pt x="156" y="185"/>
                        </a:lnTo>
                        <a:lnTo>
                          <a:pt x="156" y="163"/>
                        </a:lnTo>
                        <a:lnTo>
                          <a:pt x="182" y="133"/>
                        </a:lnTo>
                        <a:lnTo>
                          <a:pt x="190" y="79"/>
                        </a:lnTo>
                        <a:lnTo>
                          <a:pt x="211" y="67"/>
                        </a:lnTo>
                        <a:lnTo>
                          <a:pt x="196" y="54"/>
                        </a:lnTo>
                        <a:lnTo>
                          <a:pt x="190" y="15"/>
                        </a:lnTo>
                        <a:lnTo>
                          <a:pt x="173" y="0"/>
                        </a:lnTo>
                        <a:lnTo>
                          <a:pt x="153" y="17"/>
                        </a:lnTo>
                        <a:lnTo>
                          <a:pt x="39" y="13"/>
                        </a:lnTo>
                        <a:lnTo>
                          <a:pt x="39" y="39"/>
                        </a:lnTo>
                        <a:lnTo>
                          <a:pt x="28" y="39"/>
                        </a:lnTo>
                        <a:lnTo>
                          <a:pt x="28" y="47"/>
                        </a:lnTo>
                        <a:lnTo>
                          <a:pt x="27" y="94"/>
                        </a:lnTo>
                        <a:lnTo>
                          <a:pt x="14" y="98"/>
                        </a:lnTo>
                        <a:lnTo>
                          <a:pt x="0" y="132"/>
                        </a:lnTo>
                      </a:path>
                    </a:pathLst>
                  </a:custGeom>
                  <a:solidFill>
                    <a:srgbClr val="FFFFFF">
                      <a:lumMod val="95000"/>
                      <a:alpha val="74117"/>
                    </a:srgbClr>
                  </a:solidFill>
                  <a:ln w="12699" cap="rnd">
                    <a:solidFill>
                      <a:srgbClr val="969696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2D2E2D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217" name="Freeform 191"/>
                  <p:cNvSpPr>
                    <a:spLocks/>
                  </p:cNvSpPr>
                  <p:nvPr/>
                </p:nvSpPr>
                <p:spPr bwMode="auto">
                  <a:xfrm>
                    <a:off x="3203" y="3395"/>
                    <a:ext cx="21" cy="31"/>
                  </a:xfrm>
                  <a:custGeom>
                    <a:avLst/>
                    <a:gdLst>
                      <a:gd name="T0" fmla="*/ 0 w 17"/>
                      <a:gd name="T1" fmla="*/ 3785 h 21"/>
                      <a:gd name="T2" fmla="*/ 0 w 17"/>
                      <a:gd name="T3" fmla="*/ 3785 h 21"/>
                      <a:gd name="T4" fmla="*/ 216 w 17"/>
                      <a:gd name="T5" fmla="*/ 6993 h 21"/>
                      <a:gd name="T6" fmla="*/ 392 w 17"/>
                      <a:gd name="T7" fmla="*/ 4265 h 21"/>
                      <a:gd name="T8" fmla="*/ 317 w 17"/>
                      <a:gd name="T9" fmla="*/ 0 h 21"/>
                      <a:gd name="T10" fmla="*/ 0 w 17"/>
                      <a:gd name="T11" fmla="*/ 3785 h 2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7"/>
                      <a:gd name="T19" fmla="*/ 0 h 21"/>
                      <a:gd name="T20" fmla="*/ 17 w 17"/>
                      <a:gd name="T21" fmla="*/ 21 h 2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7" h="21">
                        <a:moveTo>
                          <a:pt x="0" y="11"/>
                        </a:moveTo>
                        <a:lnTo>
                          <a:pt x="0" y="11"/>
                        </a:lnTo>
                        <a:lnTo>
                          <a:pt x="9" y="20"/>
                        </a:lnTo>
                        <a:lnTo>
                          <a:pt x="16" y="12"/>
                        </a:lnTo>
                        <a:lnTo>
                          <a:pt x="13" y="0"/>
                        </a:lnTo>
                        <a:lnTo>
                          <a:pt x="0" y="11"/>
                        </a:lnTo>
                      </a:path>
                    </a:pathLst>
                  </a:custGeom>
                  <a:solidFill>
                    <a:srgbClr val="EAEAEA">
                      <a:alpha val="74117"/>
                    </a:srgbClr>
                  </a:solidFill>
                  <a:ln w="12699" cap="rnd">
                    <a:solidFill>
                      <a:srgbClr val="969696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2D2E2D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218" name="Freeform 192"/>
                  <p:cNvSpPr>
                    <a:spLocks/>
                  </p:cNvSpPr>
                  <p:nvPr/>
                </p:nvSpPr>
                <p:spPr bwMode="auto">
                  <a:xfrm>
                    <a:off x="3185" y="2921"/>
                    <a:ext cx="173" cy="204"/>
                  </a:xfrm>
                  <a:custGeom>
                    <a:avLst/>
                    <a:gdLst>
                      <a:gd name="T0" fmla="*/ 0 w 138"/>
                      <a:gd name="T1" fmla="*/ 14794 h 138"/>
                      <a:gd name="T2" fmla="*/ 0 w 138"/>
                      <a:gd name="T3" fmla="*/ 14794 h 138"/>
                      <a:gd name="T4" fmla="*/ 0 w 138"/>
                      <a:gd name="T5" fmla="*/ 23939 h 138"/>
                      <a:gd name="T6" fmla="*/ 488 w 138"/>
                      <a:gd name="T7" fmla="*/ 33279 h 138"/>
                      <a:gd name="T8" fmla="*/ 1206 w 138"/>
                      <a:gd name="T9" fmla="*/ 37622 h 138"/>
                      <a:gd name="T10" fmla="*/ 1616 w 138"/>
                      <a:gd name="T11" fmla="*/ 38770 h 138"/>
                      <a:gd name="T12" fmla="*/ 1990 w 138"/>
                      <a:gd name="T13" fmla="*/ 48240 h 138"/>
                      <a:gd name="T14" fmla="*/ 3506 w 138"/>
                      <a:gd name="T15" fmla="*/ 46867 h 138"/>
                      <a:gd name="T16" fmla="*/ 4084 w 138"/>
                      <a:gd name="T17" fmla="*/ 42156 h 138"/>
                      <a:gd name="T18" fmla="*/ 3506 w 138"/>
                      <a:gd name="T19" fmla="*/ 23544 h 138"/>
                      <a:gd name="T20" fmla="*/ 3642 w 138"/>
                      <a:gd name="T21" fmla="*/ 16446 h 138"/>
                      <a:gd name="T22" fmla="*/ 1686 w 138"/>
                      <a:gd name="T23" fmla="*/ 0 h 138"/>
                      <a:gd name="T24" fmla="*/ 1182 w 138"/>
                      <a:gd name="T25" fmla="*/ 8444 h 138"/>
                      <a:gd name="T26" fmla="*/ 906 w 138"/>
                      <a:gd name="T27" fmla="*/ 5283 h 138"/>
                      <a:gd name="T28" fmla="*/ 820 w 138"/>
                      <a:gd name="T29" fmla="*/ 7810 h 138"/>
                      <a:gd name="T30" fmla="*/ 820 w 138"/>
                      <a:gd name="T31" fmla="*/ 0 h 138"/>
                      <a:gd name="T32" fmla="*/ 293 w 138"/>
                      <a:gd name="T33" fmla="*/ 636 h 138"/>
                      <a:gd name="T34" fmla="*/ 367 w 138"/>
                      <a:gd name="T35" fmla="*/ 5283 h 138"/>
                      <a:gd name="T36" fmla="*/ 459 w 138"/>
                      <a:gd name="T37" fmla="*/ 9508 h 138"/>
                      <a:gd name="T38" fmla="*/ 0 w 138"/>
                      <a:gd name="T39" fmla="*/ 14794 h 138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138"/>
                      <a:gd name="T61" fmla="*/ 0 h 138"/>
                      <a:gd name="T62" fmla="*/ 138 w 138"/>
                      <a:gd name="T63" fmla="*/ 138 h 138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138" h="138">
                        <a:moveTo>
                          <a:pt x="0" y="42"/>
                        </a:moveTo>
                        <a:lnTo>
                          <a:pt x="0" y="42"/>
                        </a:lnTo>
                        <a:lnTo>
                          <a:pt x="0" y="68"/>
                        </a:lnTo>
                        <a:lnTo>
                          <a:pt x="17" y="95"/>
                        </a:lnTo>
                        <a:lnTo>
                          <a:pt x="41" y="107"/>
                        </a:lnTo>
                        <a:lnTo>
                          <a:pt x="54" y="110"/>
                        </a:lnTo>
                        <a:lnTo>
                          <a:pt x="67" y="137"/>
                        </a:lnTo>
                        <a:lnTo>
                          <a:pt x="118" y="133"/>
                        </a:lnTo>
                        <a:lnTo>
                          <a:pt x="137" y="120"/>
                        </a:lnTo>
                        <a:lnTo>
                          <a:pt x="118" y="67"/>
                        </a:lnTo>
                        <a:lnTo>
                          <a:pt x="123" y="47"/>
                        </a:lnTo>
                        <a:lnTo>
                          <a:pt x="57" y="0"/>
                        </a:lnTo>
                        <a:lnTo>
                          <a:pt x="40" y="24"/>
                        </a:lnTo>
                        <a:lnTo>
                          <a:pt x="31" y="15"/>
                        </a:lnTo>
                        <a:lnTo>
                          <a:pt x="27" y="22"/>
                        </a:lnTo>
                        <a:lnTo>
                          <a:pt x="27" y="0"/>
                        </a:lnTo>
                        <a:lnTo>
                          <a:pt x="10" y="2"/>
                        </a:lnTo>
                        <a:lnTo>
                          <a:pt x="13" y="15"/>
                        </a:lnTo>
                        <a:lnTo>
                          <a:pt x="15" y="27"/>
                        </a:lnTo>
                        <a:lnTo>
                          <a:pt x="0" y="42"/>
                        </a:lnTo>
                      </a:path>
                    </a:pathLst>
                  </a:custGeom>
                  <a:solidFill>
                    <a:srgbClr val="FFFFFF">
                      <a:lumMod val="95000"/>
                      <a:alpha val="74117"/>
                    </a:srgbClr>
                  </a:solidFill>
                  <a:ln w="12699" cap="rnd">
                    <a:solidFill>
                      <a:srgbClr val="969696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2D2E2D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219" name="Freeform 193"/>
                  <p:cNvSpPr>
                    <a:spLocks/>
                  </p:cNvSpPr>
                  <p:nvPr/>
                </p:nvSpPr>
                <p:spPr bwMode="auto">
                  <a:xfrm>
                    <a:off x="3185" y="2829"/>
                    <a:ext cx="87" cy="101"/>
                  </a:xfrm>
                  <a:custGeom>
                    <a:avLst/>
                    <a:gdLst>
                      <a:gd name="T0" fmla="*/ 0 w 69"/>
                      <a:gd name="T1" fmla="*/ 25440 h 68"/>
                      <a:gd name="T2" fmla="*/ 0 w 69"/>
                      <a:gd name="T3" fmla="*/ 25440 h 68"/>
                      <a:gd name="T4" fmla="*/ 318 w 69"/>
                      <a:gd name="T5" fmla="*/ 24022 h 68"/>
                      <a:gd name="T6" fmla="*/ 866 w 69"/>
                      <a:gd name="T7" fmla="*/ 23475 h 68"/>
                      <a:gd name="T8" fmla="*/ 866 w 69"/>
                      <a:gd name="T9" fmla="*/ 19487 h 68"/>
                      <a:gd name="T10" fmla="*/ 1736 w 69"/>
                      <a:gd name="T11" fmla="*/ 17770 h 68"/>
                      <a:gd name="T12" fmla="*/ 2189 w 69"/>
                      <a:gd name="T13" fmla="*/ 9074 h 68"/>
                      <a:gd name="T14" fmla="*/ 1736 w 69"/>
                      <a:gd name="T15" fmla="*/ 0 h 68"/>
                      <a:gd name="T16" fmla="*/ 492 w 69"/>
                      <a:gd name="T17" fmla="*/ 2186 h 68"/>
                      <a:gd name="T18" fmla="*/ 638 w 69"/>
                      <a:gd name="T19" fmla="*/ 9074 h 68"/>
                      <a:gd name="T20" fmla="*/ 390 w 69"/>
                      <a:gd name="T21" fmla="*/ 13478 h 68"/>
                      <a:gd name="T22" fmla="*/ 0 w 69"/>
                      <a:gd name="T23" fmla="*/ 25440 h 6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69"/>
                      <a:gd name="T37" fmla="*/ 0 h 68"/>
                      <a:gd name="T38" fmla="*/ 69 w 69"/>
                      <a:gd name="T39" fmla="*/ 68 h 68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69" h="68">
                        <a:moveTo>
                          <a:pt x="0" y="67"/>
                        </a:moveTo>
                        <a:lnTo>
                          <a:pt x="0" y="67"/>
                        </a:lnTo>
                        <a:lnTo>
                          <a:pt x="10" y="64"/>
                        </a:lnTo>
                        <a:lnTo>
                          <a:pt x="27" y="62"/>
                        </a:lnTo>
                        <a:lnTo>
                          <a:pt x="27" y="52"/>
                        </a:lnTo>
                        <a:lnTo>
                          <a:pt x="54" y="47"/>
                        </a:lnTo>
                        <a:lnTo>
                          <a:pt x="68" y="24"/>
                        </a:lnTo>
                        <a:lnTo>
                          <a:pt x="54" y="0"/>
                        </a:lnTo>
                        <a:lnTo>
                          <a:pt x="15" y="6"/>
                        </a:lnTo>
                        <a:lnTo>
                          <a:pt x="20" y="24"/>
                        </a:lnTo>
                        <a:lnTo>
                          <a:pt x="12" y="36"/>
                        </a:lnTo>
                        <a:lnTo>
                          <a:pt x="0" y="67"/>
                        </a:lnTo>
                      </a:path>
                    </a:pathLst>
                  </a:custGeom>
                  <a:solidFill>
                    <a:srgbClr val="EAEAEA">
                      <a:alpha val="74117"/>
                    </a:srgbClr>
                  </a:solidFill>
                  <a:ln w="12699" cap="rnd">
                    <a:solidFill>
                      <a:srgbClr val="969696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2D2E2D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220" name="Freeform 194"/>
                  <p:cNvSpPr>
                    <a:spLocks/>
                  </p:cNvSpPr>
                  <p:nvPr/>
                </p:nvSpPr>
                <p:spPr bwMode="auto">
                  <a:xfrm>
                    <a:off x="3101" y="2295"/>
                    <a:ext cx="179" cy="198"/>
                  </a:xfrm>
                  <a:custGeom>
                    <a:avLst/>
                    <a:gdLst>
                      <a:gd name="T0" fmla="*/ 0 w 144"/>
                      <a:gd name="T1" fmla="*/ 7045 h 134"/>
                      <a:gd name="T2" fmla="*/ 0 w 144"/>
                      <a:gd name="T3" fmla="*/ 7045 h 134"/>
                      <a:gd name="T4" fmla="*/ 184 w 144"/>
                      <a:gd name="T5" fmla="*/ 44656 h 134"/>
                      <a:gd name="T6" fmla="*/ 3146 w 144"/>
                      <a:gd name="T7" fmla="*/ 46531 h 134"/>
                      <a:gd name="T8" fmla="*/ 3648 w 144"/>
                      <a:gd name="T9" fmla="*/ 40201 h 134"/>
                      <a:gd name="T10" fmla="*/ 3737 w 144"/>
                      <a:gd name="T11" fmla="*/ 36543 h 134"/>
                      <a:gd name="T12" fmla="*/ 2579 w 144"/>
                      <a:gd name="T13" fmla="*/ 9471 h 134"/>
                      <a:gd name="T14" fmla="*/ 3146 w 144"/>
                      <a:gd name="T15" fmla="*/ 18413 h 134"/>
                      <a:gd name="T16" fmla="*/ 3467 w 144"/>
                      <a:gd name="T17" fmla="*/ 10410 h 134"/>
                      <a:gd name="T18" fmla="*/ 3146 w 144"/>
                      <a:gd name="T19" fmla="*/ 938 h 134"/>
                      <a:gd name="T20" fmla="*/ 2440 w 144"/>
                      <a:gd name="T21" fmla="*/ 2936 h 134"/>
                      <a:gd name="T22" fmla="*/ 2440 w 144"/>
                      <a:gd name="T23" fmla="*/ 1 h 134"/>
                      <a:gd name="T24" fmla="*/ 2067 w 144"/>
                      <a:gd name="T25" fmla="*/ 1 h 134"/>
                      <a:gd name="T26" fmla="*/ 1476 w 144"/>
                      <a:gd name="T27" fmla="*/ 3571 h 134"/>
                      <a:gd name="T28" fmla="*/ 184 w 144"/>
                      <a:gd name="T29" fmla="*/ 0 h 134"/>
                      <a:gd name="T30" fmla="*/ 0 w 144"/>
                      <a:gd name="T31" fmla="*/ 7045 h 134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44"/>
                      <a:gd name="T49" fmla="*/ 0 h 134"/>
                      <a:gd name="T50" fmla="*/ 144 w 144"/>
                      <a:gd name="T51" fmla="*/ 134 h 134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44" h="134">
                        <a:moveTo>
                          <a:pt x="0" y="20"/>
                        </a:moveTo>
                        <a:lnTo>
                          <a:pt x="0" y="20"/>
                        </a:lnTo>
                        <a:lnTo>
                          <a:pt x="7" y="128"/>
                        </a:lnTo>
                        <a:lnTo>
                          <a:pt x="121" y="133"/>
                        </a:lnTo>
                        <a:lnTo>
                          <a:pt x="140" y="115"/>
                        </a:lnTo>
                        <a:lnTo>
                          <a:pt x="143" y="104"/>
                        </a:lnTo>
                        <a:lnTo>
                          <a:pt x="99" y="27"/>
                        </a:lnTo>
                        <a:lnTo>
                          <a:pt x="121" y="53"/>
                        </a:lnTo>
                        <a:lnTo>
                          <a:pt x="132" y="30"/>
                        </a:lnTo>
                        <a:lnTo>
                          <a:pt x="121" y="3"/>
                        </a:lnTo>
                        <a:lnTo>
                          <a:pt x="93" y="8"/>
                        </a:lnTo>
                        <a:lnTo>
                          <a:pt x="93" y="1"/>
                        </a:lnTo>
                        <a:lnTo>
                          <a:pt x="79" y="1"/>
                        </a:lnTo>
                        <a:lnTo>
                          <a:pt x="56" y="10"/>
                        </a:lnTo>
                        <a:lnTo>
                          <a:pt x="7" y="0"/>
                        </a:lnTo>
                        <a:lnTo>
                          <a:pt x="0" y="20"/>
                        </a:lnTo>
                      </a:path>
                    </a:pathLst>
                  </a:custGeom>
                  <a:solidFill>
                    <a:srgbClr val="CC0000">
                      <a:alpha val="74117"/>
                    </a:srgbClr>
                  </a:solidFill>
                  <a:ln w="12699" cap="rnd">
                    <a:solidFill>
                      <a:srgbClr val="969696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2D2E2D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221" name="Freeform 195"/>
                  <p:cNvSpPr>
                    <a:spLocks/>
                  </p:cNvSpPr>
                  <p:nvPr/>
                </p:nvSpPr>
                <p:spPr bwMode="auto">
                  <a:xfrm>
                    <a:off x="3062" y="3060"/>
                    <a:ext cx="187" cy="182"/>
                  </a:xfrm>
                  <a:custGeom>
                    <a:avLst/>
                    <a:gdLst>
                      <a:gd name="T0" fmla="*/ 0 w 150"/>
                      <a:gd name="T1" fmla="*/ 20686 h 123"/>
                      <a:gd name="T2" fmla="*/ 0 w 150"/>
                      <a:gd name="T3" fmla="*/ 20686 h 123"/>
                      <a:gd name="T4" fmla="*/ 0 w 150"/>
                      <a:gd name="T5" fmla="*/ 37853 h 123"/>
                      <a:gd name="T6" fmla="*/ 441 w 150"/>
                      <a:gd name="T7" fmla="*/ 42190 h 123"/>
                      <a:gd name="T8" fmla="*/ 1038 w 150"/>
                      <a:gd name="T9" fmla="*/ 43738 h 123"/>
                      <a:gd name="T10" fmla="*/ 1694 w 150"/>
                      <a:gd name="T11" fmla="*/ 43738 h 123"/>
                      <a:gd name="T12" fmla="*/ 2329 w 150"/>
                      <a:gd name="T13" fmla="*/ 37132 h 123"/>
                      <a:gd name="T14" fmla="*/ 2340 w 150"/>
                      <a:gd name="T15" fmla="*/ 35068 h 123"/>
                      <a:gd name="T16" fmla="*/ 2860 w 150"/>
                      <a:gd name="T17" fmla="*/ 32708 h 123"/>
                      <a:gd name="T18" fmla="*/ 2751 w 150"/>
                      <a:gd name="T19" fmla="*/ 30609 h 123"/>
                      <a:gd name="T20" fmla="*/ 3848 w 150"/>
                      <a:gd name="T21" fmla="*/ 26217 h 123"/>
                      <a:gd name="T22" fmla="*/ 3715 w 150"/>
                      <a:gd name="T23" fmla="*/ 24534 h 123"/>
                      <a:gd name="T24" fmla="*/ 4075 w 150"/>
                      <a:gd name="T25" fmla="*/ 10584 h 123"/>
                      <a:gd name="T26" fmla="*/ 3792 w 150"/>
                      <a:gd name="T27" fmla="*/ 5058 h 123"/>
                      <a:gd name="T28" fmla="*/ 3125 w 150"/>
                      <a:gd name="T29" fmla="*/ 638 h 123"/>
                      <a:gd name="T30" fmla="*/ 3013 w 150"/>
                      <a:gd name="T31" fmla="*/ 0 h 123"/>
                      <a:gd name="T32" fmla="*/ 2364 w 150"/>
                      <a:gd name="T33" fmla="*/ 3917 h 123"/>
                      <a:gd name="T34" fmla="*/ 2294 w 150"/>
                      <a:gd name="T35" fmla="*/ 15532 h 123"/>
                      <a:gd name="T36" fmla="*/ 2650 w 150"/>
                      <a:gd name="T37" fmla="*/ 17641 h 123"/>
                      <a:gd name="T38" fmla="*/ 2650 w 150"/>
                      <a:gd name="T39" fmla="*/ 22475 h 123"/>
                      <a:gd name="T40" fmla="*/ 701 w 150"/>
                      <a:gd name="T41" fmla="*/ 11462 h 123"/>
                      <a:gd name="T42" fmla="*/ 777 w 150"/>
                      <a:gd name="T43" fmla="*/ 20686 h 123"/>
                      <a:gd name="T44" fmla="*/ 0 w 150"/>
                      <a:gd name="T45" fmla="*/ 20686 h 123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50"/>
                      <a:gd name="T70" fmla="*/ 0 h 123"/>
                      <a:gd name="T71" fmla="*/ 150 w 150"/>
                      <a:gd name="T72" fmla="*/ 123 h 123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50" h="123">
                        <a:moveTo>
                          <a:pt x="0" y="58"/>
                        </a:moveTo>
                        <a:lnTo>
                          <a:pt x="0" y="58"/>
                        </a:lnTo>
                        <a:lnTo>
                          <a:pt x="0" y="106"/>
                        </a:lnTo>
                        <a:lnTo>
                          <a:pt x="16" y="118"/>
                        </a:lnTo>
                        <a:lnTo>
                          <a:pt x="38" y="122"/>
                        </a:lnTo>
                        <a:lnTo>
                          <a:pt x="62" y="122"/>
                        </a:lnTo>
                        <a:lnTo>
                          <a:pt x="85" y="104"/>
                        </a:lnTo>
                        <a:lnTo>
                          <a:pt x="86" y="98"/>
                        </a:lnTo>
                        <a:lnTo>
                          <a:pt x="105" y="92"/>
                        </a:lnTo>
                        <a:lnTo>
                          <a:pt x="101" y="86"/>
                        </a:lnTo>
                        <a:lnTo>
                          <a:pt x="141" y="74"/>
                        </a:lnTo>
                        <a:lnTo>
                          <a:pt x="136" y="69"/>
                        </a:lnTo>
                        <a:lnTo>
                          <a:pt x="149" y="30"/>
                        </a:lnTo>
                        <a:lnTo>
                          <a:pt x="139" y="14"/>
                        </a:lnTo>
                        <a:lnTo>
                          <a:pt x="115" y="2"/>
                        </a:lnTo>
                        <a:lnTo>
                          <a:pt x="110" y="0"/>
                        </a:lnTo>
                        <a:lnTo>
                          <a:pt x="87" y="11"/>
                        </a:lnTo>
                        <a:lnTo>
                          <a:pt x="84" y="43"/>
                        </a:lnTo>
                        <a:lnTo>
                          <a:pt x="97" y="49"/>
                        </a:lnTo>
                        <a:lnTo>
                          <a:pt x="97" y="63"/>
                        </a:lnTo>
                        <a:lnTo>
                          <a:pt x="26" y="32"/>
                        </a:lnTo>
                        <a:lnTo>
                          <a:pt x="28" y="58"/>
                        </a:lnTo>
                        <a:lnTo>
                          <a:pt x="0" y="58"/>
                        </a:lnTo>
                      </a:path>
                    </a:pathLst>
                  </a:custGeom>
                  <a:solidFill>
                    <a:srgbClr val="EAEAEA">
                      <a:alpha val="74117"/>
                    </a:srgbClr>
                  </a:solidFill>
                  <a:ln w="12699" cap="rnd">
                    <a:solidFill>
                      <a:srgbClr val="969696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2D2E2D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222" name="Freeform 196"/>
                  <p:cNvSpPr>
                    <a:spLocks/>
                  </p:cNvSpPr>
                  <p:nvPr/>
                </p:nvSpPr>
                <p:spPr bwMode="auto">
                  <a:xfrm>
                    <a:off x="2973" y="3323"/>
                    <a:ext cx="261" cy="248"/>
                  </a:xfrm>
                  <a:custGeom>
                    <a:avLst/>
                    <a:gdLst>
                      <a:gd name="T0" fmla="*/ 0 w 209"/>
                      <a:gd name="T1" fmla="*/ 29897 h 168"/>
                      <a:gd name="T2" fmla="*/ 0 w 209"/>
                      <a:gd name="T3" fmla="*/ 29897 h 168"/>
                      <a:gd name="T4" fmla="*/ 217 w 209"/>
                      <a:gd name="T5" fmla="*/ 28798 h 168"/>
                      <a:gd name="T6" fmla="*/ 456 w 209"/>
                      <a:gd name="T7" fmla="*/ 32427 h 168"/>
                      <a:gd name="T8" fmla="*/ 927 w 209"/>
                      <a:gd name="T9" fmla="*/ 32427 h 168"/>
                      <a:gd name="T10" fmla="*/ 1215 w 209"/>
                      <a:gd name="T11" fmla="*/ 29515 h 168"/>
                      <a:gd name="T12" fmla="*/ 1215 w 209"/>
                      <a:gd name="T13" fmla="*/ 11687 h 168"/>
                      <a:gd name="T14" fmla="*/ 1542 w 209"/>
                      <a:gd name="T15" fmla="*/ 15814 h 168"/>
                      <a:gd name="T16" fmla="*/ 1542 w 209"/>
                      <a:gd name="T17" fmla="*/ 20974 h 168"/>
                      <a:gd name="T18" fmla="*/ 2017 w 209"/>
                      <a:gd name="T19" fmla="*/ 20974 h 168"/>
                      <a:gd name="T20" fmla="*/ 2461 w 209"/>
                      <a:gd name="T21" fmla="*/ 15239 h 168"/>
                      <a:gd name="T22" fmla="*/ 3234 w 209"/>
                      <a:gd name="T23" fmla="*/ 15239 h 168"/>
                      <a:gd name="T24" fmla="*/ 4571 w 209"/>
                      <a:gd name="T25" fmla="*/ 0 h 168"/>
                      <a:gd name="T26" fmla="*/ 5384 w 209"/>
                      <a:gd name="T27" fmla="*/ 2306 h 168"/>
                      <a:gd name="T28" fmla="*/ 5496 w 209"/>
                      <a:gd name="T29" fmla="*/ 16620 h 168"/>
                      <a:gd name="T30" fmla="*/ 5141 w 209"/>
                      <a:gd name="T31" fmla="*/ 20684 h 168"/>
                      <a:gd name="T32" fmla="*/ 5384 w 209"/>
                      <a:gd name="T33" fmla="*/ 23861 h 168"/>
                      <a:gd name="T34" fmla="*/ 5543 w 209"/>
                      <a:gd name="T35" fmla="*/ 20974 h 168"/>
                      <a:gd name="T36" fmla="*/ 5839 w 209"/>
                      <a:gd name="T37" fmla="*/ 20974 h 168"/>
                      <a:gd name="T38" fmla="*/ 5702 w 209"/>
                      <a:gd name="T39" fmla="*/ 29515 h 168"/>
                      <a:gd name="T40" fmla="*/ 4819 w 209"/>
                      <a:gd name="T41" fmla="*/ 42702 h 168"/>
                      <a:gd name="T42" fmla="*/ 3781 w 209"/>
                      <a:gd name="T43" fmla="*/ 53463 h 168"/>
                      <a:gd name="T44" fmla="*/ 2967 w 209"/>
                      <a:gd name="T45" fmla="*/ 57752 h 168"/>
                      <a:gd name="T46" fmla="*/ 704 w 209"/>
                      <a:gd name="T47" fmla="*/ 57752 h 168"/>
                      <a:gd name="T48" fmla="*/ 527 w 209"/>
                      <a:gd name="T49" fmla="*/ 51509 h 168"/>
                      <a:gd name="T50" fmla="*/ 569 w 209"/>
                      <a:gd name="T51" fmla="*/ 46132 h 168"/>
                      <a:gd name="T52" fmla="*/ 0 w 209"/>
                      <a:gd name="T53" fmla="*/ 29897 h 168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209"/>
                      <a:gd name="T82" fmla="*/ 0 h 168"/>
                      <a:gd name="T83" fmla="*/ 209 w 209"/>
                      <a:gd name="T84" fmla="*/ 168 h 168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209" h="168">
                        <a:moveTo>
                          <a:pt x="0" y="87"/>
                        </a:moveTo>
                        <a:lnTo>
                          <a:pt x="0" y="87"/>
                        </a:lnTo>
                        <a:lnTo>
                          <a:pt x="8" y="83"/>
                        </a:lnTo>
                        <a:lnTo>
                          <a:pt x="17" y="94"/>
                        </a:lnTo>
                        <a:lnTo>
                          <a:pt x="33" y="94"/>
                        </a:lnTo>
                        <a:lnTo>
                          <a:pt x="43" y="86"/>
                        </a:lnTo>
                        <a:lnTo>
                          <a:pt x="43" y="34"/>
                        </a:lnTo>
                        <a:lnTo>
                          <a:pt x="55" y="46"/>
                        </a:lnTo>
                        <a:lnTo>
                          <a:pt x="55" y="61"/>
                        </a:lnTo>
                        <a:lnTo>
                          <a:pt x="72" y="61"/>
                        </a:lnTo>
                        <a:lnTo>
                          <a:pt x="88" y="44"/>
                        </a:lnTo>
                        <a:lnTo>
                          <a:pt x="115" y="44"/>
                        </a:lnTo>
                        <a:lnTo>
                          <a:pt x="163" y="0"/>
                        </a:lnTo>
                        <a:lnTo>
                          <a:pt x="192" y="7"/>
                        </a:lnTo>
                        <a:lnTo>
                          <a:pt x="196" y="48"/>
                        </a:lnTo>
                        <a:lnTo>
                          <a:pt x="184" y="60"/>
                        </a:lnTo>
                        <a:lnTo>
                          <a:pt x="192" y="69"/>
                        </a:lnTo>
                        <a:lnTo>
                          <a:pt x="198" y="61"/>
                        </a:lnTo>
                        <a:lnTo>
                          <a:pt x="208" y="61"/>
                        </a:lnTo>
                        <a:lnTo>
                          <a:pt x="203" y="86"/>
                        </a:lnTo>
                        <a:lnTo>
                          <a:pt x="172" y="124"/>
                        </a:lnTo>
                        <a:lnTo>
                          <a:pt x="135" y="155"/>
                        </a:lnTo>
                        <a:lnTo>
                          <a:pt x="106" y="167"/>
                        </a:lnTo>
                        <a:lnTo>
                          <a:pt x="25" y="167"/>
                        </a:lnTo>
                        <a:lnTo>
                          <a:pt x="19" y="150"/>
                        </a:lnTo>
                        <a:lnTo>
                          <a:pt x="21" y="134"/>
                        </a:lnTo>
                        <a:lnTo>
                          <a:pt x="0" y="87"/>
                        </a:lnTo>
                      </a:path>
                    </a:pathLst>
                  </a:custGeom>
                  <a:solidFill>
                    <a:srgbClr val="CC0000">
                      <a:alpha val="74117"/>
                    </a:srgbClr>
                  </a:solidFill>
                  <a:ln w="12699" cap="rnd">
                    <a:solidFill>
                      <a:srgbClr val="969696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2D2E2D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223" name="Freeform 197"/>
                  <p:cNvSpPr>
                    <a:spLocks/>
                  </p:cNvSpPr>
                  <p:nvPr/>
                </p:nvSpPr>
                <p:spPr bwMode="auto">
                  <a:xfrm>
                    <a:off x="3142" y="3456"/>
                    <a:ext cx="37" cy="46"/>
                  </a:xfrm>
                  <a:custGeom>
                    <a:avLst/>
                    <a:gdLst>
                      <a:gd name="T0" fmla="*/ 0 w 30"/>
                      <a:gd name="T1" fmla="*/ 6065 h 31"/>
                      <a:gd name="T2" fmla="*/ 0 w 30"/>
                      <a:gd name="T3" fmla="*/ 6065 h 31"/>
                      <a:gd name="T4" fmla="*/ 281 w 30"/>
                      <a:gd name="T5" fmla="*/ 11258 h 31"/>
                      <a:gd name="T6" fmla="*/ 673 w 30"/>
                      <a:gd name="T7" fmla="*/ 6065 h 31"/>
                      <a:gd name="T8" fmla="*/ 482 w 30"/>
                      <a:gd name="T9" fmla="*/ 0 h 31"/>
                      <a:gd name="T10" fmla="*/ 0 w 30"/>
                      <a:gd name="T11" fmla="*/ 6065 h 3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0"/>
                      <a:gd name="T19" fmla="*/ 0 h 31"/>
                      <a:gd name="T20" fmla="*/ 30 w 30"/>
                      <a:gd name="T21" fmla="*/ 31 h 3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0" h="31">
                        <a:moveTo>
                          <a:pt x="0" y="16"/>
                        </a:moveTo>
                        <a:lnTo>
                          <a:pt x="0" y="16"/>
                        </a:lnTo>
                        <a:lnTo>
                          <a:pt x="12" y="30"/>
                        </a:lnTo>
                        <a:lnTo>
                          <a:pt x="29" y="16"/>
                        </a:lnTo>
                        <a:lnTo>
                          <a:pt x="21" y="0"/>
                        </a:lnTo>
                        <a:lnTo>
                          <a:pt x="0" y="16"/>
                        </a:lnTo>
                      </a:path>
                    </a:pathLst>
                  </a:custGeom>
                  <a:solidFill>
                    <a:srgbClr val="EAEAEA">
                      <a:alpha val="74117"/>
                    </a:srgbClr>
                  </a:solidFill>
                  <a:ln w="12699" cap="rnd">
                    <a:solidFill>
                      <a:srgbClr val="969696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2D2E2D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</p:grpSp>
          </p:grpSp>
          <p:sp>
            <p:nvSpPr>
              <p:cNvPr id="123" name="Freeform 198"/>
              <p:cNvSpPr>
                <a:spLocks/>
              </p:cNvSpPr>
              <p:nvPr/>
            </p:nvSpPr>
            <p:spPr bwMode="auto">
              <a:xfrm>
                <a:off x="3327" y="2004"/>
                <a:ext cx="120" cy="61"/>
              </a:xfrm>
              <a:custGeom>
                <a:avLst/>
                <a:gdLst>
                  <a:gd name="T0" fmla="*/ 0 w 97"/>
                  <a:gd name="T1" fmla="*/ 2147483647 h 44"/>
                  <a:gd name="T2" fmla="*/ 2147483647 w 97"/>
                  <a:gd name="T3" fmla="*/ 0 h 44"/>
                  <a:gd name="T4" fmla="*/ 2147483647 w 97"/>
                  <a:gd name="T5" fmla="*/ 2147483647 h 44"/>
                  <a:gd name="T6" fmla="*/ 2147483647 w 97"/>
                  <a:gd name="T7" fmla="*/ 2147483647 h 44"/>
                  <a:gd name="T8" fmla="*/ 2147483647 w 97"/>
                  <a:gd name="T9" fmla="*/ 2147483647 h 44"/>
                  <a:gd name="T10" fmla="*/ 2147483647 w 97"/>
                  <a:gd name="T11" fmla="*/ 2147483647 h 44"/>
                  <a:gd name="T12" fmla="*/ 2147483647 w 97"/>
                  <a:gd name="T13" fmla="*/ 2147483647 h 44"/>
                  <a:gd name="T14" fmla="*/ 2147483647 w 97"/>
                  <a:gd name="T15" fmla="*/ 2147483647 h 44"/>
                  <a:gd name="T16" fmla="*/ 2147483647 w 97"/>
                  <a:gd name="T17" fmla="*/ 2147483647 h 44"/>
                  <a:gd name="T18" fmla="*/ 2147483647 w 97"/>
                  <a:gd name="T19" fmla="*/ 2147483647 h 44"/>
                  <a:gd name="T20" fmla="*/ 2147483647 w 97"/>
                  <a:gd name="T21" fmla="*/ 2147483647 h 44"/>
                  <a:gd name="T22" fmla="*/ 2147483647 w 97"/>
                  <a:gd name="T23" fmla="*/ 2147483647 h 44"/>
                  <a:gd name="T24" fmla="*/ 2147483647 w 97"/>
                  <a:gd name="T25" fmla="*/ 2147483647 h 44"/>
                  <a:gd name="T26" fmla="*/ 2147483647 w 97"/>
                  <a:gd name="T27" fmla="*/ 2147483647 h 44"/>
                  <a:gd name="T28" fmla="*/ 2147483647 w 97"/>
                  <a:gd name="T29" fmla="*/ 2147483647 h 44"/>
                  <a:gd name="T30" fmla="*/ 2147483647 w 97"/>
                  <a:gd name="T31" fmla="*/ 2147483647 h 44"/>
                  <a:gd name="T32" fmla="*/ 2147483647 w 97"/>
                  <a:gd name="T33" fmla="*/ 2147483647 h 44"/>
                  <a:gd name="T34" fmla="*/ 2147483647 w 97"/>
                  <a:gd name="T35" fmla="*/ 2147483647 h 44"/>
                  <a:gd name="T36" fmla="*/ 2147483647 w 97"/>
                  <a:gd name="T37" fmla="*/ 2147483647 h 44"/>
                  <a:gd name="T38" fmla="*/ 2147483647 w 97"/>
                  <a:gd name="T39" fmla="*/ 2147483647 h 44"/>
                  <a:gd name="T40" fmla="*/ 2147483647 w 97"/>
                  <a:gd name="T41" fmla="*/ 2147483647 h 44"/>
                  <a:gd name="T42" fmla="*/ 0 w 97"/>
                  <a:gd name="T43" fmla="*/ 2147483647 h 4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97"/>
                  <a:gd name="T67" fmla="*/ 0 h 44"/>
                  <a:gd name="T68" fmla="*/ 97 w 97"/>
                  <a:gd name="T69" fmla="*/ 44 h 4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97" h="44">
                    <a:moveTo>
                      <a:pt x="0" y="1"/>
                    </a:moveTo>
                    <a:lnTo>
                      <a:pt x="24" y="0"/>
                    </a:lnTo>
                    <a:lnTo>
                      <a:pt x="44" y="10"/>
                    </a:lnTo>
                    <a:lnTo>
                      <a:pt x="54" y="19"/>
                    </a:lnTo>
                    <a:lnTo>
                      <a:pt x="63" y="19"/>
                    </a:lnTo>
                    <a:lnTo>
                      <a:pt x="72" y="14"/>
                    </a:lnTo>
                    <a:lnTo>
                      <a:pt x="77" y="12"/>
                    </a:lnTo>
                    <a:lnTo>
                      <a:pt x="83" y="22"/>
                    </a:lnTo>
                    <a:lnTo>
                      <a:pt x="93" y="24"/>
                    </a:lnTo>
                    <a:lnTo>
                      <a:pt x="92" y="29"/>
                    </a:lnTo>
                    <a:lnTo>
                      <a:pt x="96" y="35"/>
                    </a:lnTo>
                    <a:lnTo>
                      <a:pt x="93" y="41"/>
                    </a:lnTo>
                    <a:lnTo>
                      <a:pt x="83" y="33"/>
                    </a:lnTo>
                    <a:lnTo>
                      <a:pt x="77" y="29"/>
                    </a:lnTo>
                    <a:lnTo>
                      <a:pt x="74" y="29"/>
                    </a:lnTo>
                    <a:lnTo>
                      <a:pt x="71" y="39"/>
                    </a:lnTo>
                    <a:lnTo>
                      <a:pt x="63" y="37"/>
                    </a:lnTo>
                    <a:lnTo>
                      <a:pt x="51" y="43"/>
                    </a:lnTo>
                    <a:lnTo>
                      <a:pt x="35" y="41"/>
                    </a:lnTo>
                    <a:lnTo>
                      <a:pt x="35" y="24"/>
                    </a:lnTo>
                    <a:lnTo>
                      <a:pt x="13" y="10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CC0000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24" name="Freeform 199"/>
              <p:cNvSpPr>
                <a:spLocks/>
              </p:cNvSpPr>
              <p:nvPr/>
            </p:nvSpPr>
            <p:spPr bwMode="auto">
              <a:xfrm>
                <a:off x="3416" y="2039"/>
                <a:ext cx="98" cy="93"/>
              </a:xfrm>
              <a:custGeom>
                <a:avLst/>
                <a:gdLst>
                  <a:gd name="T0" fmla="*/ 2147483647 w 79"/>
                  <a:gd name="T1" fmla="*/ 2147483647 h 66"/>
                  <a:gd name="T2" fmla="*/ 2147483647 w 79"/>
                  <a:gd name="T3" fmla="*/ 2147483647 h 66"/>
                  <a:gd name="T4" fmla="*/ 2147483647 w 79"/>
                  <a:gd name="T5" fmla="*/ 2147483647 h 66"/>
                  <a:gd name="T6" fmla="*/ 2147483647 w 79"/>
                  <a:gd name="T7" fmla="*/ 2147483647 h 66"/>
                  <a:gd name="T8" fmla="*/ 2147483647 w 79"/>
                  <a:gd name="T9" fmla="*/ 2147483647 h 66"/>
                  <a:gd name="T10" fmla="*/ 2147483647 w 79"/>
                  <a:gd name="T11" fmla="*/ 2147483647 h 66"/>
                  <a:gd name="T12" fmla="*/ 2147483647 w 79"/>
                  <a:gd name="T13" fmla="*/ 2147483647 h 66"/>
                  <a:gd name="T14" fmla="*/ 2147483647 w 79"/>
                  <a:gd name="T15" fmla="*/ 2147483647 h 66"/>
                  <a:gd name="T16" fmla="*/ 2147483647 w 79"/>
                  <a:gd name="T17" fmla="*/ 2147483647 h 66"/>
                  <a:gd name="T18" fmla="*/ 2147483647 w 79"/>
                  <a:gd name="T19" fmla="*/ 2147483647 h 66"/>
                  <a:gd name="T20" fmla="*/ 2147483647 w 79"/>
                  <a:gd name="T21" fmla="*/ 2147483647 h 66"/>
                  <a:gd name="T22" fmla="*/ 2147483647 w 79"/>
                  <a:gd name="T23" fmla="*/ 2147483647 h 66"/>
                  <a:gd name="T24" fmla="*/ 2147483647 w 79"/>
                  <a:gd name="T25" fmla="*/ 2147483647 h 66"/>
                  <a:gd name="T26" fmla="*/ 2147483647 w 79"/>
                  <a:gd name="T27" fmla="*/ 2147483647 h 66"/>
                  <a:gd name="T28" fmla="*/ 2147483647 w 79"/>
                  <a:gd name="T29" fmla="*/ 2147483647 h 66"/>
                  <a:gd name="T30" fmla="*/ 2147483647 w 79"/>
                  <a:gd name="T31" fmla="*/ 2147483647 h 66"/>
                  <a:gd name="T32" fmla="*/ 2147483647 w 79"/>
                  <a:gd name="T33" fmla="*/ 2147483647 h 66"/>
                  <a:gd name="T34" fmla="*/ 2147483647 w 79"/>
                  <a:gd name="T35" fmla="*/ 2147483647 h 66"/>
                  <a:gd name="T36" fmla="*/ 2147483647 w 79"/>
                  <a:gd name="T37" fmla="*/ 2147483647 h 66"/>
                  <a:gd name="T38" fmla="*/ 2147483647 w 79"/>
                  <a:gd name="T39" fmla="*/ 2147483647 h 66"/>
                  <a:gd name="T40" fmla="*/ 2147483647 w 79"/>
                  <a:gd name="T41" fmla="*/ 2147483647 h 66"/>
                  <a:gd name="T42" fmla="*/ 2147483647 w 79"/>
                  <a:gd name="T43" fmla="*/ 2147483647 h 66"/>
                  <a:gd name="T44" fmla="*/ 2147483647 w 79"/>
                  <a:gd name="T45" fmla="*/ 2147483647 h 66"/>
                  <a:gd name="T46" fmla="*/ 2147483647 w 79"/>
                  <a:gd name="T47" fmla="*/ 2147483647 h 66"/>
                  <a:gd name="T48" fmla="*/ 2147483647 w 79"/>
                  <a:gd name="T49" fmla="*/ 2147483647 h 66"/>
                  <a:gd name="T50" fmla="*/ 2147483647 w 79"/>
                  <a:gd name="T51" fmla="*/ 2147483647 h 66"/>
                  <a:gd name="T52" fmla="*/ 0 w 79"/>
                  <a:gd name="T53" fmla="*/ 2147483647 h 66"/>
                  <a:gd name="T54" fmla="*/ 2147483647 w 79"/>
                  <a:gd name="T55" fmla="*/ 2147483647 h 66"/>
                  <a:gd name="T56" fmla="*/ 2147483647 w 79"/>
                  <a:gd name="T57" fmla="*/ 2147483647 h 66"/>
                  <a:gd name="T58" fmla="*/ 2147483647 w 79"/>
                  <a:gd name="T59" fmla="*/ 2147483647 h 66"/>
                  <a:gd name="T60" fmla="*/ 2147483647 w 79"/>
                  <a:gd name="T61" fmla="*/ 2147483647 h 66"/>
                  <a:gd name="T62" fmla="*/ 2147483647 w 79"/>
                  <a:gd name="T63" fmla="*/ 2147483647 h 66"/>
                  <a:gd name="T64" fmla="*/ 2147483647 w 79"/>
                  <a:gd name="T65" fmla="*/ 2147483647 h 66"/>
                  <a:gd name="T66" fmla="*/ 2147483647 w 79"/>
                  <a:gd name="T67" fmla="*/ 2147483647 h 66"/>
                  <a:gd name="T68" fmla="*/ 2147483647 w 79"/>
                  <a:gd name="T69" fmla="*/ 0 h 66"/>
                  <a:gd name="T70" fmla="*/ 2147483647 w 79"/>
                  <a:gd name="T71" fmla="*/ 2147483647 h 6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9"/>
                  <a:gd name="T109" fmla="*/ 0 h 66"/>
                  <a:gd name="T110" fmla="*/ 79 w 79"/>
                  <a:gd name="T111" fmla="*/ 66 h 6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9" h="66">
                    <a:moveTo>
                      <a:pt x="28" y="3"/>
                    </a:moveTo>
                    <a:lnTo>
                      <a:pt x="32" y="3"/>
                    </a:lnTo>
                    <a:lnTo>
                      <a:pt x="44" y="5"/>
                    </a:lnTo>
                    <a:lnTo>
                      <a:pt x="56" y="14"/>
                    </a:lnTo>
                    <a:lnTo>
                      <a:pt x="63" y="23"/>
                    </a:lnTo>
                    <a:lnTo>
                      <a:pt x="78" y="36"/>
                    </a:lnTo>
                    <a:lnTo>
                      <a:pt x="69" y="38"/>
                    </a:lnTo>
                    <a:lnTo>
                      <a:pt x="63" y="45"/>
                    </a:lnTo>
                    <a:lnTo>
                      <a:pt x="63" y="49"/>
                    </a:lnTo>
                    <a:lnTo>
                      <a:pt x="60" y="65"/>
                    </a:lnTo>
                    <a:lnTo>
                      <a:pt x="50" y="60"/>
                    </a:lnTo>
                    <a:lnTo>
                      <a:pt x="47" y="48"/>
                    </a:lnTo>
                    <a:lnTo>
                      <a:pt x="36" y="54"/>
                    </a:lnTo>
                    <a:lnTo>
                      <a:pt x="25" y="59"/>
                    </a:lnTo>
                    <a:lnTo>
                      <a:pt x="20" y="57"/>
                    </a:lnTo>
                    <a:lnTo>
                      <a:pt x="12" y="53"/>
                    </a:lnTo>
                    <a:lnTo>
                      <a:pt x="10" y="45"/>
                    </a:lnTo>
                    <a:lnTo>
                      <a:pt x="14" y="41"/>
                    </a:lnTo>
                    <a:lnTo>
                      <a:pt x="17" y="45"/>
                    </a:lnTo>
                    <a:lnTo>
                      <a:pt x="30" y="52"/>
                    </a:lnTo>
                    <a:lnTo>
                      <a:pt x="34" y="45"/>
                    </a:lnTo>
                    <a:lnTo>
                      <a:pt x="21" y="36"/>
                    </a:lnTo>
                    <a:lnTo>
                      <a:pt x="16" y="27"/>
                    </a:lnTo>
                    <a:lnTo>
                      <a:pt x="12" y="23"/>
                    </a:lnTo>
                    <a:lnTo>
                      <a:pt x="12" y="19"/>
                    </a:lnTo>
                    <a:lnTo>
                      <a:pt x="6" y="17"/>
                    </a:lnTo>
                    <a:lnTo>
                      <a:pt x="0" y="15"/>
                    </a:lnTo>
                    <a:lnTo>
                      <a:pt x="1" y="9"/>
                    </a:lnTo>
                    <a:lnTo>
                      <a:pt x="3" y="5"/>
                    </a:lnTo>
                    <a:lnTo>
                      <a:pt x="10" y="5"/>
                    </a:lnTo>
                    <a:lnTo>
                      <a:pt x="12" y="9"/>
                    </a:lnTo>
                    <a:lnTo>
                      <a:pt x="22" y="17"/>
                    </a:lnTo>
                    <a:lnTo>
                      <a:pt x="24" y="11"/>
                    </a:lnTo>
                    <a:lnTo>
                      <a:pt x="21" y="5"/>
                    </a:lnTo>
                    <a:lnTo>
                      <a:pt x="22" y="0"/>
                    </a:lnTo>
                    <a:lnTo>
                      <a:pt x="28" y="3"/>
                    </a:lnTo>
                  </a:path>
                </a:pathLst>
              </a:custGeom>
              <a:solidFill>
                <a:srgbClr val="CC0000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25" name="Freeform 200"/>
              <p:cNvSpPr>
                <a:spLocks/>
              </p:cNvSpPr>
              <p:nvPr/>
            </p:nvSpPr>
            <p:spPr bwMode="auto">
              <a:xfrm>
                <a:off x="3395" y="2058"/>
                <a:ext cx="64" cy="53"/>
              </a:xfrm>
              <a:custGeom>
                <a:avLst/>
                <a:gdLst>
                  <a:gd name="T0" fmla="*/ 0 w 53"/>
                  <a:gd name="T1" fmla="*/ 2147483647 h 39"/>
                  <a:gd name="T2" fmla="*/ 2147483647 w 53"/>
                  <a:gd name="T3" fmla="*/ 2147483647 h 39"/>
                  <a:gd name="T4" fmla="*/ 2147483647 w 53"/>
                  <a:gd name="T5" fmla="*/ 2147483647 h 39"/>
                  <a:gd name="T6" fmla="*/ 2147483647 w 53"/>
                  <a:gd name="T7" fmla="*/ 2147483647 h 39"/>
                  <a:gd name="T8" fmla="*/ 2147483647 w 53"/>
                  <a:gd name="T9" fmla="*/ 2147483647 h 39"/>
                  <a:gd name="T10" fmla="*/ 2147483647 w 53"/>
                  <a:gd name="T11" fmla="*/ 2147483647 h 39"/>
                  <a:gd name="T12" fmla="*/ 2147483647 w 53"/>
                  <a:gd name="T13" fmla="*/ 2147483647 h 39"/>
                  <a:gd name="T14" fmla="*/ 2147483647 w 53"/>
                  <a:gd name="T15" fmla="*/ 2147483647 h 39"/>
                  <a:gd name="T16" fmla="*/ 2147483647 w 53"/>
                  <a:gd name="T17" fmla="*/ 2147483647 h 39"/>
                  <a:gd name="T18" fmla="*/ 2147483647 w 53"/>
                  <a:gd name="T19" fmla="*/ 2147483647 h 39"/>
                  <a:gd name="T20" fmla="*/ 2147483647 w 53"/>
                  <a:gd name="T21" fmla="*/ 2147483647 h 39"/>
                  <a:gd name="T22" fmla="*/ 2147483647 w 53"/>
                  <a:gd name="T23" fmla="*/ 2147483647 h 39"/>
                  <a:gd name="T24" fmla="*/ 2147483647 w 53"/>
                  <a:gd name="T25" fmla="*/ 2147483647 h 39"/>
                  <a:gd name="T26" fmla="*/ 2147483647 w 53"/>
                  <a:gd name="T27" fmla="*/ 2147483647 h 39"/>
                  <a:gd name="T28" fmla="*/ 2147483647 w 53"/>
                  <a:gd name="T29" fmla="*/ 2147483647 h 39"/>
                  <a:gd name="T30" fmla="*/ 2147483647 w 53"/>
                  <a:gd name="T31" fmla="*/ 0 h 39"/>
                  <a:gd name="T32" fmla="*/ 2147483647 w 53"/>
                  <a:gd name="T33" fmla="*/ 2147483647 h 39"/>
                  <a:gd name="T34" fmla="*/ 0 w 53"/>
                  <a:gd name="T35" fmla="*/ 2147483647 h 3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39"/>
                  <a:gd name="T56" fmla="*/ 53 w 53"/>
                  <a:gd name="T57" fmla="*/ 39 h 3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39">
                    <a:moveTo>
                      <a:pt x="0" y="6"/>
                    </a:moveTo>
                    <a:lnTo>
                      <a:pt x="5" y="10"/>
                    </a:lnTo>
                    <a:lnTo>
                      <a:pt x="13" y="21"/>
                    </a:lnTo>
                    <a:lnTo>
                      <a:pt x="26" y="33"/>
                    </a:lnTo>
                    <a:lnTo>
                      <a:pt x="32" y="25"/>
                    </a:lnTo>
                    <a:lnTo>
                      <a:pt x="32" y="31"/>
                    </a:lnTo>
                    <a:lnTo>
                      <a:pt x="39" y="33"/>
                    </a:lnTo>
                    <a:lnTo>
                      <a:pt x="47" y="38"/>
                    </a:lnTo>
                    <a:lnTo>
                      <a:pt x="52" y="31"/>
                    </a:lnTo>
                    <a:lnTo>
                      <a:pt x="38" y="22"/>
                    </a:lnTo>
                    <a:lnTo>
                      <a:pt x="35" y="14"/>
                    </a:lnTo>
                    <a:lnTo>
                      <a:pt x="29" y="10"/>
                    </a:lnTo>
                    <a:lnTo>
                      <a:pt x="29" y="6"/>
                    </a:lnTo>
                    <a:lnTo>
                      <a:pt x="23" y="4"/>
                    </a:lnTo>
                    <a:lnTo>
                      <a:pt x="17" y="2"/>
                    </a:lnTo>
                    <a:lnTo>
                      <a:pt x="9" y="0"/>
                    </a:lnTo>
                    <a:lnTo>
                      <a:pt x="2" y="1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EAEAEA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26" name="Freeform 201"/>
              <p:cNvSpPr>
                <a:spLocks/>
              </p:cNvSpPr>
              <p:nvPr/>
            </p:nvSpPr>
            <p:spPr bwMode="auto">
              <a:xfrm>
                <a:off x="3433" y="1757"/>
                <a:ext cx="665" cy="317"/>
              </a:xfrm>
              <a:custGeom>
                <a:avLst/>
                <a:gdLst>
                  <a:gd name="T0" fmla="*/ 2147483647 w 534"/>
                  <a:gd name="T1" fmla="*/ 2147483647 h 229"/>
                  <a:gd name="T2" fmla="*/ 2147483647 w 534"/>
                  <a:gd name="T3" fmla="*/ 2147483647 h 229"/>
                  <a:gd name="T4" fmla="*/ 2147483647 w 534"/>
                  <a:gd name="T5" fmla="*/ 2147483647 h 229"/>
                  <a:gd name="T6" fmla="*/ 2147483647 w 534"/>
                  <a:gd name="T7" fmla="*/ 2147483647 h 229"/>
                  <a:gd name="T8" fmla="*/ 2147483647 w 534"/>
                  <a:gd name="T9" fmla="*/ 2147483647 h 229"/>
                  <a:gd name="T10" fmla="*/ 2147483647 w 534"/>
                  <a:gd name="T11" fmla="*/ 2147483647 h 229"/>
                  <a:gd name="T12" fmla="*/ 2147483647 w 534"/>
                  <a:gd name="T13" fmla="*/ 2147483647 h 229"/>
                  <a:gd name="T14" fmla="*/ 2147483647 w 534"/>
                  <a:gd name="T15" fmla="*/ 2147483647 h 229"/>
                  <a:gd name="T16" fmla="*/ 2147483647 w 534"/>
                  <a:gd name="T17" fmla="*/ 2147483647 h 229"/>
                  <a:gd name="T18" fmla="*/ 2147483647 w 534"/>
                  <a:gd name="T19" fmla="*/ 2147483647 h 229"/>
                  <a:gd name="T20" fmla="*/ 2147483647 w 534"/>
                  <a:gd name="T21" fmla="*/ 2147483647 h 229"/>
                  <a:gd name="T22" fmla="*/ 2147483647 w 534"/>
                  <a:gd name="T23" fmla="*/ 2147483647 h 229"/>
                  <a:gd name="T24" fmla="*/ 2147483647 w 534"/>
                  <a:gd name="T25" fmla="*/ 2147483647 h 229"/>
                  <a:gd name="T26" fmla="*/ 2147483647 w 534"/>
                  <a:gd name="T27" fmla="*/ 2147483647 h 229"/>
                  <a:gd name="T28" fmla="*/ 2147483647 w 534"/>
                  <a:gd name="T29" fmla="*/ 2147483647 h 229"/>
                  <a:gd name="T30" fmla="*/ 2147483647 w 534"/>
                  <a:gd name="T31" fmla="*/ 2147483647 h 229"/>
                  <a:gd name="T32" fmla="*/ 2147483647 w 534"/>
                  <a:gd name="T33" fmla="*/ 2147483647 h 229"/>
                  <a:gd name="T34" fmla="*/ 2147483647 w 534"/>
                  <a:gd name="T35" fmla="*/ 2147483647 h 229"/>
                  <a:gd name="T36" fmla="*/ 2147483647 w 534"/>
                  <a:gd name="T37" fmla="*/ 2147483647 h 229"/>
                  <a:gd name="T38" fmla="*/ 2147483647 w 534"/>
                  <a:gd name="T39" fmla="*/ 2147483647 h 229"/>
                  <a:gd name="T40" fmla="*/ 2147483647 w 534"/>
                  <a:gd name="T41" fmla="*/ 2147483647 h 229"/>
                  <a:gd name="T42" fmla="*/ 2147483647 w 534"/>
                  <a:gd name="T43" fmla="*/ 2147483647 h 229"/>
                  <a:gd name="T44" fmla="*/ 0 w 534"/>
                  <a:gd name="T45" fmla="*/ 2147483647 h 229"/>
                  <a:gd name="T46" fmla="*/ 2147483647 w 534"/>
                  <a:gd name="T47" fmla="*/ 2147483647 h 229"/>
                  <a:gd name="T48" fmla="*/ 2147483647 w 534"/>
                  <a:gd name="T49" fmla="*/ 2147483647 h 229"/>
                  <a:gd name="T50" fmla="*/ 2147483647 w 534"/>
                  <a:gd name="T51" fmla="*/ 2147483647 h 229"/>
                  <a:gd name="T52" fmla="*/ 2147483647 w 534"/>
                  <a:gd name="T53" fmla="*/ 2147483647 h 229"/>
                  <a:gd name="T54" fmla="*/ 2147483647 w 534"/>
                  <a:gd name="T55" fmla="*/ 2147483647 h 229"/>
                  <a:gd name="T56" fmla="*/ 2147483647 w 534"/>
                  <a:gd name="T57" fmla="*/ 2147483647 h 229"/>
                  <a:gd name="T58" fmla="*/ 2147483647 w 534"/>
                  <a:gd name="T59" fmla="*/ 2147483647 h 229"/>
                  <a:gd name="T60" fmla="*/ 2147483647 w 534"/>
                  <a:gd name="T61" fmla="*/ 2147483647 h 229"/>
                  <a:gd name="T62" fmla="*/ 2147483647 w 534"/>
                  <a:gd name="T63" fmla="*/ 2147483647 h 229"/>
                  <a:gd name="T64" fmla="*/ 2147483647 w 534"/>
                  <a:gd name="T65" fmla="*/ 2147483647 h 229"/>
                  <a:gd name="T66" fmla="*/ 2147483647 w 534"/>
                  <a:gd name="T67" fmla="*/ 2147483647 h 229"/>
                  <a:gd name="T68" fmla="*/ 2147483647 w 534"/>
                  <a:gd name="T69" fmla="*/ 2147483647 h 229"/>
                  <a:gd name="T70" fmla="*/ 2147483647 w 534"/>
                  <a:gd name="T71" fmla="*/ 2147483647 h 229"/>
                  <a:gd name="T72" fmla="*/ 2147483647 w 534"/>
                  <a:gd name="T73" fmla="*/ 2147483647 h 229"/>
                  <a:gd name="T74" fmla="*/ 2147483647 w 534"/>
                  <a:gd name="T75" fmla="*/ 2147483647 h 229"/>
                  <a:gd name="T76" fmla="*/ 2147483647 w 534"/>
                  <a:gd name="T77" fmla="*/ 2147483647 h 229"/>
                  <a:gd name="T78" fmla="*/ 2147483647 w 534"/>
                  <a:gd name="T79" fmla="*/ 2147483647 h 229"/>
                  <a:gd name="T80" fmla="*/ 2147483647 w 534"/>
                  <a:gd name="T81" fmla="*/ 2147483647 h 229"/>
                  <a:gd name="T82" fmla="*/ 2147483647 w 534"/>
                  <a:gd name="T83" fmla="*/ 2147483647 h 229"/>
                  <a:gd name="T84" fmla="*/ 2147483647 w 534"/>
                  <a:gd name="T85" fmla="*/ 2147483647 h 229"/>
                  <a:gd name="T86" fmla="*/ 2147483647 w 534"/>
                  <a:gd name="T87" fmla="*/ 2147483647 h 229"/>
                  <a:gd name="T88" fmla="*/ 2147483647 w 534"/>
                  <a:gd name="T89" fmla="*/ 2147483647 h 229"/>
                  <a:gd name="T90" fmla="*/ 2147483647 w 534"/>
                  <a:gd name="T91" fmla="*/ 2147483647 h 229"/>
                  <a:gd name="T92" fmla="*/ 2147483647 w 534"/>
                  <a:gd name="T93" fmla="*/ 2147483647 h 229"/>
                  <a:gd name="T94" fmla="*/ 2147483647 w 534"/>
                  <a:gd name="T95" fmla="*/ 2147483647 h 229"/>
                  <a:gd name="T96" fmla="*/ 2147483647 w 534"/>
                  <a:gd name="T97" fmla="*/ 2147483647 h 229"/>
                  <a:gd name="T98" fmla="*/ 2147483647 w 534"/>
                  <a:gd name="T99" fmla="*/ 2147483647 h 229"/>
                  <a:gd name="T100" fmla="*/ 2147483647 w 534"/>
                  <a:gd name="T101" fmla="*/ 2147483647 h 22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34"/>
                  <a:gd name="T154" fmla="*/ 0 h 229"/>
                  <a:gd name="T155" fmla="*/ 534 w 534"/>
                  <a:gd name="T156" fmla="*/ 229 h 22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34" h="229">
                    <a:moveTo>
                      <a:pt x="518" y="117"/>
                    </a:moveTo>
                    <a:lnTo>
                      <a:pt x="533" y="111"/>
                    </a:lnTo>
                    <a:lnTo>
                      <a:pt x="505" y="93"/>
                    </a:lnTo>
                    <a:lnTo>
                      <a:pt x="489" y="100"/>
                    </a:lnTo>
                    <a:lnTo>
                      <a:pt x="462" y="93"/>
                    </a:lnTo>
                    <a:lnTo>
                      <a:pt x="452" y="87"/>
                    </a:lnTo>
                    <a:lnTo>
                      <a:pt x="442" y="87"/>
                    </a:lnTo>
                    <a:lnTo>
                      <a:pt x="436" y="76"/>
                    </a:lnTo>
                    <a:lnTo>
                      <a:pt x="432" y="69"/>
                    </a:lnTo>
                    <a:lnTo>
                      <a:pt x="422" y="69"/>
                    </a:lnTo>
                    <a:lnTo>
                      <a:pt x="414" y="69"/>
                    </a:lnTo>
                    <a:lnTo>
                      <a:pt x="408" y="73"/>
                    </a:lnTo>
                    <a:lnTo>
                      <a:pt x="394" y="60"/>
                    </a:lnTo>
                    <a:lnTo>
                      <a:pt x="388" y="63"/>
                    </a:lnTo>
                    <a:lnTo>
                      <a:pt x="384" y="65"/>
                    </a:lnTo>
                    <a:lnTo>
                      <a:pt x="376" y="68"/>
                    </a:lnTo>
                    <a:lnTo>
                      <a:pt x="364" y="58"/>
                    </a:lnTo>
                    <a:lnTo>
                      <a:pt x="340" y="37"/>
                    </a:lnTo>
                    <a:lnTo>
                      <a:pt x="318" y="24"/>
                    </a:lnTo>
                    <a:lnTo>
                      <a:pt x="305" y="12"/>
                    </a:lnTo>
                    <a:lnTo>
                      <a:pt x="285" y="26"/>
                    </a:lnTo>
                    <a:lnTo>
                      <a:pt x="280" y="17"/>
                    </a:lnTo>
                    <a:lnTo>
                      <a:pt x="250" y="17"/>
                    </a:lnTo>
                    <a:lnTo>
                      <a:pt x="245" y="17"/>
                    </a:lnTo>
                    <a:lnTo>
                      <a:pt x="232" y="0"/>
                    </a:lnTo>
                    <a:lnTo>
                      <a:pt x="216" y="1"/>
                    </a:lnTo>
                    <a:lnTo>
                      <a:pt x="205" y="7"/>
                    </a:lnTo>
                    <a:lnTo>
                      <a:pt x="188" y="12"/>
                    </a:lnTo>
                    <a:lnTo>
                      <a:pt x="182" y="9"/>
                    </a:lnTo>
                    <a:lnTo>
                      <a:pt x="172" y="17"/>
                    </a:lnTo>
                    <a:lnTo>
                      <a:pt x="163" y="17"/>
                    </a:lnTo>
                    <a:lnTo>
                      <a:pt x="135" y="19"/>
                    </a:lnTo>
                    <a:lnTo>
                      <a:pt x="130" y="17"/>
                    </a:lnTo>
                    <a:lnTo>
                      <a:pt x="127" y="21"/>
                    </a:lnTo>
                    <a:lnTo>
                      <a:pt x="138" y="32"/>
                    </a:lnTo>
                    <a:lnTo>
                      <a:pt x="130" y="44"/>
                    </a:lnTo>
                    <a:lnTo>
                      <a:pt x="131" y="52"/>
                    </a:lnTo>
                    <a:lnTo>
                      <a:pt x="131" y="58"/>
                    </a:lnTo>
                    <a:lnTo>
                      <a:pt x="146" y="58"/>
                    </a:lnTo>
                    <a:lnTo>
                      <a:pt x="151" y="65"/>
                    </a:lnTo>
                    <a:lnTo>
                      <a:pt x="151" y="73"/>
                    </a:lnTo>
                    <a:lnTo>
                      <a:pt x="146" y="74"/>
                    </a:lnTo>
                    <a:lnTo>
                      <a:pt x="140" y="69"/>
                    </a:lnTo>
                    <a:lnTo>
                      <a:pt x="134" y="73"/>
                    </a:lnTo>
                    <a:lnTo>
                      <a:pt x="130" y="75"/>
                    </a:lnTo>
                    <a:lnTo>
                      <a:pt x="120" y="69"/>
                    </a:lnTo>
                    <a:lnTo>
                      <a:pt x="118" y="63"/>
                    </a:lnTo>
                    <a:lnTo>
                      <a:pt x="107" y="67"/>
                    </a:lnTo>
                    <a:lnTo>
                      <a:pt x="107" y="69"/>
                    </a:lnTo>
                    <a:lnTo>
                      <a:pt x="100" y="63"/>
                    </a:lnTo>
                    <a:lnTo>
                      <a:pt x="91" y="69"/>
                    </a:lnTo>
                    <a:lnTo>
                      <a:pt x="79" y="73"/>
                    </a:lnTo>
                    <a:lnTo>
                      <a:pt x="77" y="69"/>
                    </a:lnTo>
                    <a:lnTo>
                      <a:pt x="72" y="63"/>
                    </a:lnTo>
                    <a:lnTo>
                      <a:pt x="59" y="63"/>
                    </a:lnTo>
                    <a:lnTo>
                      <a:pt x="33" y="61"/>
                    </a:lnTo>
                    <a:lnTo>
                      <a:pt x="26" y="63"/>
                    </a:lnTo>
                    <a:lnTo>
                      <a:pt x="25" y="67"/>
                    </a:lnTo>
                    <a:lnTo>
                      <a:pt x="22" y="65"/>
                    </a:lnTo>
                    <a:lnTo>
                      <a:pt x="18" y="71"/>
                    </a:lnTo>
                    <a:lnTo>
                      <a:pt x="14" y="76"/>
                    </a:lnTo>
                    <a:lnTo>
                      <a:pt x="14" y="80"/>
                    </a:lnTo>
                    <a:lnTo>
                      <a:pt x="16" y="85"/>
                    </a:lnTo>
                    <a:lnTo>
                      <a:pt x="12" y="86"/>
                    </a:lnTo>
                    <a:lnTo>
                      <a:pt x="9" y="76"/>
                    </a:lnTo>
                    <a:lnTo>
                      <a:pt x="2" y="78"/>
                    </a:lnTo>
                    <a:lnTo>
                      <a:pt x="0" y="90"/>
                    </a:lnTo>
                    <a:lnTo>
                      <a:pt x="0" y="97"/>
                    </a:lnTo>
                    <a:lnTo>
                      <a:pt x="0" y="104"/>
                    </a:lnTo>
                    <a:lnTo>
                      <a:pt x="3" y="111"/>
                    </a:lnTo>
                    <a:lnTo>
                      <a:pt x="8" y="113"/>
                    </a:lnTo>
                    <a:lnTo>
                      <a:pt x="8" y="121"/>
                    </a:lnTo>
                    <a:lnTo>
                      <a:pt x="12" y="121"/>
                    </a:lnTo>
                    <a:lnTo>
                      <a:pt x="20" y="114"/>
                    </a:lnTo>
                    <a:lnTo>
                      <a:pt x="23" y="121"/>
                    </a:lnTo>
                    <a:lnTo>
                      <a:pt x="29" y="126"/>
                    </a:lnTo>
                    <a:lnTo>
                      <a:pt x="34" y="132"/>
                    </a:lnTo>
                    <a:lnTo>
                      <a:pt x="38" y="145"/>
                    </a:lnTo>
                    <a:lnTo>
                      <a:pt x="50" y="143"/>
                    </a:lnTo>
                    <a:lnTo>
                      <a:pt x="68" y="140"/>
                    </a:lnTo>
                    <a:lnTo>
                      <a:pt x="95" y="135"/>
                    </a:lnTo>
                    <a:lnTo>
                      <a:pt x="102" y="144"/>
                    </a:lnTo>
                    <a:lnTo>
                      <a:pt x="103" y="161"/>
                    </a:lnTo>
                    <a:lnTo>
                      <a:pt x="92" y="163"/>
                    </a:lnTo>
                    <a:lnTo>
                      <a:pt x="79" y="166"/>
                    </a:lnTo>
                    <a:lnTo>
                      <a:pt x="81" y="178"/>
                    </a:lnTo>
                    <a:lnTo>
                      <a:pt x="63" y="178"/>
                    </a:lnTo>
                    <a:lnTo>
                      <a:pt x="79" y="200"/>
                    </a:lnTo>
                    <a:lnTo>
                      <a:pt x="86" y="202"/>
                    </a:lnTo>
                    <a:lnTo>
                      <a:pt x="94" y="203"/>
                    </a:lnTo>
                    <a:lnTo>
                      <a:pt x="97" y="213"/>
                    </a:lnTo>
                    <a:lnTo>
                      <a:pt x="102" y="209"/>
                    </a:lnTo>
                    <a:lnTo>
                      <a:pt x="118" y="207"/>
                    </a:lnTo>
                    <a:lnTo>
                      <a:pt x="125" y="210"/>
                    </a:lnTo>
                    <a:lnTo>
                      <a:pt x="130" y="215"/>
                    </a:lnTo>
                    <a:lnTo>
                      <a:pt x="134" y="210"/>
                    </a:lnTo>
                    <a:lnTo>
                      <a:pt x="144" y="212"/>
                    </a:lnTo>
                    <a:lnTo>
                      <a:pt x="128" y="161"/>
                    </a:lnTo>
                    <a:lnTo>
                      <a:pt x="134" y="158"/>
                    </a:lnTo>
                    <a:lnTo>
                      <a:pt x="155" y="148"/>
                    </a:lnTo>
                    <a:lnTo>
                      <a:pt x="158" y="146"/>
                    </a:lnTo>
                    <a:lnTo>
                      <a:pt x="156" y="143"/>
                    </a:lnTo>
                    <a:lnTo>
                      <a:pt x="161" y="144"/>
                    </a:lnTo>
                    <a:lnTo>
                      <a:pt x="161" y="140"/>
                    </a:lnTo>
                    <a:lnTo>
                      <a:pt x="163" y="135"/>
                    </a:lnTo>
                    <a:lnTo>
                      <a:pt x="166" y="138"/>
                    </a:lnTo>
                    <a:lnTo>
                      <a:pt x="170" y="138"/>
                    </a:lnTo>
                    <a:lnTo>
                      <a:pt x="175" y="141"/>
                    </a:lnTo>
                    <a:lnTo>
                      <a:pt x="181" y="133"/>
                    </a:lnTo>
                    <a:lnTo>
                      <a:pt x="185" y="135"/>
                    </a:lnTo>
                    <a:lnTo>
                      <a:pt x="181" y="144"/>
                    </a:lnTo>
                    <a:lnTo>
                      <a:pt x="183" y="156"/>
                    </a:lnTo>
                    <a:lnTo>
                      <a:pt x="195" y="164"/>
                    </a:lnTo>
                    <a:lnTo>
                      <a:pt x="195" y="166"/>
                    </a:lnTo>
                    <a:lnTo>
                      <a:pt x="191" y="171"/>
                    </a:lnTo>
                    <a:lnTo>
                      <a:pt x="193" y="175"/>
                    </a:lnTo>
                    <a:lnTo>
                      <a:pt x="205" y="179"/>
                    </a:lnTo>
                    <a:lnTo>
                      <a:pt x="210" y="190"/>
                    </a:lnTo>
                    <a:lnTo>
                      <a:pt x="224" y="183"/>
                    </a:lnTo>
                    <a:lnTo>
                      <a:pt x="238" y="179"/>
                    </a:lnTo>
                    <a:lnTo>
                      <a:pt x="250" y="203"/>
                    </a:lnTo>
                    <a:lnTo>
                      <a:pt x="253" y="213"/>
                    </a:lnTo>
                    <a:lnTo>
                      <a:pt x="250" y="215"/>
                    </a:lnTo>
                    <a:lnTo>
                      <a:pt x="248" y="219"/>
                    </a:lnTo>
                    <a:lnTo>
                      <a:pt x="258" y="223"/>
                    </a:lnTo>
                    <a:lnTo>
                      <a:pt x="261" y="228"/>
                    </a:lnTo>
                    <a:lnTo>
                      <a:pt x="278" y="223"/>
                    </a:lnTo>
                    <a:lnTo>
                      <a:pt x="283" y="228"/>
                    </a:lnTo>
                    <a:lnTo>
                      <a:pt x="292" y="222"/>
                    </a:lnTo>
                    <a:lnTo>
                      <a:pt x="300" y="221"/>
                    </a:lnTo>
                    <a:lnTo>
                      <a:pt x="309" y="223"/>
                    </a:lnTo>
                    <a:lnTo>
                      <a:pt x="331" y="223"/>
                    </a:lnTo>
                    <a:lnTo>
                      <a:pt x="326" y="218"/>
                    </a:lnTo>
                    <a:lnTo>
                      <a:pt x="326" y="212"/>
                    </a:lnTo>
                    <a:lnTo>
                      <a:pt x="327" y="207"/>
                    </a:lnTo>
                    <a:lnTo>
                      <a:pt x="327" y="204"/>
                    </a:lnTo>
                    <a:lnTo>
                      <a:pt x="321" y="201"/>
                    </a:lnTo>
                    <a:lnTo>
                      <a:pt x="335" y="200"/>
                    </a:lnTo>
                    <a:lnTo>
                      <a:pt x="345" y="201"/>
                    </a:lnTo>
                    <a:lnTo>
                      <a:pt x="348" y="204"/>
                    </a:lnTo>
                    <a:lnTo>
                      <a:pt x="355" y="203"/>
                    </a:lnTo>
                    <a:lnTo>
                      <a:pt x="351" y="192"/>
                    </a:lnTo>
                    <a:lnTo>
                      <a:pt x="357" y="190"/>
                    </a:lnTo>
                    <a:lnTo>
                      <a:pt x="388" y="195"/>
                    </a:lnTo>
                    <a:lnTo>
                      <a:pt x="413" y="197"/>
                    </a:lnTo>
                    <a:lnTo>
                      <a:pt x="432" y="206"/>
                    </a:lnTo>
                    <a:lnTo>
                      <a:pt x="442" y="206"/>
                    </a:lnTo>
                    <a:lnTo>
                      <a:pt x="446" y="215"/>
                    </a:lnTo>
                    <a:lnTo>
                      <a:pt x="452" y="195"/>
                    </a:lnTo>
                    <a:lnTo>
                      <a:pt x="442" y="172"/>
                    </a:lnTo>
                    <a:lnTo>
                      <a:pt x="473" y="166"/>
                    </a:lnTo>
                    <a:lnTo>
                      <a:pt x="477" y="154"/>
                    </a:lnTo>
                    <a:lnTo>
                      <a:pt x="483" y="135"/>
                    </a:lnTo>
                    <a:lnTo>
                      <a:pt x="515" y="138"/>
                    </a:lnTo>
                    <a:lnTo>
                      <a:pt x="518" y="117"/>
                    </a:lnTo>
                  </a:path>
                </a:pathLst>
              </a:custGeom>
              <a:solidFill>
                <a:srgbClr val="CC0000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27" name="Freeform 202"/>
              <p:cNvSpPr>
                <a:spLocks/>
              </p:cNvSpPr>
              <p:nvPr/>
            </p:nvSpPr>
            <p:spPr bwMode="auto">
              <a:xfrm>
                <a:off x="3590" y="1961"/>
                <a:ext cx="291" cy="197"/>
              </a:xfrm>
              <a:custGeom>
                <a:avLst/>
                <a:gdLst>
                  <a:gd name="T0" fmla="*/ 2147483647 w 233"/>
                  <a:gd name="T1" fmla="*/ 2147483647 h 143"/>
                  <a:gd name="T2" fmla="*/ 2147483647 w 233"/>
                  <a:gd name="T3" fmla="*/ 2147483647 h 143"/>
                  <a:gd name="T4" fmla="*/ 2147483647 w 233"/>
                  <a:gd name="T5" fmla="*/ 2147483647 h 143"/>
                  <a:gd name="T6" fmla="*/ 2147483647 w 233"/>
                  <a:gd name="T7" fmla="*/ 2147483647 h 143"/>
                  <a:gd name="T8" fmla="*/ 2147483647 w 233"/>
                  <a:gd name="T9" fmla="*/ 2147483647 h 143"/>
                  <a:gd name="T10" fmla="*/ 2147483647 w 233"/>
                  <a:gd name="T11" fmla="*/ 2147483647 h 143"/>
                  <a:gd name="T12" fmla="*/ 2147483647 w 233"/>
                  <a:gd name="T13" fmla="*/ 2147483647 h 143"/>
                  <a:gd name="T14" fmla="*/ 2147483647 w 233"/>
                  <a:gd name="T15" fmla="*/ 2147483647 h 143"/>
                  <a:gd name="T16" fmla="*/ 2147483647 w 233"/>
                  <a:gd name="T17" fmla="*/ 2147483647 h 143"/>
                  <a:gd name="T18" fmla="*/ 2147483647 w 233"/>
                  <a:gd name="T19" fmla="*/ 2147483647 h 143"/>
                  <a:gd name="T20" fmla="*/ 2147483647 w 233"/>
                  <a:gd name="T21" fmla="*/ 2147483647 h 143"/>
                  <a:gd name="T22" fmla="*/ 2147483647 w 233"/>
                  <a:gd name="T23" fmla="*/ 2147483647 h 143"/>
                  <a:gd name="T24" fmla="*/ 2147483647 w 233"/>
                  <a:gd name="T25" fmla="*/ 2147483647 h 143"/>
                  <a:gd name="T26" fmla="*/ 2147483647 w 233"/>
                  <a:gd name="T27" fmla="*/ 2147483647 h 143"/>
                  <a:gd name="T28" fmla="*/ 2147483647 w 233"/>
                  <a:gd name="T29" fmla="*/ 2147483647 h 143"/>
                  <a:gd name="T30" fmla="*/ 2147483647 w 233"/>
                  <a:gd name="T31" fmla="*/ 2147483647 h 143"/>
                  <a:gd name="T32" fmla="*/ 2147483647 w 233"/>
                  <a:gd name="T33" fmla="*/ 2147483647 h 143"/>
                  <a:gd name="T34" fmla="*/ 2147483647 w 233"/>
                  <a:gd name="T35" fmla="*/ 2147483647 h 143"/>
                  <a:gd name="T36" fmla="*/ 2147483647 w 233"/>
                  <a:gd name="T37" fmla="*/ 2147483647 h 143"/>
                  <a:gd name="T38" fmla="*/ 2147483647 w 233"/>
                  <a:gd name="T39" fmla="*/ 2147483647 h 143"/>
                  <a:gd name="T40" fmla="*/ 2147483647 w 233"/>
                  <a:gd name="T41" fmla="*/ 2147483647 h 143"/>
                  <a:gd name="T42" fmla="*/ 2147483647 w 233"/>
                  <a:gd name="T43" fmla="*/ 2147483647 h 143"/>
                  <a:gd name="T44" fmla="*/ 2147483647 w 233"/>
                  <a:gd name="T45" fmla="*/ 2147483647 h 143"/>
                  <a:gd name="T46" fmla="*/ 2147483647 w 233"/>
                  <a:gd name="T47" fmla="*/ 2147483647 h 143"/>
                  <a:gd name="T48" fmla="*/ 2147483647 w 233"/>
                  <a:gd name="T49" fmla="*/ 2147483647 h 143"/>
                  <a:gd name="T50" fmla="*/ 2147483647 w 233"/>
                  <a:gd name="T51" fmla="*/ 2147483647 h 143"/>
                  <a:gd name="T52" fmla="*/ 2147483647 w 233"/>
                  <a:gd name="T53" fmla="*/ 2147483647 h 143"/>
                  <a:gd name="T54" fmla="*/ 2147483647 w 233"/>
                  <a:gd name="T55" fmla="*/ 2147483647 h 143"/>
                  <a:gd name="T56" fmla="*/ 2147483647 w 233"/>
                  <a:gd name="T57" fmla="*/ 2147483647 h 143"/>
                  <a:gd name="T58" fmla="*/ 2147483647 w 233"/>
                  <a:gd name="T59" fmla="*/ 2147483647 h 143"/>
                  <a:gd name="T60" fmla="*/ 2147483647 w 233"/>
                  <a:gd name="T61" fmla="*/ 2147483647 h 143"/>
                  <a:gd name="T62" fmla="*/ 2147483647 w 233"/>
                  <a:gd name="T63" fmla="*/ 2147483647 h 143"/>
                  <a:gd name="T64" fmla="*/ 2147483647 w 233"/>
                  <a:gd name="T65" fmla="*/ 2147483647 h 143"/>
                  <a:gd name="T66" fmla="*/ 2147483647 w 233"/>
                  <a:gd name="T67" fmla="*/ 0 h 143"/>
                  <a:gd name="T68" fmla="*/ 2147483647 w 233"/>
                  <a:gd name="T69" fmla="*/ 2147483647 h 14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33"/>
                  <a:gd name="T106" fmla="*/ 0 h 143"/>
                  <a:gd name="T107" fmla="*/ 233 w 233"/>
                  <a:gd name="T108" fmla="*/ 143 h 14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33" h="143">
                    <a:moveTo>
                      <a:pt x="16" y="65"/>
                    </a:moveTo>
                    <a:lnTo>
                      <a:pt x="20" y="63"/>
                    </a:lnTo>
                    <a:lnTo>
                      <a:pt x="23" y="58"/>
                    </a:lnTo>
                    <a:lnTo>
                      <a:pt x="25" y="53"/>
                    </a:lnTo>
                    <a:lnTo>
                      <a:pt x="32" y="56"/>
                    </a:lnTo>
                    <a:lnTo>
                      <a:pt x="30" y="48"/>
                    </a:lnTo>
                    <a:lnTo>
                      <a:pt x="37" y="45"/>
                    </a:lnTo>
                    <a:lnTo>
                      <a:pt x="41" y="50"/>
                    </a:lnTo>
                    <a:lnTo>
                      <a:pt x="46" y="50"/>
                    </a:lnTo>
                    <a:lnTo>
                      <a:pt x="52" y="54"/>
                    </a:lnTo>
                    <a:lnTo>
                      <a:pt x="54" y="56"/>
                    </a:lnTo>
                    <a:lnTo>
                      <a:pt x="54" y="57"/>
                    </a:lnTo>
                    <a:lnTo>
                      <a:pt x="56" y="62"/>
                    </a:lnTo>
                    <a:lnTo>
                      <a:pt x="63" y="63"/>
                    </a:lnTo>
                    <a:lnTo>
                      <a:pt x="63" y="71"/>
                    </a:lnTo>
                    <a:lnTo>
                      <a:pt x="67" y="80"/>
                    </a:lnTo>
                    <a:lnTo>
                      <a:pt x="74" y="81"/>
                    </a:lnTo>
                    <a:lnTo>
                      <a:pt x="77" y="78"/>
                    </a:lnTo>
                    <a:lnTo>
                      <a:pt x="83" y="75"/>
                    </a:lnTo>
                    <a:lnTo>
                      <a:pt x="88" y="80"/>
                    </a:lnTo>
                    <a:lnTo>
                      <a:pt x="96" y="89"/>
                    </a:lnTo>
                    <a:lnTo>
                      <a:pt x="107" y="100"/>
                    </a:lnTo>
                    <a:lnTo>
                      <a:pt x="128" y="102"/>
                    </a:lnTo>
                    <a:lnTo>
                      <a:pt x="128" y="111"/>
                    </a:lnTo>
                    <a:lnTo>
                      <a:pt x="139" y="114"/>
                    </a:lnTo>
                    <a:lnTo>
                      <a:pt x="145" y="122"/>
                    </a:lnTo>
                    <a:lnTo>
                      <a:pt x="142" y="140"/>
                    </a:lnTo>
                    <a:lnTo>
                      <a:pt x="154" y="142"/>
                    </a:lnTo>
                    <a:lnTo>
                      <a:pt x="160" y="131"/>
                    </a:lnTo>
                    <a:lnTo>
                      <a:pt x="164" y="125"/>
                    </a:lnTo>
                    <a:lnTo>
                      <a:pt x="168" y="121"/>
                    </a:lnTo>
                    <a:lnTo>
                      <a:pt x="166" y="111"/>
                    </a:lnTo>
                    <a:lnTo>
                      <a:pt x="156" y="108"/>
                    </a:lnTo>
                    <a:lnTo>
                      <a:pt x="159" y="91"/>
                    </a:lnTo>
                    <a:lnTo>
                      <a:pt x="168" y="84"/>
                    </a:lnTo>
                    <a:lnTo>
                      <a:pt x="175" y="86"/>
                    </a:lnTo>
                    <a:lnTo>
                      <a:pt x="192" y="81"/>
                    </a:lnTo>
                    <a:lnTo>
                      <a:pt x="196" y="90"/>
                    </a:lnTo>
                    <a:lnTo>
                      <a:pt x="205" y="90"/>
                    </a:lnTo>
                    <a:lnTo>
                      <a:pt x="224" y="89"/>
                    </a:lnTo>
                    <a:lnTo>
                      <a:pt x="232" y="80"/>
                    </a:lnTo>
                    <a:lnTo>
                      <a:pt x="224" y="76"/>
                    </a:lnTo>
                    <a:lnTo>
                      <a:pt x="212" y="76"/>
                    </a:lnTo>
                    <a:lnTo>
                      <a:pt x="187" y="76"/>
                    </a:lnTo>
                    <a:lnTo>
                      <a:pt x="179" y="76"/>
                    </a:lnTo>
                    <a:lnTo>
                      <a:pt x="168" y="74"/>
                    </a:lnTo>
                    <a:lnTo>
                      <a:pt x="154" y="81"/>
                    </a:lnTo>
                    <a:lnTo>
                      <a:pt x="152" y="80"/>
                    </a:lnTo>
                    <a:lnTo>
                      <a:pt x="149" y="77"/>
                    </a:lnTo>
                    <a:lnTo>
                      <a:pt x="140" y="78"/>
                    </a:lnTo>
                    <a:lnTo>
                      <a:pt x="133" y="81"/>
                    </a:lnTo>
                    <a:lnTo>
                      <a:pt x="133" y="80"/>
                    </a:lnTo>
                    <a:lnTo>
                      <a:pt x="130" y="77"/>
                    </a:lnTo>
                    <a:lnTo>
                      <a:pt x="122" y="74"/>
                    </a:lnTo>
                    <a:lnTo>
                      <a:pt x="120" y="73"/>
                    </a:lnTo>
                    <a:lnTo>
                      <a:pt x="122" y="68"/>
                    </a:lnTo>
                    <a:lnTo>
                      <a:pt x="126" y="66"/>
                    </a:lnTo>
                    <a:lnTo>
                      <a:pt x="120" y="53"/>
                    </a:lnTo>
                    <a:lnTo>
                      <a:pt x="109" y="33"/>
                    </a:lnTo>
                    <a:lnTo>
                      <a:pt x="82" y="40"/>
                    </a:lnTo>
                    <a:lnTo>
                      <a:pt x="77" y="33"/>
                    </a:lnTo>
                    <a:lnTo>
                      <a:pt x="65" y="29"/>
                    </a:lnTo>
                    <a:lnTo>
                      <a:pt x="52" y="35"/>
                    </a:lnTo>
                    <a:lnTo>
                      <a:pt x="41" y="33"/>
                    </a:lnTo>
                    <a:lnTo>
                      <a:pt x="29" y="25"/>
                    </a:lnTo>
                    <a:lnTo>
                      <a:pt x="26" y="15"/>
                    </a:lnTo>
                    <a:lnTo>
                      <a:pt x="28" y="8"/>
                    </a:lnTo>
                    <a:lnTo>
                      <a:pt x="27" y="0"/>
                    </a:lnTo>
                    <a:lnTo>
                      <a:pt x="0" y="15"/>
                    </a:lnTo>
                    <a:lnTo>
                      <a:pt x="16" y="65"/>
                    </a:lnTo>
                  </a:path>
                </a:pathLst>
              </a:custGeom>
              <a:solidFill>
                <a:srgbClr val="CC0000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28" name="Freeform 203"/>
              <p:cNvSpPr>
                <a:spLocks/>
              </p:cNvSpPr>
              <p:nvPr/>
            </p:nvSpPr>
            <p:spPr bwMode="auto">
              <a:xfrm>
                <a:off x="3553" y="2021"/>
                <a:ext cx="223" cy="177"/>
              </a:xfrm>
              <a:custGeom>
                <a:avLst/>
                <a:gdLst>
                  <a:gd name="T0" fmla="*/ 0 w 178"/>
                  <a:gd name="T1" fmla="*/ 2147483647 h 127"/>
                  <a:gd name="T2" fmla="*/ 0 w 178"/>
                  <a:gd name="T3" fmla="*/ 2147483647 h 127"/>
                  <a:gd name="T4" fmla="*/ 2147483647 w 178"/>
                  <a:gd name="T5" fmla="*/ 2147483647 h 127"/>
                  <a:gd name="T6" fmla="*/ 2147483647 w 178"/>
                  <a:gd name="T7" fmla="*/ 2147483647 h 127"/>
                  <a:gd name="T8" fmla="*/ 2147483647 w 178"/>
                  <a:gd name="T9" fmla="*/ 2147483647 h 127"/>
                  <a:gd name="T10" fmla="*/ 2147483647 w 178"/>
                  <a:gd name="T11" fmla="*/ 2147483647 h 127"/>
                  <a:gd name="T12" fmla="*/ 0 w 178"/>
                  <a:gd name="T13" fmla="*/ 2147483647 h 127"/>
                  <a:gd name="T14" fmla="*/ 2147483647 w 178"/>
                  <a:gd name="T15" fmla="*/ 2147483647 h 127"/>
                  <a:gd name="T16" fmla="*/ 2147483647 w 178"/>
                  <a:gd name="T17" fmla="*/ 2147483647 h 127"/>
                  <a:gd name="T18" fmla="*/ 2147483647 w 178"/>
                  <a:gd name="T19" fmla="*/ 2147483647 h 127"/>
                  <a:gd name="T20" fmla="*/ 2147483647 w 178"/>
                  <a:gd name="T21" fmla="*/ 2147483647 h 127"/>
                  <a:gd name="T22" fmla="*/ 2147483647 w 178"/>
                  <a:gd name="T23" fmla="*/ 2147483647 h 127"/>
                  <a:gd name="T24" fmla="*/ 2147483647 w 178"/>
                  <a:gd name="T25" fmla="*/ 2147483647 h 127"/>
                  <a:gd name="T26" fmla="*/ 2147483647 w 178"/>
                  <a:gd name="T27" fmla="*/ 2147483647 h 127"/>
                  <a:gd name="T28" fmla="*/ 2147483647 w 178"/>
                  <a:gd name="T29" fmla="*/ 2147483647 h 127"/>
                  <a:gd name="T30" fmla="*/ 2147483647 w 178"/>
                  <a:gd name="T31" fmla="*/ 2147483647 h 127"/>
                  <a:gd name="T32" fmla="*/ 2147483647 w 178"/>
                  <a:gd name="T33" fmla="*/ 2147483647 h 127"/>
                  <a:gd name="T34" fmla="*/ 2147483647 w 178"/>
                  <a:gd name="T35" fmla="*/ 2147483647 h 127"/>
                  <a:gd name="T36" fmla="*/ 2147483647 w 178"/>
                  <a:gd name="T37" fmla="*/ 2147483647 h 127"/>
                  <a:gd name="T38" fmla="*/ 2147483647 w 178"/>
                  <a:gd name="T39" fmla="*/ 2147483647 h 127"/>
                  <a:gd name="T40" fmla="*/ 2147483647 w 178"/>
                  <a:gd name="T41" fmla="*/ 2147483647 h 127"/>
                  <a:gd name="T42" fmla="*/ 2147483647 w 178"/>
                  <a:gd name="T43" fmla="*/ 2147483647 h 127"/>
                  <a:gd name="T44" fmla="*/ 2147483647 w 178"/>
                  <a:gd name="T45" fmla="*/ 2147483647 h 127"/>
                  <a:gd name="T46" fmla="*/ 2147483647 w 178"/>
                  <a:gd name="T47" fmla="*/ 2147483647 h 127"/>
                  <a:gd name="T48" fmla="*/ 2147483647 w 178"/>
                  <a:gd name="T49" fmla="*/ 2147483647 h 127"/>
                  <a:gd name="T50" fmla="*/ 2147483647 w 178"/>
                  <a:gd name="T51" fmla="*/ 2147483647 h 127"/>
                  <a:gd name="T52" fmla="*/ 2147483647 w 178"/>
                  <a:gd name="T53" fmla="*/ 2147483647 h 127"/>
                  <a:gd name="T54" fmla="*/ 2147483647 w 178"/>
                  <a:gd name="T55" fmla="*/ 2147483647 h 127"/>
                  <a:gd name="T56" fmla="*/ 2147483647 w 178"/>
                  <a:gd name="T57" fmla="*/ 2147483647 h 127"/>
                  <a:gd name="T58" fmla="*/ 2147483647 w 178"/>
                  <a:gd name="T59" fmla="*/ 2147483647 h 127"/>
                  <a:gd name="T60" fmla="*/ 2147483647 w 178"/>
                  <a:gd name="T61" fmla="*/ 2147483647 h 127"/>
                  <a:gd name="T62" fmla="*/ 2147483647 w 178"/>
                  <a:gd name="T63" fmla="*/ 2147483647 h 127"/>
                  <a:gd name="T64" fmla="*/ 2147483647 w 178"/>
                  <a:gd name="T65" fmla="*/ 2147483647 h 127"/>
                  <a:gd name="T66" fmla="*/ 2147483647 w 178"/>
                  <a:gd name="T67" fmla="*/ 2147483647 h 127"/>
                  <a:gd name="T68" fmla="*/ 2147483647 w 178"/>
                  <a:gd name="T69" fmla="*/ 2147483647 h 127"/>
                  <a:gd name="T70" fmla="*/ 2147483647 w 178"/>
                  <a:gd name="T71" fmla="*/ 2147483647 h 127"/>
                  <a:gd name="T72" fmla="*/ 2147483647 w 178"/>
                  <a:gd name="T73" fmla="*/ 2147483647 h 127"/>
                  <a:gd name="T74" fmla="*/ 2147483647 w 178"/>
                  <a:gd name="T75" fmla="*/ 2147483647 h 127"/>
                  <a:gd name="T76" fmla="*/ 2147483647 w 178"/>
                  <a:gd name="T77" fmla="*/ 2147483647 h 127"/>
                  <a:gd name="T78" fmla="*/ 2147483647 w 178"/>
                  <a:gd name="T79" fmla="*/ 0 h 127"/>
                  <a:gd name="T80" fmla="*/ 2147483647 w 178"/>
                  <a:gd name="T81" fmla="*/ 2147483647 h 127"/>
                  <a:gd name="T82" fmla="*/ 2147483647 w 178"/>
                  <a:gd name="T83" fmla="*/ 2147483647 h 127"/>
                  <a:gd name="T84" fmla="*/ 2147483647 w 178"/>
                  <a:gd name="T85" fmla="*/ 2147483647 h 127"/>
                  <a:gd name="T86" fmla="*/ 2147483647 w 178"/>
                  <a:gd name="T87" fmla="*/ 2147483647 h 127"/>
                  <a:gd name="T88" fmla="*/ 2147483647 w 178"/>
                  <a:gd name="T89" fmla="*/ 2147483647 h 127"/>
                  <a:gd name="T90" fmla="*/ 2147483647 w 178"/>
                  <a:gd name="T91" fmla="*/ 2147483647 h 127"/>
                  <a:gd name="T92" fmla="*/ 2147483647 w 178"/>
                  <a:gd name="T93" fmla="*/ 2147483647 h 127"/>
                  <a:gd name="T94" fmla="*/ 2147483647 w 178"/>
                  <a:gd name="T95" fmla="*/ 2147483647 h 127"/>
                  <a:gd name="T96" fmla="*/ 2147483647 w 178"/>
                  <a:gd name="T97" fmla="*/ 2147483647 h 127"/>
                  <a:gd name="T98" fmla="*/ 2147483647 w 178"/>
                  <a:gd name="T99" fmla="*/ 2147483647 h 127"/>
                  <a:gd name="T100" fmla="*/ 0 w 178"/>
                  <a:gd name="T101" fmla="*/ 2147483647 h 12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78"/>
                  <a:gd name="T154" fmla="*/ 0 h 127"/>
                  <a:gd name="T155" fmla="*/ 178 w 178"/>
                  <a:gd name="T156" fmla="*/ 127 h 12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78" h="127">
                    <a:moveTo>
                      <a:pt x="0" y="18"/>
                    </a:moveTo>
                    <a:lnTo>
                      <a:pt x="0" y="35"/>
                    </a:lnTo>
                    <a:lnTo>
                      <a:pt x="10" y="25"/>
                    </a:lnTo>
                    <a:lnTo>
                      <a:pt x="23" y="36"/>
                    </a:lnTo>
                    <a:lnTo>
                      <a:pt x="18" y="46"/>
                    </a:lnTo>
                    <a:lnTo>
                      <a:pt x="2" y="39"/>
                    </a:lnTo>
                    <a:lnTo>
                      <a:pt x="0" y="48"/>
                    </a:lnTo>
                    <a:lnTo>
                      <a:pt x="2" y="56"/>
                    </a:lnTo>
                    <a:lnTo>
                      <a:pt x="10" y="57"/>
                    </a:lnTo>
                    <a:lnTo>
                      <a:pt x="6" y="65"/>
                    </a:lnTo>
                    <a:lnTo>
                      <a:pt x="14" y="70"/>
                    </a:lnTo>
                    <a:lnTo>
                      <a:pt x="14" y="92"/>
                    </a:lnTo>
                    <a:lnTo>
                      <a:pt x="37" y="84"/>
                    </a:lnTo>
                    <a:lnTo>
                      <a:pt x="50" y="78"/>
                    </a:lnTo>
                    <a:lnTo>
                      <a:pt x="83" y="93"/>
                    </a:lnTo>
                    <a:lnTo>
                      <a:pt x="102" y="102"/>
                    </a:lnTo>
                    <a:lnTo>
                      <a:pt x="107" y="108"/>
                    </a:lnTo>
                    <a:lnTo>
                      <a:pt x="107" y="118"/>
                    </a:lnTo>
                    <a:lnTo>
                      <a:pt x="127" y="126"/>
                    </a:lnTo>
                    <a:lnTo>
                      <a:pt x="154" y="97"/>
                    </a:lnTo>
                    <a:lnTo>
                      <a:pt x="172" y="97"/>
                    </a:lnTo>
                    <a:lnTo>
                      <a:pt x="174" y="83"/>
                    </a:lnTo>
                    <a:lnTo>
                      <a:pt x="177" y="78"/>
                    </a:lnTo>
                    <a:lnTo>
                      <a:pt x="170" y="70"/>
                    </a:lnTo>
                    <a:lnTo>
                      <a:pt x="158" y="67"/>
                    </a:lnTo>
                    <a:lnTo>
                      <a:pt x="157" y="57"/>
                    </a:lnTo>
                    <a:lnTo>
                      <a:pt x="138" y="55"/>
                    </a:lnTo>
                    <a:lnTo>
                      <a:pt x="127" y="44"/>
                    </a:lnTo>
                    <a:lnTo>
                      <a:pt x="123" y="36"/>
                    </a:lnTo>
                    <a:lnTo>
                      <a:pt x="113" y="29"/>
                    </a:lnTo>
                    <a:lnTo>
                      <a:pt x="107" y="33"/>
                    </a:lnTo>
                    <a:lnTo>
                      <a:pt x="104" y="36"/>
                    </a:lnTo>
                    <a:lnTo>
                      <a:pt x="97" y="35"/>
                    </a:lnTo>
                    <a:lnTo>
                      <a:pt x="93" y="25"/>
                    </a:lnTo>
                    <a:lnTo>
                      <a:pt x="92" y="18"/>
                    </a:lnTo>
                    <a:lnTo>
                      <a:pt x="87" y="17"/>
                    </a:lnTo>
                    <a:lnTo>
                      <a:pt x="84" y="11"/>
                    </a:lnTo>
                    <a:lnTo>
                      <a:pt x="77" y="5"/>
                    </a:lnTo>
                    <a:lnTo>
                      <a:pt x="72" y="5"/>
                    </a:lnTo>
                    <a:lnTo>
                      <a:pt x="68" y="0"/>
                    </a:lnTo>
                    <a:lnTo>
                      <a:pt x="61" y="3"/>
                    </a:lnTo>
                    <a:lnTo>
                      <a:pt x="64" y="11"/>
                    </a:lnTo>
                    <a:lnTo>
                      <a:pt x="60" y="9"/>
                    </a:lnTo>
                    <a:lnTo>
                      <a:pt x="55" y="8"/>
                    </a:lnTo>
                    <a:lnTo>
                      <a:pt x="50" y="18"/>
                    </a:lnTo>
                    <a:lnTo>
                      <a:pt x="45" y="20"/>
                    </a:lnTo>
                    <a:lnTo>
                      <a:pt x="37" y="17"/>
                    </a:lnTo>
                    <a:lnTo>
                      <a:pt x="32" y="23"/>
                    </a:lnTo>
                    <a:lnTo>
                      <a:pt x="27" y="18"/>
                    </a:lnTo>
                    <a:lnTo>
                      <a:pt x="20" y="14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C0000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29" name="Freeform 204"/>
              <p:cNvSpPr>
                <a:spLocks/>
              </p:cNvSpPr>
              <p:nvPr/>
            </p:nvSpPr>
            <p:spPr bwMode="auto">
              <a:xfrm>
                <a:off x="3803" y="2017"/>
                <a:ext cx="186" cy="94"/>
              </a:xfrm>
              <a:custGeom>
                <a:avLst/>
                <a:gdLst>
                  <a:gd name="T0" fmla="*/ 2147483647 w 149"/>
                  <a:gd name="T1" fmla="*/ 2147483647 h 67"/>
                  <a:gd name="T2" fmla="*/ 2147483647 w 149"/>
                  <a:gd name="T3" fmla="*/ 2147483647 h 67"/>
                  <a:gd name="T4" fmla="*/ 2147483647 w 149"/>
                  <a:gd name="T5" fmla="*/ 2147483647 h 67"/>
                  <a:gd name="T6" fmla="*/ 0 w 149"/>
                  <a:gd name="T7" fmla="*/ 2147483647 h 67"/>
                  <a:gd name="T8" fmla="*/ 2147483647 w 149"/>
                  <a:gd name="T9" fmla="*/ 2147483647 h 67"/>
                  <a:gd name="T10" fmla="*/ 2147483647 w 149"/>
                  <a:gd name="T11" fmla="*/ 2147483647 h 67"/>
                  <a:gd name="T12" fmla="*/ 2147483647 w 149"/>
                  <a:gd name="T13" fmla="*/ 2147483647 h 67"/>
                  <a:gd name="T14" fmla="*/ 2147483647 w 149"/>
                  <a:gd name="T15" fmla="*/ 2147483647 h 67"/>
                  <a:gd name="T16" fmla="*/ 2147483647 w 149"/>
                  <a:gd name="T17" fmla="*/ 2147483647 h 67"/>
                  <a:gd name="T18" fmla="*/ 2147483647 w 149"/>
                  <a:gd name="T19" fmla="*/ 2147483647 h 67"/>
                  <a:gd name="T20" fmla="*/ 2147483647 w 149"/>
                  <a:gd name="T21" fmla="*/ 2147483647 h 67"/>
                  <a:gd name="T22" fmla="*/ 2147483647 w 149"/>
                  <a:gd name="T23" fmla="*/ 2147483647 h 67"/>
                  <a:gd name="T24" fmla="*/ 2147483647 w 149"/>
                  <a:gd name="T25" fmla="*/ 2147483647 h 67"/>
                  <a:gd name="T26" fmla="*/ 2147483647 w 149"/>
                  <a:gd name="T27" fmla="*/ 2147483647 h 67"/>
                  <a:gd name="T28" fmla="*/ 2147483647 w 149"/>
                  <a:gd name="T29" fmla="*/ 2147483647 h 67"/>
                  <a:gd name="T30" fmla="*/ 2147483647 w 149"/>
                  <a:gd name="T31" fmla="*/ 2147483647 h 67"/>
                  <a:gd name="T32" fmla="*/ 2147483647 w 149"/>
                  <a:gd name="T33" fmla="*/ 2147483647 h 67"/>
                  <a:gd name="T34" fmla="*/ 2147483647 w 149"/>
                  <a:gd name="T35" fmla="*/ 2147483647 h 67"/>
                  <a:gd name="T36" fmla="*/ 2147483647 w 149"/>
                  <a:gd name="T37" fmla="*/ 2147483647 h 67"/>
                  <a:gd name="T38" fmla="*/ 2147483647 w 149"/>
                  <a:gd name="T39" fmla="*/ 2147483647 h 67"/>
                  <a:gd name="T40" fmla="*/ 2147483647 w 149"/>
                  <a:gd name="T41" fmla="*/ 2147483647 h 67"/>
                  <a:gd name="T42" fmla="*/ 2147483647 w 149"/>
                  <a:gd name="T43" fmla="*/ 0 h 67"/>
                  <a:gd name="T44" fmla="*/ 2147483647 w 149"/>
                  <a:gd name="T45" fmla="*/ 2147483647 h 67"/>
                  <a:gd name="T46" fmla="*/ 2147483647 w 149"/>
                  <a:gd name="T47" fmla="*/ 2147483647 h 67"/>
                  <a:gd name="T48" fmla="*/ 2147483647 w 149"/>
                  <a:gd name="T49" fmla="*/ 2147483647 h 67"/>
                  <a:gd name="T50" fmla="*/ 2147483647 w 149"/>
                  <a:gd name="T51" fmla="*/ 2147483647 h 67"/>
                  <a:gd name="T52" fmla="*/ 2147483647 w 149"/>
                  <a:gd name="T53" fmla="*/ 2147483647 h 67"/>
                  <a:gd name="T54" fmla="*/ 2147483647 w 149"/>
                  <a:gd name="T55" fmla="*/ 2147483647 h 67"/>
                  <a:gd name="T56" fmla="*/ 2147483647 w 149"/>
                  <a:gd name="T57" fmla="*/ 2147483647 h 67"/>
                  <a:gd name="T58" fmla="*/ 2147483647 w 149"/>
                  <a:gd name="T59" fmla="*/ 2147483647 h 67"/>
                  <a:gd name="T60" fmla="*/ 2147483647 w 149"/>
                  <a:gd name="T61" fmla="*/ 2147483647 h 67"/>
                  <a:gd name="T62" fmla="*/ 2147483647 w 149"/>
                  <a:gd name="T63" fmla="*/ 2147483647 h 67"/>
                  <a:gd name="T64" fmla="*/ 2147483647 w 149"/>
                  <a:gd name="T65" fmla="*/ 2147483647 h 67"/>
                  <a:gd name="T66" fmla="*/ 2147483647 w 149"/>
                  <a:gd name="T67" fmla="*/ 2147483647 h 67"/>
                  <a:gd name="T68" fmla="*/ 2147483647 w 149"/>
                  <a:gd name="T69" fmla="*/ 2147483647 h 67"/>
                  <a:gd name="T70" fmla="*/ 2147483647 w 149"/>
                  <a:gd name="T71" fmla="*/ 2147483647 h 67"/>
                  <a:gd name="T72" fmla="*/ 2147483647 w 149"/>
                  <a:gd name="T73" fmla="*/ 2147483647 h 67"/>
                  <a:gd name="T74" fmla="*/ 2147483647 w 149"/>
                  <a:gd name="T75" fmla="*/ 2147483647 h 67"/>
                  <a:gd name="T76" fmla="*/ 2147483647 w 149"/>
                  <a:gd name="T77" fmla="*/ 2147483647 h 67"/>
                  <a:gd name="T78" fmla="*/ 2147483647 w 149"/>
                  <a:gd name="T79" fmla="*/ 2147483647 h 67"/>
                  <a:gd name="T80" fmla="*/ 2147483647 w 149"/>
                  <a:gd name="T81" fmla="*/ 2147483647 h 67"/>
                  <a:gd name="T82" fmla="*/ 2147483647 w 149"/>
                  <a:gd name="T83" fmla="*/ 2147483647 h 6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9"/>
                  <a:gd name="T127" fmla="*/ 0 h 67"/>
                  <a:gd name="T128" fmla="*/ 149 w 149"/>
                  <a:gd name="T129" fmla="*/ 67 h 6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9" h="67">
                    <a:moveTo>
                      <a:pt x="37" y="47"/>
                    </a:moveTo>
                    <a:lnTo>
                      <a:pt x="27" y="47"/>
                    </a:lnTo>
                    <a:lnTo>
                      <a:pt x="4" y="49"/>
                    </a:lnTo>
                    <a:lnTo>
                      <a:pt x="0" y="57"/>
                    </a:lnTo>
                    <a:lnTo>
                      <a:pt x="4" y="59"/>
                    </a:lnTo>
                    <a:lnTo>
                      <a:pt x="10" y="61"/>
                    </a:lnTo>
                    <a:lnTo>
                      <a:pt x="38" y="59"/>
                    </a:lnTo>
                    <a:lnTo>
                      <a:pt x="58" y="59"/>
                    </a:lnTo>
                    <a:lnTo>
                      <a:pt x="67" y="66"/>
                    </a:lnTo>
                    <a:lnTo>
                      <a:pt x="71" y="58"/>
                    </a:lnTo>
                    <a:lnTo>
                      <a:pt x="79" y="57"/>
                    </a:lnTo>
                    <a:lnTo>
                      <a:pt x="90" y="52"/>
                    </a:lnTo>
                    <a:lnTo>
                      <a:pt x="102" y="50"/>
                    </a:lnTo>
                    <a:lnTo>
                      <a:pt x="120" y="41"/>
                    </a:lnTo>
                    <a:lnTo>
                      <a:pt x="140" y="30"/>
                    </a:lnTo>
                    <a:lnTo>
                      <a:pt x="148" y="25"/>
                    </a:lnTo>
                    <a:lnTo>
                      <a:pt x="144" y="16"/>
                    </a:lnTo>
                    <a:lnTo>
                      <a:pt x="134" y="16"/>
                    </a:lnTo>
                    <a:lnTo>
                      <a:pt x="125" y="11"/>
                    </a:lnTo>
                    <a:lnTo>
                      <a:pt x="116" y="7"/>
                    </a:lnTo>
                    <a:lnTo>
                      <a:pt x="90" y="5"/>
                    </a:lnTo>
                    <a:lnTo>
                      <a:pt x="60" y="0"/>
                    </a:lnTo>
                    <a:lnTo>
                      <a:pt x="54" y="2"/>
                    </a:lnTo>
                    <a:lnTo>
                      <a:pt x="56" y="7"/>
                    </a:lnTo>
                    <a:lnTo>
                      <a:pt x="58" y="13"/>
                    </a:lnTo>
                    <a:lnTo>
                      <a:pt x="51" y="14"/>
                    </a:lnTo>
                    <a:lnTo>
                      <a:pt x="47" y="11"/>
                    </a:lnTo>
                    <a:lnTo>
                      <a:pt x="38" y="10"/>
                    </a:lnTo>
                    <a:lnTo>
                      <a:pt x="23" y="11"/>
                    </a:lnTo>
                    <a:lnTo>
                      <a:pt x="29" y="14"/>
                    </a:lnTo>
                    <a:lnTo>
                      <a:pt x="30" y="17"/>
                    </a:lnTo>
                    <a:lnTo>
                      <a:pt x="28" y="22"/>
                    </a:lnTo>
                    <a:lnTo>
                      <a:pt x="28" y="28"/>
                    </a:lnTo>
                    <a:lnTo>
                      <a:pt x="33" y="34"/>
                    </a:lnTo>
                    <a:lnTo>
                      <a:pt x="51" y="34"/>
                    </a:lnTo>
                    <a:lnTo>
                      <a:pt x="56" y="33"/>
                    </a:lnTo>
                    <a:lnTo>
                      <a:pt x="63" y="38"/>
                    </a:lnTo>
                    <a:lnTo>
                      <a:pt x="56" y="46"/>
                    </a:lnTo>
                    <a:lnTo>
                      <a:pt x="48" y="46"/>
                    </a:lnTo>
                    <a:lnTo>
                      <a:pt x="43" y="46"/>
                    </a:lnTo>
                    <a:lnTo>
                      <a:pt x="40" y="46"/>
                    </a:lnTo>
                    <a:lnTo>
                      <a:pt x="37" y="47"/>
                    </a:lnTo>
                  </a:path>
                </a:pathLst>
              </a:custGeom>
              <a:solidFill>
                <a:srgbClr val="EAEAEA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30" name="Freeform 205"/>
              <p:cNvSpPr>
                <a:spLocks/>
              </p:cNvSpPr>
              <p:nvPr/>
            </p:nvSpPr>
            <p:spPr bwMode="auto">
              <a:xfrm>
                <a:off x="3784" y="2071"/>
                <a:ext cx="119" cy="95"/>
              </a:xfrm>
              <a:custGeom>
                <a:avLst/>
                <a:gdLst>
                  <a:gd name="T0" fmla="*/ 0 w 95"/>
                  <a:gd name="T1" fmla="*/ 2147483647 h 68"/>
                  <a:gd name="T2" fmla="*/ 2147483647 w 95"/>
                  <a:gd name="T3" fmla="*/ 2147483647 h 68"/>
                  <a:gd name="T4" fmla="*/ 2147483647 w 95"/>
                  <a:gd name="T5" fmla="*/ 2147483647 h 68"/>
                  <a:gd name="T6" fmla="*/ 2147483647 w 95"/>
                  <a:gd name="T7" fmla="*/ 2147483647 h 68"/>
                  <a:gd name="T8" fmla="*/ 2147483647 w 95"/>
                  <a:gd name="T9" fmla="*/ 2147483647 h 68"/>
                  <a:gd name="T10" fmla="*/ 2147483647 w 95"/>
                  <a:gd name="T11" fmla="*/ 2147483647 h 68"/>
                  <a:gd name="T12" fmla="*/ 2147483647 w 95"/>
                  <a:gd name="T13" fmla="*/ 2147483647 h 68"/>
                  <a:gd name="T14" fmla="*/ 2147483647 w 95"/>
                  <a:gd name="T15" fmla="*/ 2147483647 h 68"/>
                  <a:gd name="T16" fmla="*/ 2147483647 w 95"/>
                  <a:gd name="T17" fmla="*/ 2147483647 h 68"/>
                  <a:gd name="T18" fmla="*/ 2147483647 w 95"/>
                  <a:gd name="T19" fmla="*/ 2147483647 h 68"/>
                  <a:gd name="T20" fmla="*/ 2147483647 w 95"/>
                  <a:gd name="T21" fmla="*/ 2147483647 h 68"/>
                  <a:gd name="T22" fmla="*/ 2147483647 w 95"/>
                  <a:gd name="T23" fmla="*/ 2147483647 h 68"/>
                  <a:gd name="T24" fmla="*/ 2147483647 w 95"/>
                  <a:gd name="T25" fmla="*/ 2147483647 h 68"/>
                  <a:gd name="T26" fmla="*/ 2147483647 w 95"/>
                  <a:gd name="T27" fmla="*/ 2147483647 h 68"/>
                  <a:gd name="T28" fmla="*/ 2147483647 w 95"/>
                  <a:gd name="T29" fmla="*/ 2147483647 h 68"/>
                  <a:gd name="T30" fmla="*/ 2147483647 w 95"/>
                  <a:gd name="T31" fmla="*/ 2147483647 h 68"/>
                  <a:gd name="T32" fmla="*/ 2147483647 w 95"/>
                  <a:gd name="T33" fmla="*/ 2147483647 h 68"/>
                  <a:gd name="T34" fmla="*/ 2147483647 w 95"/>
                  <a:gd name="T35" fmla="*/ 2147483647 h 68"/>
                  <a:gd name="T36" fmla="*/ 2147483647 w 95"/>
                  <a:gd name="T37" fmla="*/ 2147483647 h 68"/>
                  <a:gd name="T38" fmla="*/ 2147483647 w 95"/>
                  <a:gd name="T39" fmla="*/ 2147483647 h 68"/>
                  <a:gd name="T40" fmla="*/ 2147483647 w 95"/>
                  <a:gd name="T41" fmla="*/ 2147483647 h 68"/>
                  <a:gd name="T42" fmla="*/ 2147483647 w 95"/>
                  <a:gd name="T43" fmla="*/ 2147483647 h 68"/>
                  <a:gd name="T44" fmla="*/ 2147483647 w 95"/>
                  <a:gd name="T45" fmla="*/ 2147483647 h 68"/>
                  <a:gd name="T46" fmla="*/ 2147483647 w 95"/>
                  <a:gd name="T47" fmla="*/ 2147483647 h 68"/>
                  <a:gd name="T48" fmla="*/ 2147483647 w 95"/>
                  <a:gd name="T49" fmla="*/ 0 h 68"/>
                  <a:gd name="T50" fmla="*/ 2147483647 w 95"/>
                  <a:gd name="T51" fmla="*/ 2147483647 h 68"/>
                  <a:gd name="T52" fmla="*/ 2147483647 w 95"/>
                  <a:gd name="T53" fmla="*/ 2147483647 h 68"/>
                  <a:gd name="T54" fmla="*/ 2147483647 w 95"/>
                  <a:gd name="T55" fmla="*/ 2147483647 h 68"/>
                  <a:gd name="T56" fmla="*/ 2147483647 w 95"/>
                  <a:gd name="T57" fmla="*/ 2147483647 h 68"/>
                  <a:gd name="T58" fmla="*/ 2147483647 w 95"/>
                  <a:gd name="T59" fmla="*/ 2147483647 h 68"/>
                  <a:gd name="T60" fmla="*/ 2147483647 w 95"/>
                  <a:gd name="T61" fmla="*/ 2147483647 h 68"/>
                  <a:gd name="T62" fmla="*/ 2147483647 w 95"/>
                  <a:gd name="T63" fmla="*/ 2147483647 h 68"/>
                  <a:gd name="T64" fmla="*/ 2147483647 w 95"/>
                  <a:gd name="T65" fmla="*/ 2147483647 h 68"/>
                  <a:gd name="T66" fmla="*/ 2147483647 w 95"/>
                  <a:gd name="T67" fmla="*/ 2147483647 h 68"/>
                  <a:gd name="T68" fmla="*/ 2147483647 w 95"/>
                  <a:gd name="T69" fmla="*/ 2147483647 h 68"/>
                  <a:gd name="T70" fmla="*/ 2147483647 w 95"/>
                  <a:gd name="T71" fmla="*/ 2147483647 h 68"/>
                  <a:gd name="T72" fmla="*/ 0 w 95"/>
                  <a:gd name="T73" fmla="*/ 2147483647 h 6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95"/>
                  <a:gd name="T112" fmla="*/ 0 h 68"/>
                  <a:gd name="T113" fmla="*/ 95 w 95"/>
                  <a:gd name="T114" fmla="*/ 68 h 6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95" h="68">
                    <a:moveTo>
                      <a:pt x="0" y="56"/>
                    </a:moveTo>
                    <a:lnTo>
                      <a:pt x="2" y="59"/>
                    </a:lnTo>
                    <a:lnTo>
                      <a:pt x="7" y="60"/>
                    </a:lnTo>
                    <a:lnTo>
                      <a:pt x="24" y="61"/>
                    </a:lnTo>
                    <a:lnTo>
                      <a:pt x="43" y="41"/>
                    </a:lnTo>
                    <a:lnTo>
                      <a:pt x="48" y="53"/>
                    </a:lnTo>
                    <a:lnTo>
                      <a:pt x="55" y="67"/>
                    </a:lnTo>
                    <a:lnTo>
                      <a:pt x="68" y="61"/>
                    </a:lnTo>
                    <a:lnTo>
                      <a:pt x="79" y="56"/>
                    </a:lnTo>
                    <a:lnTo>
                      <a:pt x="92" y="60"/>
                    </a:lnTo>
                    <a:lnTo>
                      <a:pt x="94" y="41"/>
                    </a:lnTo>
                    <a:lnTo>
                      <a:pt x="84" y="37"/>
                    </a:lnTo>
                    <a:lnTo>
                      <a:pt x="79" y="37"/>
                    </a:lnTo>
                    <a:lnTo>
                      <a:pt x="82" y="25"/>
                    </a:lnTo>
                    <a:lnTo>
                      <a:pt x="71" y="23"/>
                    </a:lnTo>
                    <a:lnTo>
                      <a:pt x="62" y="21"/>
                    </a:lnTo>
                    <a:lnTo>
                      <a:pt x="50" y="21"/>
                    </a:lnTo>
                    <a:lnTo>
                      <a:pt x="38" y="21"/>
                    </a:lnTo>
                    <a:lnTo>
                      <a:pt x="26" y="21"/>
                    </a:lnTo>
                    <a:lnTo>
                      <a:pt x="16" y="21"/>
                    </a:lnTo>
                    <a:lnTo>
                      <a:pt x="14" y="20"/>
                    </a:lnTo>
                    <a:lnTo>
                      <a:pt x="16" y="14"/>
                    </a:lnTo>
                    <a:lnTo>
                      <a:pt x="20" y="11"/>
                    </a:lnTo>
                    <a:lnTo>
                      <a:pt x="37" y="9"/>
                    </a:lnTo>
                    <a:lnTo>
                      <a:pt x="37" y="0"/>
                    </a:lnTo>
                    <a:lnTo>
                      <a:pt x="24" y="4"/>
                    </a:lnTo>
                    <a:lnTo>
                      <a:pt x="12" y="3"/>
                    </a:lnTo>
                    <a:lnTo>
                      <a:pt x="5" y="10"/>
                    </a:lnTo>
                    <a:lnTo>
                      <a:pt x="2" y="21"/>
                    </a:lnTo>
                    <a:lnTo>
                      <a:pt x="2" y="25"/>
                    </a:lnTo>
                    <a:lnTo>
                      <a:pt x="2" y="27"/>
                    </a:lnTo>
                    <a:lnTo>
                      <a:pt x="9" y="30"/>
                    </a:lnTo>
                    <a:lnTo>
                      <a:pt x="14" y="36"/>
                    </a:lnTo>
                    <a:lnTo>
                      <a:pt x="12" y="44"/>
                    </a:lnTo>
                    <a:lnTo>
                      <a:pt x="9" y="46"/>
                    </a:lnTo>
                    <a:lnTo>
                      <a:pt x="7" y="49"/>
                    </a:lnTo>
                    <a:lnTo>
                      <a:pt x="0" y="56"/>
                    </a:lnTo>
                  </a:path>
                </a:pathLst>
              </a:custGeom>
              <a:solidFill>
                <a:srgbClr val="EAEAEA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31" name="Freeform 206"/>
              <p:cNvSpPr>
                <a:spLocks/>
              </p:cNvSpPr>
              <p:nvPr/>
            </p:nvSpPr>
            <p:spPr bwMode="auto">
              <a:xfrm>
                <a:off x="2094" y="942"/>
                <a:ext cx="47" cy="28"/>
              </a:xfrm>
              <a:custGeom>
                <a:avLst/>
                <a:gdLst>
                  <a:gd name="T0" fmla="*/ 0 w 37"/>
                  <a:gd name="T1" fmla="*/ 2147483647 h 20"/>
                  <a:gd name="T2" fmla="*/ 0 w 37"/>
                  <a:gd name="T3" fmla="*/ 2147483647 h 20"/>
                  <a:gd name="T4" fmla="*/ 2147483647 w 37"/>
                  <a:gd name="T5" fmla="*/ 2147483647 h 20"/>
                  <a:gd name="T6" fmla="*/ 2147483647 w 37"/>
                  <a:gd name="T7" fmla="*/ 2147483647 h 20"/>
                  <a:gd name="T8" fmla="*/ 2147483647 w 37"/>
                  <a:gd name="T9" fmla="*/ 0 h 20"/>
                  <a:gd name="T10" fmla="*/ 0 w 37"/>
                  <a:gd name="T11" fmla="*/ 2147483647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20"/>
                  <a:gd name="T20" fmla="*/ 37 w 37"/>
                  <a:gd name="T21" fmla="*/ 20 h 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20">
                    <a:moveTo>
                      <a:pt x="0" y="14"/>
                    </a:moveTo>
                    <a:lnTo>
                      <a:pt x="0" y="14"/>
                    </a:lnTo>
                    <a:lnTo>
                      <a:pt x="12" y="19"/>
                    </a:lnTo>
                    <a:lnTo>
                      <a:pt x="36" y="13"/>
                    </a:lnTo>
                    <a:lnTo>
                      <a:pt x="21" y="0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EAEAEA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32" name="Freeform 207"/>
              <p:cNvSpPr>
                <a:spLocks/>
              </p:cNvSpPr>
              <p:nvPr/>
            </p:nvSpPr>
            <p:spPr bwMode="auto">
              <a:xfrm>
                <a:off x="2550" y="995"/>
                <a:ext cx="43" cy="25"/>
              </a:xfrm>
              <a:custGeom>
                <a:avLst/>
                <a:gdLst>
                  <a:gd name="T0" fmla="*/ 0 w 35"/>
                  <a:gd name="T1" fmla="*/ 0 h 17"/>
                  <a:gd name="T2" fmla="*/ 0 w 35"/>
                  <a:gd name="T3" fmla="*/ 0 h 17"/>
                  <a:gd name="T4" fmla="*/ 2147483647 w 35"/>
                  <a:gd name="T5" fmla="*/ 2147483647 h 17"/>
                  <a:gd name="T6" fmla="*/ 2147483647 w 35"/>
                  <a:gd name="T7" fmla="*/ 2147483647 h 17"/>
                  <a:gd name="T8" fmla="*/ 2147483647 w 35"/>
                  <a:gd name="T9" fmla="*/ 2147483647 h 17"/>
                  <a:gd name="T10" fmla="*/ 2147483647 w 35"/>
                  <a:gd name="T11" fmla="*/ 2147483647 h 17"/>
                  <a:gd name="T12" fmla="*/ 0 w 35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"/>
                  <a:gd name="T22" fmla="*/ 0 h 17"/>
                  <a:gd name="T23" fmla="*/ 35 w 35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" h="17">
                    <a:moveTo>
                      <a:pt x="0" y="0"/>
                    </a:moveTo>
                    <a:lnTo>
                      <a:pt x="0" y="0"/>
                    </a:lnTo>
                    <a:lnTo>
                      <a:pt x="16" y="14"/>
                    </a:lnTo>
                    <a:lnTo>
                      <a:pt x="10" y="16"/>
                    </a:lnTo>
                    <a:lnTo>
                      <a:pt x="22" y="16"/>
                    </a:lnTo>
                    <a:lnTo>
                      <a:pt x="34" y="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AEAEA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33" name="Freeform 208"/>
              <p:cNvSpPr>
                <a:spLocks/>
              </p:cNvSpPr>
              <p:nvPr/>
            </p:nvSpPr>
            <p:spPr bwMode="auto">
              <a:xfrm>
                <a:off x="2556" y="949"/>
                <a:ext cx="101" cy="50"/>
              </a:xfrm>
              <a:custGeom>
                <a:avLst/>
                <a:gdLst>
                  <a:gd name="T0" fmla="*/ 0 w 81"/>
                  <a:gd name="T1" fmla="*/ 2147483647 h 36"/>
                  <a:gd name="T2" fmla="*/ 0 w 81"/>
                  <a:gd name="T3" fmla="*/ 2147483647 h 36"/>
                  <a:gd name="T4" fmla="*/ 2147483647 w 81"/>
                  <a:gd name="T5" fmla="*/ 2147483647 h 36"/>
                  <a:gd name="T6" fmla="*/ 2147483647 w 81"/>
                  <a:gd name="T7" fmla="*/ 0 h 36"/>
                  <a:gd name="T8" fmla="*/ 2147483647 w 81"/>
                  <a:gd name="T9" fmla="*/ 2147483647 h 36"/>
                  <a:gd name="T10" fmla="*/ 2147483647 w 81"/>
                  <a:gd name="T11" fmla="*/ 2147483647 h 36"/>
                  <a:gd name="T12" fmla="*/ 2147483647 w 81"/>
                  <a:gd name="T13" fmla="*/ 2147483647 h 36"/>
                  <a:gd name="T14" fmla="*/ 2147483647 w 81"/>
                  <a:gd name="T15" fmla="*/ 2147483647 h 36"/>
                  <a:gd name="T16" fmla="*/ 0 w 81"/>
                  <a:gd name="T17" fmla="*/ 2147483647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1"/>
                  <a:gd name="T28" fmla="*/ 0 h 36"/>
                  <a:gd name="T29" fmla="*/ 81 w 81"/>
                  <a:gd name="T30" fmla="*/ 36 h 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1" h="36">
                    <a:moveTo>
                      <a:pt x="0" y="29"/>
                    </a:moveTo>
                    <a:lnTo>
                      <a:pt x="0" y="29"/>
                    </a:lnTo>
                    <a:lnTo>
                      <a:pt x="20" y="9"/>
                    </a:lnTo>
                    <a:lnTo>
                      <a:pt x="50" y="0"/>
                    </a:lnTo>
                    <a:lnTo>
                      <a:pt x="80" y="16"/>
                    </a:lnTo>
                    <a:lnTo>
                      <a:pt x="70" y="20"/>
                    </a:lnTo>
                    <a:lnTo>
                      <a:pt x="73" y="28"/>
                    </a:lnTo>
                    <a:lnTo>
                      <a:pt x="30" y="35"/>
                    </a:lnTo>
                    <a:lnTo>
                      <a:pt x="0" y="29"/>
                    </a:lnTo>
                  </a:path>
                </a:pathLst>
              </a:custGeom>
              <a:solidFill>
                <a:srgbClr val="EAEAEA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34" name="Freeform 209"/>
              <p:cNvSpPr>
                <a:spLocks/>
              </p:cNvSpPr>
              <p:nvPr/>
            </p:nvSpPr>
            <p:spPr bwMode="auto">
              <a:xfrm>
                <a:off x="2575" y="992"/>
                <a:ext cx="118" cy="58"/>
              </a:xfrm>
              <a:custGeom>
                <a:avLst/>
                <a:gdLst>
                  <a:gd name="T0" fmla="*/ 0 w 94"/>
                  <a:gd name="T1" fmla="*/ 2147483647 h 42"/>
                  <a:gd name="T2" fmla="*/ 0 w 94"/>
                  <a:gd name="T3" fmla="*/ 2147483647 h 42"/>
                  <a:gd name="T4" fmla="*/ 2147483647 w 94"/>
                  <a:gd name="T5" fmla="*/ 2147483647 h 42"/>
                  <a:gd name="T6" fmla="*/ 2147483647 w 94"/>
                  <a:gd name="T7" fmla="*/ 2147483647 h 42"/>
                  <a:gd name="T8" fmla="*/ 2147483647 w 94"/>
                  <a:gd name="T9" fmla="*/ 2147483647 h 42"/>
                  <a:gd name="T10" fmla="*/ 2147483647 w 94"/>
                  <a:gd name="T11" fmla="*/ 2147483647 h 42"/>
                  <a:gd name="T12" fmla="*/ 2147483647 w 94"/>
                  <a:gd name="T13" fmla="*/ 2147483647 h 42"/>
                  <a:gd name="T14" fmla="*/ 2147483647 w 94"/>
                  <a:gd name="T15" fmla="*/ 2147483647 h 42"/>
                  <a:gd name="T16" fmla="*/ 2147483647 w 94"/>
                  <a:gd name="T17" fmla="*/ 2147483647 h 42"/>
                  <a:gd name="T18" fmla="*/ 2147483647 w 94"/>
                  <a:gd name="T19" fmla="*/ 2147483647 h 42"/>
                  <a:gd name="T20" fmla="*/ 2147483647 w 94"/>
                  <a:gd name="T21" fmla="*/ 2147483647 h 42"/>
                  <a:gd name="T22" fmla="*/ 2147483647 w 94"/>
                  <a:gd name="T23" fmla="*/ 2147483647 h 42"/>
                  <a:gd name="T24" fmla="*/ 2147483647 w 94"/>
                  <a:gd name="T25" fmla="*/ 2147483647 h 42"/>
                  <a:gd name="T26" fmla="*/ 2147483647 w 94"/>
                  <a:gd name="T27" fmla="*/ 0 h 42"/>
                  <a:gd name="T28" fmla="*/ 2147483647 w 94"/>
                  <a:gd name="T29" fmla="*/ 2147483647 h 42"/>
                  <a:gd name="T30" fmla="*/ 0 w 94"/>
                  <a:gd name="T31" fmla="*/ 2147483647 h 4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4"/>
                  <a:gd name="T49" fmla="*/ 0 h 42"/>
                  <a:gd name="T50" fmla="*/ 94 w 94"/>
                  <a:gd name="T51" fmla="*/ 42 h 4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4" h="42">
                    <a:moveTo>
                      <a:pt x="0" y="17"/>
                    </a:moveTo>
                    <a:lnTo>
                      <a:pt x="0" y="17"/>
                    </a:lnTo>
                    <a:lnTo>
                      <a:pt x="18" y="20"/>
                    </a:lnTo>
                    <a:lnTo>
                      <a:pt x="29" y="34"/>
                    </a:lnTo>
                    <a:lnTo>
                      <a:pt x="37" y="29"/>
                    </a:lnTo>
                    <a:lnTo>
                      <a:pt x="75" y="41"/>
                    </a:lnTo>
                    <a:lnTo>
                      <a:pt x="88" y="37"/>
                    </a:lnTo>
                    <a:lnTo>
                      <a:pt x="79" y="26"/>
                    </a:lnTo>
                    <a:lnTo>
                      <a:pt x="85" y="28"/>
                    </a:lnTo>
                    <a:lnTo>
                      <a:pt x="93" y="12"/>
                    </a:lnTo>
                    <a:lnTo>
                      <a:pt x="73" y="4"/>
                    </a:lnTo>
                    <a:lnTo>
                      <a:pt x="52" y="15"/>
                    </a:lnTo>
                    <a:lnTo>
                      <a:pt x="69" y="9"/>
                    </a:lnTo>
                    <a:lnTo>
                      <a:pt x="59" y="0"/>
                    </a:lnTo>
                    <a:lnTo>
                      <a:pt x="28" y="4"/>
                    </a:lnTo>
                    <a:lnTo>
                      <a:pt x="0" y="17"/>
                    </a:lnTo>
                  </a:path>
                </a:pathLst>
              </a:custGeom>
              <a:solidFill>
                <a:srgbClr val="EAEAEA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35" name="Freeform 210"/>
              <p:cNvSpPr>
                <a:spLocks/>
              </p:cNvSpPr>
              <p:nvPr/>
            </p:nvSpPr>
            <p:spPr bwMode="auto">
              <a:xfrm>
                <a:off x="2683" y="1020"/>
                <a:ext cx="96" cy="59"/>
              </a:xfrm>
              <a:custGeom>
                <a:avLst/>
                <a:gdLst>
                  <a:gd name="T0" fmla="*/ 0 w 77"/>
                  <a:gd name="T1" fmla="*/ 2147483647 h 42"/>
                  <a:gd name="T2" fmla="*/ 0 w 77"/>
                  <a:gd name="T3" fmla="*/ 2147483647 h 42"/>
                  <a:gd name="T4" fmla="*/ 2147483647 w 77"/>
                  <a:gd name="T5" fmla="*/ 2147483647 h 42"/>
                  <a:gd name="T6" fmla="*/ 2147483647 w 77"/>
                  <a:gd name="T7" fmla="*/ 2147483647 h 42"/>
                  <a:gd name="T8" fmla="*/ 2147483647 w 77"/>
                  <a:gd name="T9" fmla="*/ 2147483647 h 42"/>
                  <a:gd name="T10" fmla="*/ 2147483647 w 77"/>
                  <a:gd name="T11" fmla="*/ 2147483647 h 42"/>
                  <a:gd name="T12" fmla="*/ 2147483647 w 77"/>
                  <a:gd name="T13" fmla="*/ 2147483647 h 42"/>
                  <a:gd name="T14" fmla="*/ 2147483647 w 77"/>
                  <a:gd name="T15" fmla="*/ 2147483647 h 42"/>
                  <a:gd name="T16" fmla="*/ 2147483647 w 77"/>
                  <a:gd name="T17" fmla="*/ 0 h 42"/>
                  <a:gd name="T18" fmla="*/ 2147483647 w 77"/>
                  <a:gd name="T19" fmla="*/ 2147483647 h 42"/>
                  <a:gd name="T20" fmla="*/ 0 w 77"/>
                  <a:gd name="T21" fmla="*/ 2147483647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7"/>
                  <a:gd name="T34" fmla="*/ 0 h 42"/>
                  <a:gd name="T35" fmla="*/ 77 w 77"/>
                  <a:gd name="T36" fmla="*/ 42 h 4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7" h="42">
                    <a:moveTo>
                      <a:pt x="0" y="34"/>
                    </a:moveTo>
                    <a:lnTo>
                      <a:pt x="0" y="34"/>
                    </a:lnTo>
                    <a:lnTo>
                      <a:pt x="6" y="41"/>
                    </a:lnTo>
                    <a:lnTo>
                      <a:pt x="68" y="32"/>
                    </a:lnTo>
                    <a:lnTo>
                      <a:pt x="76" y="19"/>
                    </a:lnTo>
                    <a:lnTo>
                      <a:pt x="58" y="7"/>
                    </a:lnTo>
                    <a:lnTo>
                      <a:pt x="42" y="12"/>
                    </a:lnTo>
                    <a:lnTo>
                      <a:pt x="46" y="3"/>
                    </a:lnTo>
                    <a:lnTo>
                      <a:pt x="37" y="0"/>
                    </a:lnTo>
                    <a:lnTo>
                      <a:pt x="7" y="30"/>
                    </a:lnTo>
                    <a:lnTo>
                      <a:pt x="0" y="34"/>
                    </a:lnTo>
                  </a:path>
                </a:pathLst>
              </a:custGeom>
              <a:solidFill>
                <a:srgbClr val="EAEAEA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36" name="Freeform 211"/>
              <p:cNvSpPr>
                <a:spLocks/>
              </p:cNvSpPr>
              <p:nvPr/>
            </p:nvSpPr>
            <p:spPr bwMode="auto">
              <a:xfrm>
                <a:off x="1641" y="2511"/>
                <a:ext cx="28" cy="24"/>
              </a:xfrm>
              <a:custGeom>
                <a:avLst/>
                <a:gdLst>
                  <a:gd name="T0" fmla="*/ 0 w 22"/>
                  <a:gd name="T1" fmla="*/ 0 h 18"/>
                  <a:gd name="T2" fmla="*/ 0 w 22"/>
                  <a:gd name="T3" fmla="*/ 0 h 18"/>
                  <a:gd name="T4" fmla="*/ 2147483647 w 22"/>
                  <a:gd name="T5" fmla="*/ 2147483647 h 18"/>
                  <a:gd name="T6" fmla="*/ 2147483647 w 22"/>
                  <a:gd name="T7" fmla="*/ 2147483647 h 18"/>
                  <a:gd name="T8" fmla="*/ 0 w 22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18"/>
                  <a:gd name="T17" fmla="*/ 22 w 22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18">
                    <a:moveTo>
                      <a:pt x="0" y="0"/>
                    </a:moveTo>
                    <a:lnTo>
                      <a:pt x="0" y="0"/>
                    </a:lnTo>
                    <a:lnTo>
                      <a:pt x="2" y="17"/>
                    </a:lnTo>
                    <a:lnTo>
                      <a:pt x="21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AEAEA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grpSp>
            <p:nvGrpSpPr>
              <p:cNvPr id="137" name="Group 212"/>
              <p:cNvGrpSpPr>
                <a:grpSpLocks/>
              </p:cNvGrpSpPr>
              <p:nvPr/>
            </p:nvGrpSpPr>
            <p:grpSpPr bwMode="auto">
              <a:xfrm>
                <a:off x="1548" y="3228"/>
                <a:ext cx="312" cy="686"/>
                <a:chOff x="1731" y="2906"/>
                <a:chExt cx="251" cy="496"/>
              </a:xfrm>
            </p:grpSpPr>
            <p:sp>
              <p:nvSpPr>
                <p:cNvPr id="174" name="Freeform 213"/>
                <p:cNvSpPr>
                  <a:spLocks/>
                </p:cNvSpPr>
                <p:nvPr/>
              </p:nvSpPr>
              <p:spPr bwMode="auto">
                <a:xfrm>
                  <a:off x="1731" y="2906"/>
                  <a:ext cx="251" cy="449"/>
                </a:xfrm>
                <a:custGeom>
                  <a:avLst/>
                  <a:gdLst>
                    <a:gd name="T0" fmla="*/ 0 w 251"/>
                    <a:gd name="T1" fmla="*/ 416 h 449"/>
                    <a:gd name="T2" fmla="*/ 0 w 251"/>
                    <a:gd name="T3" fmla="*/ 416 h 449"/>
                    <a:gd name="T4" fmla="*/ 2 w 251"/>
                    <a:gd name="T5" fmla="*/ 425 h 449"/>
                    <a:gd name="T6" fmla="*/ 12 w 251"/>
                    <a:gd name="T7" fmla="*/ 422 h 449"/>
                    <a:gd name="T8" fmla="*/ 16 w 251"/>
                    <a:gd name="T9" fmla="*/ 443 h 449"/>
                    <a:gd name="T10" fmla="*/ 63 w 251"/>
                    <a:gd name="T11" fmla="*/ 448 h 449"/>
                    <a:gd name="T12" fmla="*/ 51 w 251"/>
                    <a:gd name="T13" fmla="*/ 437 h 449"/>
                    <a:gd name="T14" fmla="*/ 60 w 251"/>
                    <a:gd name="T15" fmla="*/ 408 h 449"/>
                    <a:gd name="T16" fmla="*/ 67 w 251"/>
                    <a:gd name="T17" fmla="*/ 414 h 449"/>
                    <a:gd name="T18" fmla="*/ 97 w 251"/>
                    <a:gd name="T19" fmla="*/ 371 h 449"/>
                    <a:gd name="T20" fmla="*/ 73 w 251"/>
                    <a:gd name="T21" fmla="*/ 346 h 449"/>
                    <a:gd name="T22" fmla="*/ 100 w 251"/>
                    <a:gd name="T23" fmla="*/ 332 h 449"/>
                    <a:gd name="T24" fmla="*/ 102 w 251"/>
                    <a:gd name="T25" fmla="*/ 309 h 449"/>
                    <a:gd name="T26" fmla="*/ 114 w 251"/>
                    <a:gd name="T27" fmla="*/ 300 h 449"/>
                    <a:gd name="T28" fmla="*/ 105 w 251"/>
                    <a:gd name="T29" fmla="*/ 294 h 449"/>
                    <a:gd name="T30" fmla="*/ 124 w 251"/>
                    <a:gd name="T31" fmla="*/ 294 h 449"/>
                    <a:gd name="T32" fmla="*/ 121 w 251"/>
                    <a:gd name="T33" fmla="*/ 284 h 449"/>
                    <a:gd name="T34" fmla="*/ 113 w 251"/>
                    <a:gd name="T35" fmla="*/ 293 h 449"/>
                    <a:gd name="T36" fmla="*/ 105 w 251"/>
                    <a:gd name="T37" fmla="*/ 284 h 449"/>
                    <a:gd name="T38" fmla="*/ 103 w 251"/>
                    <a:gd name="T39" fmla="*/ 267 h 449"/>
                    <a:gd name="T40" fmla="*/ 138 w 251"/>
                    <a:gd name="T41" fmla="*/ 269 h 449"/>
                    <a:gd name="T42" fmla="*/ 140 w 251"/>
                    <a:gd name="T43" fmla="*/ 236 h 449"/>
                    <a:gd name="T44" fmla="*/ 193 w 251"/>
                    <a:gd name="T45" fmla="*/ 230 h 449"/>
                    <a:gd name="T46" fmla="*/ 211 w 251"/>
                    <a:gd name="T47" fmla="*/ 208 h 449"/>
                    <a:gd name="T48" fmla="*/ 188 w 251"/>
                    <a:gd name="T49" fmla="*/ 166 h 449"/>
                    <a:gd name="T50" fmla="*/ 198 w 251"/>
                    <a:gd name="T51" fmla="*/ 115 h 449"/>
                    <a:gd name="T52" fmla="*/ 250 w 251"/>
                    <a:gd name="T53" fmla="*/ 72 h 449"/>
                    <a:gd name="T54" fmla="*/ 248 w 251"/>
                    <a:gd name="T55" fmla="*/ 52 h 449"/>
                    <a:gd name="T56" fmla="*/ 237 w 251"/>
                    <a:gd name="T57" fmla="*/ 51 h 449"/>
                    <a:gd name="T58" fmla="*/ 224 w 251"/>
                    <a:gd name="T59" fmla="*/ 75 h 449"/>
                    <a:gd name="T60" fmla="*/ 189 w 251"/>
                    <a:gd name="T61" fmla="*/ 73 h 449"/>
                    <a:gd name="T62" fmla="*/ 197 w 251"/>
                    <a:gd name="T63" fmla="*/ 48 h 449"/>
                    <a:gd name="T64" fmla="*/ 136 w 251"/>
                    <a:gd name="T65" fmla="*/ 7 h 449"/>
                    <a:gd name="T66" fmla="*/ 115 w 251"/>
                    <a:gd name="T67" fmla="*/ 4 h 449"/>
                    <a:gd name="T68" fmla="*/ 114 w 251"/>
                    <a:gd name="T69" fmla="*/ 12 h 449"/>
                    <a:gd name="T70" fmla="*/ 90 w 251"/>
                    <a:gd name="T71" fmla="*/ 0 h 449"/>
                    <a:gd name="T72" fmla="*/ 76 w 251"/>
                    <a:gd name="T73" fmla="*/ 14 h 449"/>
                    <a:gd name="T74" fmla="*/ 76 w 251"/>
                    <a:gd name="T75" fmla="*/ 30 h 449"/>
                    <a:gd name="T76" fmla="*/ 61 w 251"/>
                    <a:gd name="T77" fmla="*/ 37 h 449"/>
                    <a:gd name="T78" fmla="*/ 63 w 251"/>
                    <a:gd name="T79" fmla="*/ 69 h 449"/>
                    <a:gd name="T80" fmla="*/ 46 w 251"/>
                    <a:gd name="T81" fmla="*/ 86 h 449"/>
                    <a:gd name="T82" fmla="*/ 34 w 251"/>
                    <a:gd name="T83" fmla="*/ 128 h 449"/>
                    <a:gd name="T84" fmla="*/ 42 w 251"/>
                    <a:gd name="T85" fmla="*/ 171 h 449"/>
                    <a:gd name="T86" fmla="*/ 28 w 251"/>
                    <a:gd name="T87" fmla="*/ 207 h 449"/>
                    <a:gd name="T88" fmla="*/ 16 w 251"/>
                    <a:gd name="T89" fmla="*/ 293 h 449"/>
                    <a:gd name="T90" fmla="*/ 25 w 251"/>
                    <a:gd name="T91" fmla="*/ 325 h 449"/>
                    <a:gd name="T92" fmla="*/ 16 w 251"/>
                    <a:gd name="T93" fmla="*/ 327 h 449"/>
                    <a:gd name="T94" fmla="*/ 20 w 251"/>
                    <a:gd name="T95" fmla="*/ 355 h 449"/>
                    <a:gd name="T96" fmla="*/ 0 w 251"/>
                    <a:gd name="T97" fmla="*/ 416 h 44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51"/>
                    <a:gd name="T148" fmla="*/ 0 h 449"/>
                    <a:gd name="T149" fmla="*/ 251 w 251"/>
                    <a:gd name="T150" fmla="*/ 449 h 449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51" h="449">
                      <a:moveTo>
                        <a:pt x="0" y="416"/>
                      </a:moveTo>
                      <a:lnTo>
                        <a:pt x="0" y="416"/>
                      </a:lnTo>
                      <a:lnTo>
                        <a:pt x="2" y="425"/>
                      </a:lnTo>
                      <a:lnTo>
                        <a:pt x="12" y="422"/>
                      </a:lnTo>
                      <a:lnTo>
                        <a:pt x="16" y="443"/>
                      </a:lnTo>
                      <a:lnTo>
                        <a:pt x="63" y="448"/>
                      </a:lnTo>
                      <a:lnTo>
                        <a:pt x="51" y="437"/>
                      </a:lnTo>
                      <a:lnTo>
                        <a:pt x="60" y="408"/>
                      </a:lnTo>
                      <a:lnTo>
                        <a:pt x="67" y="414"/>
                      </a:lnTo>
                      <a:lnTo>
                        <a:pt x="97" y="371"/>
                      </a:lnTo>
                      <a:lnTo>
                        <a:pt x="73" y="346"/>
                      </a:lnTo>
                      <a:lnTo>
                        <a:pt x="100" y="332"/>
                      </a:lnTo>
                      <a:lnTo>
                        <a:pt x="102" y="309"/>
                      </a:lnTo>
                      <a:lnTo>
                        <a:pt x="114" y="300"/>
                      </a:lnTo>
                      <a:lnTo>
                        <a:pt x="105" y="294"/>
                      </a:lnTo>
                      <a:lnTo>
                        <a:pt x="124" y="294"/>
                      </a:lnTo>
                      <a:lnTo>
                        <a:pt x="121" y="284"/>
                      </a:lnTo>
                      <a:lnTo>
                        <a:pt x="113" y="293"/>
                      </a:lnTo>
                      <a:lnTo>
                        <a:pt x="105" y="284"/>
                      </a:lnTo>
                      <a:lnTo>
                        <a:pt x="103" y="267"/>
                      </a:lnTo>
                      <a:lnTo>
                        <a:pt x="138" y="269"/>
                      </a:lnTo>
                      <a:lnTo>
                        <a:pt x="140" y="236"/>
                      </a:lnTo>
                      <a:lnTo>
                        <a:pt x="193" y="230"/>
                      </a:lnTo>
                      <a:lnTo>
                        <a:pt x="211" y="208"/>
                      </a:lnTo>
                      <a:lnTo>
                        <a:pt x="188" y="166"/>
                      </a:lnTo>
                      <a:lnTo>
                        <a:pt x="198" y="115"/>
                      </a:lnTo>
                      <a:lnTo>
                        <a:pt x="250" y="72"/>
                      </a:lnTo>
                      <a:lnTo>
                        <a:pt x="248" y="52"/>
                      </a:lnTo>
                      <a:lnTo>
                        <a:pt x="237" y="51"/>
                      </a:lnTo>
                      <a:lnTo>
                        <a:pt x="224" y="75"/>
                      </a:lnTo>
                      <a:lnTo>
                        <a:pt x="189" y="73"/>
                      </a:lnTo>
                      <a:lnTo>
                        <a:pt x="197" y="48"/>
                      </a:lnTo>
                      <a:lnTo>
                        <a:pt x="136" y="7"/>
                      </a:lnTo>
                      <a:lnTo>
                        <a:pt x="115" y="4"/>
                      </a:lnTo>
                      <a:lnTo>
                        <a:pt x="114" y="12"/>
                      </a:lnTo>
                      <a:lnTo>
                        <a:pt x="90" y="0"/>
                      </a:lnTo>
                      <a:lnTo>
                        <a:pt x="76" y="14"/>
                      </a:lnTo>
                      <a:lnTo>
                        <a:pt x="76" y="30"/>
                      </a:lnTo>
                      <a:lnTo>
                        <a:pt x="61" y="37"/>
                      </a:lnTo>
                      <a:lnTo>
                        <a:pt x="63" y="69"/>
                      </a:lnTo>
                      <a:lnTo>
                        <a:pt x="46" y="86"/>
                      </a:lnTo>
                      <a:lnTo>
                        <a:pt x="34" y="128"/>
                      </a:lnTo>
                      <a:lnTo>
                        <a:pt x="42" y="171"/>
                      </a:lnTo>
                      <a:lnTo>
                        <a:pt x="28" y="207"/>
                      </a:lnTo>
                      <a:lnTo>
                        <a:pt x="16" y="293"/>
                      </a:lnTo>
                      <a:lnTo>
                        <a:pt x="25" y="325"/>
                      </a:lnTo>
                      <a:lnTo>
                        <a:pt x="16" y="327"/>
                      </a:lnTo>
                      <a:lnTo>
                        <a:pt x="20" y="355"/>
                      </a:lnTo>
                      <a:lnTo>
                        <a:pt x="0" y="416"/>
                      </a:lnTo>
                    </a:path>
                  </a:pathLst>
                </a:custGeom>
                <a:solidFill>
                  <a:srgbClr val="FFFFFF">
                    <a:lumMod val="95000"/>
                    <a:alpha val="74117"/>
                  </a:srgbClr>
                </a:solidFill>
                <a:ln w="12699" cap="rnd">
                  <a:solidFill>
                    <a:srgbClr val="96969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D2E2D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175" name="Freeform 214"/>
                <p:cNvSpPr>
                  <a:spLocks/>
                </p:cNvSpPr>
                <p:nvPr/>
              </p:nvSpPr>
              <p:spPr bwMode="auto">
                <a:xfrm>
                  <a:off x="1789" y="3362"/>
                  <a:ext cx="44" cy="40"/>
                </a:xfrm>
                <a:custGeom>
                  <a:avLst/>
                  <a:gdLst>
                    <a:gd name="T0" fmla="*/ 0 w 44"/>
                    <a:gd name="T1" fmla="*/ 0 h 40"/>
                    <a:gd name="T2" fmla="*/ 0 w 44"/>
                    <a:gd name="T3" fmla="*/ 0 h 40"/>
                    <a:gd name="T4" fmla="*/ 0 w 44"/>
                    <a:gd name="T5" fmla="*/ 39 h 40"/>
                    <a:gd name="T6" fmla="*/ 43 w 44"/>
                    <a:gd name="T7" fmla="*/ 35 h 40"/>
                    <a:gd name="T8" fmla="*/ 9 w 44"/>
                    <a:gd name="T9" fmla="*/ 18 h 40"/>
                    <a:gd name="T10" fmla="*/ 0 w 44"/>
                    <a:gd name="T11" fmla="*/ 0 h 4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4"/>
                    <a:gd name="T19" fmla="*/ 0 h 40"/>
                    <a:gd name="T20" fmla="*/ 44 w 44"/>
                    <a:gd name="T21" fmla="*/ 40 h 4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4" h="4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9"/>
                      </a:lnTo>
                      <a:lnTo>
                        <a:pt x="43" y="35"/>
                      </a:lnTo>
                      <a:lnTo>
                        <a:pt x="9" y="1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AEAEA">
                    <a:alpha val="74117"/>
                  </a:srgbClr>
                </a:solidFill>
                <a:ln w="12699" cap="rnd">
                  <a:solidFill>
                    <a:srgbClr val="96969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D2E2D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sp>
            <p:nvSpPr>
              <p:cNvPr id="138" name="Freeform 215"/>
              <p:cNvSpPr>
                <a:spLocks/>
              </p:cNvSpPr>
              <p:nvPr/>
            </p:nvSpPr>
            <p:spPr bwMode="auto">
              <a:xfrm>
                <a:off x="1603" y="3008"/>
                <a:ext cx="194" cy="240"/>
              </a:xfrm>
              <a:custGeom>
                <a:avLst/>
                <a:gdLst>
                  <a:gd name="T0" fmla="*/ 0 w 155"/>
                  <a:gd name="T1" fmla="*/ 2147483647 h 173"/>
                  <a:gd name="T2" fmla="*/ 0 w 155"/>
                  <a:gd name="T3" fmla="*/ 2147483647 h 173"/>
                  <a:gd name="T4" fmla="*/ 2147483647 w 155"/>
                  <a:gd name="T5" fmla="*/ 2147483647 h 173"/>
                  <a:gd name="T6" fmla="*/ 2147483647 w 155"/>
                  <a:gd name="T7" fmla="*/ 2147483647 h 173"/>
                  <a:gd name="T8" fmla="*/ 2147483647 w 155"/>
                  <a:gd name="T9" fmla="*/ 2147483647 h 173"/>
                  <a:gd name="T10" fmla="*/ 2147483647 w 155"/>
                  <a:gd name="T11" fmla="*/ 2147483647 h 173"/>
                  <a:gd name="T12" fmla="*/ 2147483647 w 155"/>
                  <a:gd name="T13" fmla="*/ 2147483647 h 173"/>
                  <a:gd name="T14" fmla="*/ 2147483647 w 155"/>
                  <a:gd name="T15" fmla="*/ 2147483647 h 173"/>
                  <a:gd name="T16" fmla="*/ 2147483647 w 155"/>
                  <a:gd name="T17" fmla="*/ 2147483647 h 173"/>
                  <a:gd name="T18" fmla="*/ 2147483647 w 155"/>
                  <a:gd name="T19" fmla="*/ 2147483647 h 173"/>
                  <a:gd name="T20" fmla="*/ 2147483647 w 155"/>
                  <a:gd name="T21" fmla="*/ 2147483647 h 173"/>
                  <a:gd name="T22" fmla="*/ 2147483647 w 155"/>
                  <a:gd name="T23" fmla="*/ 2147483647 h 173"/>
                  <a:gd name="T24" fmla="*/ 2147483647 w 155"/>
                  <a:gd name="T25" fmla="*/ 2147483647 h 173"/>
                  <a:gd name="T26" fmla="*/ 2147483647 w 155"/>
                  <a:gd name="T27" fmla="*/ 2147483647 h 173"/>
                  <a:gd name="T28" fmla="*/ 2147483647 w 155"/>
                  <a:gd name="T29" fmla="*/ 2147483647 h 173"/>
                  <a:gd name="T30" fmla="*/ 2147483647 w 155"/>
                  <a:gd name="T31" fmla="*/ 2147483647 h 173"/>
                  <a:gd name="T32" fmla="*/ 2147483647 w 155"/>
                  <a:gd name="T33" fmla="*/ 2147483647 h 173"/>
                  <a:gd name="T34" fmla="*/ 2147483647 w 155"/>
                  <a:gd name="T35" fmla="*/ 2147483647 h 173"/>
                  <a:gd name="T36" fmla="*/ 2147483647 w 155"/>
                  <a:gd name="T37" fmla="*/ 2147483647 h 173"/>
                  <a:gd name="T38" fmla="*/ 2147483647 w 155"/>
                  <a:gd name="T39" fmla="*/ 2147483647 h 173"/>
                  <a:gd name="T40" fmla="*/ 2147483647 w 155"/>
                  <a:gd name="T41" fmla="*/ 2147483647 h 173"/>
                  <a:gd name="T42" fmla="*/ 2147483647 w 155"/>
                  <a:gd name="T43" fmla="*/ 2147483647 h 173"/>
                  <a:gd name="T44" fmla="*/ 2147483647 w 155"/>
                  <a:gd name="T45" fmla="*/ 0 h 173"/>
                  <a:gd name="T46" fmla="*/ 2147483647 w 155"/>
                  <a:gd name="T47" fmla="*/ 2147483647 h 173"/>
                  <a:gd name="T48" fmla="*/ 0 w 155"/>
                  <a:gd name="T49" fmla="*/ 2147483647 h 17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55"/>
                  <a:gd name="T76" fmla="*/ 0 h 173"/>
                  <a:gd name="T77" fmla="*/ 155 w 155"/>
                  <a:gd name="T78" fmla="*/ 173 h 17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55" h="173">
                    <a:moveTo>
                      <a:pt x="0" y="16"/>
                    </a:moveTo>
                    <a:lnTo>
                      <a:pt x="0" y="16"/>
                    </a:lnTo>
                    <a:lnTo>
                      <a:pt x="13" y="35"/>
                    </a:lnTo>
                    <a:lnTo>
                      <a:pt x="6" y="74"/>
                    </a:lnTo>
                    <a:lnTo>
                      <a:pt x="13" y="79"/>
                    </a:lnTo>
                    <a:lnTo>
                      <a:pt x="10" y="84"/>
                    </a:lnTo>
                    <a:lnTo>
                      <a:pt x="2" y="100"/>
                    </a:lnTo>
                    <a:lnTo>
                      <a:pt x="15" y="123"/>
                    </a:lnTo>
                    <a:lnTo>
                      <a:pt x="22" y="172"/>
                    </a:lnTo>
                    <a:lnTo>
                      <a:pt x="31" y="172"/>
                    </a:lnTo>
                    <a:lnTo>
                      <a:pt x="45" y="157"/>
                    </a:lnTo>
                    <a:lnTo>
                      <a:pt x="69" y="169"/>
                    </a:lnTo>
                    <a:lnTo>
                      <a:pt x="70" y="161"/>
                    </a:lnTo>
                    <a:lnTo>
                      <a:pt x="91" y="164"/>
                    </a:lnTo>
                    <a:lnTo>
                      <a:pt x="99" y="132"/>
                    </a:lnTo>
                    <a:lnTo>
                      <a:pt x="135" y="123"/>
                    </a:lnTo>
                    <a:lnTo>
                      <a:pt x="148" y="135"/>
                    </a:lnTo>
                    <a:lnTo>
                      <a:pt x="154" y="110"/>
                    </a:lnTo>
                    <a:lnTo>
                      <a:pt x="144" y="87"/>
                    </a:lnTo>
                    <a:lnTo>
                      <a:pt x="124" y="84"/>
                    </a:lnTo>
                    <a:lnTo>
                      <a:pt x="115" y="52"/>
                    </a:lnTo>
                    <a:lnTo>
                      <a:pt x="57" y="27"/>
                    </a:lnTo>
                    <a:lnTo>
                      <a:pt x="55" y="0"/>
                    </a:lnTo>
                    <a:lnTo>
                      <a:pt x="16" y="17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FFFFFF">
                  <a:lumMod val="95000"/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39" name="Freeform 216"/>
              <p:cNvSpPr>
                <a:spLocks/>
              </p:cNvSpPr>
              <p:nvPr/>
            </p:nvSpPr>
            <p:spPr bwMode="auto">
              <a:xfrm>
                <a:off x="1537" y="2749"/>
                <a:ext cx="623" cy="705"/>
              </a:xfrm>
              <a:custGeom>
                <a:avLst/>
                <a:gdLst>
                  <a:gd name="T0" fmla="*/ 0 w 500"/>
                  <a:gd name="T1" fmla="*/ 2147483647 h 509"/>
                  <a:gd name="T2" fmla="*/ 2147483647 w 500"/>
                  <a:gd name="T3" fmla="*/ 2147483647 h 509"/>
                  <a:gd name="T4" fmla="*/ 2147483647 w 500"/>
                  <a:gd name="T5" fmla="*/ 2147483647 h 509"/>
                  <a:gd name="T6" fmla="*/ 2147483647 w 500"/>
                  <a:gd name="T7" fmla="*/ 2147483647 h 509"/>
                  <a:gd name="T8" fmla="*/ 2147483647 w 500"/>
                  <a:gd name="T9" fmla="*/ 2147483647 h 509"/>
                  <a:gd name="T10" fmla="*/ 2147483647 w 500"/>
                  <a:gd name="T11" fmla="*/ 2147483647 h 509"/>
                  <a:gd name="T12" fmla="*/ 2147483647 w 500"/>
                  <a:gd name="T13" fmla="*/ 2147483647 h 509"/>
                  <a:gd name="T14" fmla="*/ 2147483647 w 500"/>
                  <a:gd name="T15" fmla="*/ 2147483647 h 509"/>
                  <a:gd name="T16" fmla="*/ 2147483647 w 500"/>
                  <a:gd name="T17" fmla="*/ 2147483647 h 509"/>
                  <a:gd name="T18" fmla="*/ 2147483647 w 500"/>
                  <a:gd name="T19" fmla="*/ 2147483647 h 509"/>
                  <a:gd name="T20" fmla="*/ 2147483647 w 500"/>
                  <a:gd name="T21" fmla="*/ 2147483647 h 509"/>
                  <a:gd name="T22" fmla="*/ 2147483647 w 500"/>
                  <a:gd name="T23" fmla="*/ 2147483647 h 509"/>
                  <a:gd name="T24" fmla="*/ 2147483647 w 500"/>
                  <a:gd name="T25" fmla="*/ 2147483647 h 509"/>
                  <a:gd name="T26" fmla="*/ 2147483647 w 500"/>
                  <a:gd name="T27" fmla="*/ 2147483647 h 509"/>
                  <a:gd name="T28" fmla="*/ 2147483647 w 500"/>
                  <a:gd name="T29" fmla="*/ 2147483647 h 509"/>
                  <a:gd name="T30" fmla="*/ 2147483647 w 500"/>
                  <a:gd name="T31" fmla="*/ 2147483647 h 509"/>
                  <a:gd name="T32" fmla="*/ 2147483647 w 500"/>
                  <a:gd name="T33" fmla="*/ 2147483647 h 509"/>
                  <a:gd name="T34" fmla="*/ 2147483647 w 500"/>
                  <a:gd name="T35" fmla="*/ 2147483647 h 509"/>
                  <a:gd name="T36" fmla="*/ 2147483647 w 500"/>
                  <a:gd name="T37" fmla="*/ 2147483647 h 509"/>
                  <a:gd name="T38" fmla="*/ 2147483647 w 500"/>
                  <a:gd name="T39" fmla="*/ 2147483647 h 509"/>
                  <a:gd name="T40" fmla="*/ 2147483647 w 500"/>
                  <a:gd name="T41" fmla="*/ 2147483647 h 509"/>
                  <a:gd name="T42" fmla="*/ 2147483647 w 500"/>
                  <a:gd name="T43" fmla="*/ 2147483647 h 509"/>
                  <a:gd name="T44" fmla="*/ 2147483647 w 500"/>
                  <a:gd name="T45" fmla="*/ 2147483647 h 509"/>
                  <a:gd name="T46" fmla="*/ 2147483647 w 500"/>
                  <a:gd name="T47" fmla="*/ 2147483647 h 509"/>
                  <a:gd name="T48" fmla="*/ 2147483647 w 500"/>
                  <a:gd name="T49" fmla="*/ 2147483647 h 509"/>
                  <a:gd name="T50" fmla="*/ 2147483647 w 500"/>
                  <a:gd name="T51" fmla="*/ 2147483647 h 509"/>
                  <a:gd name="T52" fmla="*/ 2147483647 w 500"/>
                  <a:gd name="T53" fmla="*/ 2147483647 h 509"/>
                  <a:gd name="T54" fmla="*/ 2147483647 w 500"/>
                  <a:gd name="T55" fmla="*/ 2147483647 h 509"/>
                  <a:gd name="T56" fmla="*/ 2147483647 w 500"/>
                  <a:gd name="T57" fmla="*/ 2147483647 h 509"/>
                  <a:gd name="T58" fmla="*/ 2147483647 w 500"/>
                  <a:gd name="T59" fmla="*/ 2147483647 h 509"/>
                  <a:gd name="T60" fmla="*/ 2147483647 w 500"/>
                  <a:gd name="T61" fmla="*/ 2147483647 h 509"/>
                  <a:gd name="T62" fmla="*/ 2147483647 w 500"/>
                  <a:gd name="T63" fmla="*/ 2147483647 h 509"/>
                  <a:gd name="T64" fmla="*/ 2147483647 w 500"/>
                  <a:gd name="T65" fmla="*/ 2147483647 h 509"/>
                  <a:gd name="T66" fmla="*/ 2147483647 w 500"/>
                  <a:gd name="T67" fmla="*/ 2147483647 h 509"/>
                  <a:gd name="T68" fmla="*/ 2147483647 w 500"/>
                  <a:gd name="T69" fmla="*/ 2147483647 h 50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00"/>
                  <a:gd name="T106" fmla="*/ 0 h 509"/>
                  <a:gd name="T107" fmla="*/ 500 w 500"/>
                  <a:gd name="T108" fmla="*/ 509 h 50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00" h="509">
                    <a:moveTo>
                      <a:pt x="0" y="161"/>
                    </a:moveTo>
                    <a:lnTo>
                      <a:pt x="0" y="161"/>
                    </a:lnTo>
                    <a:lnTo>
                      <a:pt x="12" y="184"/>
                    </a:lnTo>
                    <a:lnTo>
                      <a:pt x="28" y="191"/>
                    </a:lnTo>
                    <a:lnTo>
                      <a:pt x="42" y="182"/>
                    </a:lnTo>
                    <a:lnTo>
                      <a:pt x="42" y="204"/>
                    </a:lnTo>
                    <a:lnTo>
                      <a:pt x="53" y="204"/>
                    </a:lnTo>
                    <a:lnTo>
                      <a:pt x="69" y="205"/>
                    </a:lnTo>
                    <a:lnTo>
                      <a:pt x="108" y="187"/>
                    </a:lnTo>
                    <a:lnTo>
                      <a:pt x="110" y="215"/>
                    </a:lnTo>
                    <a:lnTo>
                      <a:pt x="168" y="239"/>
                    </a:lnTo>
                    <a:lnTo>
                      <a:pt x="177" y="272"/>
                    </a:lnTo>
                    <a:lnTo>
                      <a:pt x="197" y="274"/>
                    </a:lnTo>
                    <a:lnTo>
                      <a:pt x="207" y="297"/>
                    </a:lnTo>
                    <a:lnTo>
                      <a:pt x="202" y="322"/>
                    </a:lnTo>
                    <a:lnTo>
                      <a:pt x="206" y="348"/>
                    </a:lnTo>
                    <a:lnTo>
                      <a:pt x="230" y="352"/>
                    </a:lnTo>
                    <a:lnTo>
                      <a:pt x="236" y="370"/>
                    </a:lnTo>
                    <a:lnTo>
                      <a:pt x="247" y="372"/>
                    </a:lnTo>
                    <a:lnTo>
                      <a:pt x="245" y="395"/>
                    </a:lnTo>
                    <a:lnTo>
                      <a:pt x="257" y="396"/>
                    </a:lnTo>
                    <a:lnTo>
                      <a:pt x="258" y="417"/>
                    </a:lnTo>
                    <a:lnTo>
                      <a:pt x="207" y="460"/>
                    </a:lnTo>
                    <a:lnTo>
                      <a:pt x="218" y="456"/>
                    </a:lnTo>
                    <a:lnTo>
                      <a:pt x="257" y="483"/>
                    </a:lnTo>
                    <a:lnTo>
                      <a:pt x="265" y="493"/>
                    </a:lnTo>
                    <a:lnTo>
                      <a:pt x="260" y="508"/>
                    </a:lnTo>
                    <a:lnTo>
                      <a:pt x="322" y="432"/>
                    </a:lnTo>
                    <a:lnTo>
                      <a:pt x="325" y="393"/>
                    </a:lnTo>
                    <a:lnTo>
                      <a:pt x="375" y="359"/>
                    </a:lnTo>
                    <a:lnTo>
                      <a:pt x="404" y="359"/>
                    </a:lnTo>
                    <a:lnTo>
                      <a:pt x="417" y="346"/>
                    </a:lnTo>
                    <a:lnTo>
                      <a:pt x="443" y="290"/>
                    </a:lnTo>
                    <a:lnTo>
                      <a:pt x="445" y="233"/>
                    </a:lnTo>
                    <a:lnTo>
                      <a:pt x="493" y="179"/>
                    </a:lnTo>
                    <a:lnTo>
                      <a:pt x="499" y="156"/>
                    </a:lnTo>
                    <a:lnTo>
                      <a:pt x="489" y="131"/>
                    </a:lnTo>
                    <a:lnTo>
                      <a:pt x="472" y="129"/>
                    </a:lnTo>
                    <a:lnTo>
                      <a:pt x="438" y="104"/>
                    </a:lnTo>
                    <a:lnTo>
                      <a:pt x="376" y="99"/>
                    </a:lnTo>
                    <a:lnTo>
                      <a:pt x="369" y="83"/>
                    </a:lnTo>
                    <a:lnTo>
                      <a:pt x="340" y="74"/>
                    </a:lnTo>
                    <a:lnTo>
                      <a:pt x="330" y="75"/>
                    </a:lnTo>
                    <a:lnTo>
                      <a:pt x="313" y="95"/>
                    </a:lnTo>
                    <a:lnTo>
                      <a:pt x="313" y="89"/>
                    </a:lnTo>
                    <a:lnTo>
                      <a:pt x="286" y="92"/>
                    </a:lnTo>
                    <a:lnTo>
                      <a:pt x="296" y="88"/>
                    </a:lnTo>
                    <a:lnTo>
                      <a:pt x="286" y="71"/>
                    </a:lnTo>
                    <a:lnTo>
                      <a:pt x="307" y="45"/>
                    </a:lnTo>
                    <a:lnTo>
                      <a:pt x="285" y="14"/>
                    </a:lnTo>
                    <a:lnTo>
                      <a:pt x="267" y="38"/>
                    </a:lnTo>
                    <a:lnTo>
                      <a:pt x="248" y="38"/>
                    </a:lnTo>
                    <a:lnTo>
                      <a:pt x="222" y="43"/>
                    </a:lnTo>
                    <a:lnTo>
                      <a:pt x="185" y="45"/>
                    </a:lnTo>
                    <a:lnTo>
                      <a:pt x="179" y="33"/>
                    </a:lnTo>
                    <a:lnTo>
                      <a:pt x="182" y="9"/>
                    </a:lnTo>
                    <a:lnTo>
                      <a:pt x="170" y="0"/>
                    </a:lnTo>
                    <a:lnTo>
                      <a:pt x="138" y="15"/>
                    </a:lnTo>
                    <a:lnTo>
                      <a:pt x="117" y="10"/>
                    </a:lnTo>
                    <a:lnTo>
                      <a:pt x="122" y="34"/>
                    </a:lnTo>
                    <a:lnTo>
                      <a:pt x="134" y="38"/>
                    </a:lnTo>
                    <a:lnTo>
                      <a:pt x="106" y="56"/>
                    </a:lnTo>
                    <a:lnTo>
                      <a:pt x="89" y="51"/>
                    </a:lnTo>
                    <a:lnTo>
                      <a:pt x="83" y="40"/>
                    </a:lnTo>
                    <a:lnTo>
                      <a:pt x="52" y="44"/>
                    </a:lnTo>
                    <a:lnTo>
                      <a:pt x="63" y="58"/>
                    </a:lnTo>
                    <a:lnTo>
                      <a:pt x="50" y="59"/>
                    </a:lnTo>
                    <a:lnTo>
                      <a:pt x="58" y="81"/>
                    </a:lnTo>
                    <a:lnTo>
                      <a:pt x="50" y="119"/>
                    </a:lnTo>
                    <a:lnTo>
                      <a:pt x="18" y="131"/>
                    </a:lnTo>
                    <a:lnTo>
                      <a:pt x="0" y="161"/>
                    </a:lnTo>
                  </a:path>
                </a:pathLst>
              </a:custGeom>
              <a:solidFill>
                <a:srgbClr val="CC0000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40" name="Freeform 217"/>
              <p:cNvSpPr>
                <a:spLocks/>
              </p:cNvSpPr>
              <p:nvPr/>
            </p:nvSpPr>
            <p:spPr bwMode="auto">
              <a:xfrm>
                <a:off x="1294" y="2511"/>
                <a:ext cx="21" cy="48"/>
              </a:xfrm>
              <a:custGeom>
                <a:avLst/>
                <a:gdLst>
                  <a:gd name="T0" fmla="*/ 0 w 17"/>
                  <a:gd name="T1" fmla="*/ 2147483647 h 35"/>
                  <a:gd name="T2" fmla="*/ 0 w 17"/>
                  <a:gd name="T3" fmla="*/ 2147483647 h 35"/>
                  <a:gd name="T4" fmla="*/ 2147483647 w 17"/>
                  <a:gd name="T5" fmla="*/ 2147483647 h 35"/>
                  <a:gd name="T6" fmla="*/ 2147483647 w 17"/>
                  <a:gd name="T7" fmla="*/ 0 h 35"/>
                  <a:gd name="T8" fmla="*/ 0 w 17"/>
                  <a:gd name="T9" fmla="*/ 2147483647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5"/>
                  <a:gd name="T17" fmla="*/ 17 w 1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5">
                    <a:moveTo>
                      <a:pt x="0" y="8"/>
                    </a:moveTo>
                    <a:lnTo>
                      <a:pt x="0" y="8"/>
                    </a:lnTo>
                    <a:lnTo>
                      <a:pt x="4" y="34"/>
                    </a:lnTo>
                    <a:lnTo>
                      <a:pt x="16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EAEAEA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grpSp>
            <p:nvGrpSpPr>
              <p:cNvPr id="141" name="Group 218"/>
              <p:cNvGrpSpPr>
                <a:grpSpLocks/>
              </p:cNvGrpSpPr>
              <p:nvPr/>
            </p:nvGrpSpPr>
            <p:grpSpPr bwMode="auto">
              <a:xfrm>
                <a:off x="1510" y="3148"/>
                <a:ext cx="143" cy="796"/>
                <a:chOff x="1701" y="2849"/>
                <a:chExt cx="113" cy="574"/>
              </a:xfrm>
            </p:grpSpPr>
            <p:sp>
              <p:nvSpPr>
                <p:cNvPr id="165" name="Freeform 219"/>
                <p:cNvSpPr>
                  <a:spLocks/>
                </p:cNvSpPr>
                <p:nvPr/>
              </p:nvSpPr>
              <p:spPr bwMode="auto">
                <a:xfrm>
                  <a:off x="1701" y="2849"/>
                  <a:ext cx="106" cy="533"/>
                </a:xfrm>
                <a:custGeom>
                  <a:avLst/>
                  <a:gdLst>
                    <a:gd name="T0" fmla="*/ 0 w 106"/>
                    <a:gd name="T1" fmla="*/ 416 h 533"/>
                    <a:gd name="T2" fmla="*/ 0 w 106"/>
                    <a:gd name="T3" fmla="*/ 416 h 533"/>
                    <a:gd name="T4" fmla="*/ 9 w 106"/>
                    <a:gd name="T5" fmla="*/ 402 h 533"/>
                    <a:gd name="T6" fmla="*/ 21 w 106"/>
                    <a:gd name="T7" fmla="*/ 411 h 533"/>
                    <a:gd name="T8" fmla="*/ 34 w 106"/>
                    <a:gd name="T9" fmla="*/ 384 h 533"/>
                    <a:gd name="T10" fmla="*/ 30 w 106"/>
                    <a:gd name="T11" fmla="*/ 375 h 533"/>
                    <a:gd name="T12" fmla="*/ 41 w 106"/>
                    <a:gd name="T13" fmla="*/ 337 h 533"/>
                    <a:gd name="T14" fmla="*/ 20 w 106"/>
                    <a:gd name="T15" fmla="*/ 333 h 533"/>
                    <a:gd name="T16" fmla="*/ 24 w 106"/>
                    <a:gd name="T17" fmla="*/ 273 h 533"/>
                    <a:gd name="T18" fmla="*/ 50 w 106"/>
                    <a:gd name="T19" fmla="*/ 209 h 533"/>
                    <a:gd name="T20" fmla="*/ 49 w 106"/>
                    <a:gd name="T21" fmla="*/ 156 h 533"/>
                    <a:gd name="T22" fmla="*/ 69 w 106"/>
                    <a:gd name="T23" fmla="*/ 55 h 533"/>
                    <a:gd name="T24" fmla="*/ 63 w 106"/>
                    <a:gd name="T25" fmla="*/ 10 h 533"/>
                    <a:gd name="T26" fmla="*/ 75 w 106"/>
                    <a:gd name="T27" fmla="*/ 0 h 533"/>
                    <a:gd name="T28" fmla="*/ 88 w 106"/>
                    <a:gd name="T29" fmla="*/ 23 h 533"/>
                    <a:gd name="T30" fmla="*/ 95 w 106"/>
                    <a:gd name="T31" fmla="*/ 71 h 533"/>
                    <a:gd name="T32" fmla="*/ 105 w 106"/>
                    <a:gd name="T33" fmla="*/ 71 h 533"/>
                    <a:gd name="T34" fmla="*/ 105 w 106"/>
                    <a:gd name="T35" fmla="*/ 87 h 533"/>
                    <a:gd name="T36" fmla="*/ 89 w 106"/>
                    <a:gd name="T37" fmla="*/ 94 h 533"/>
                    <a:gd name="T38" fmla="*/ 91 w 106"/>
                    <a:gd name="T39" fmla="*/ 126 h 533"/>
                    <a:gd name="T40" fmla="*/ 75 w 106"/>
                    <a:gd name="T41" fmla="*/ 143 h 533"/>
                    <a:gd name="T42" fmla="*/ 63 w 106"/>
                    <a:gd name="T43" fmla="*/ 185 h 533"/>
                    <a:gd name="T44" fmla="*/ 71 w 106"/>
                    <a:gd name="T45" fmla="*/ 228 h 533"/>
                    <a:gd name="T46" fmla="*/ 57 w 106"/>
                    <a:gd name="T47" fmla="*/ 263 h 533"/>
                    <a:gd name="T48" fmla="*/ 44 w 106"/>
                    <a:gd name="T49" fmla="*/ 350 h 533"/>
                    <a:gd name="T50" fmla="*/ 54 w 106"/>
                    <a:gd name="T51" fmla="*/ 382 h 533"/>
                    <a:gd name="T52" fmla="*/ 44 w 106"/>
                    <a:gd name="T53" fmla="*/ 384 h 533"/>
                    <a:gd name="T54" fmla="*/ 48 w 106"/>
                    <a:gd name="T55" fmla="*/ 411 h 533"/>
                    <a:gd name="T56" fmla="*/ 28 w 106"/>
                    <a:gd name="T57" fmla="*/ 472 h 533"/>
                    <a:gd name="T58" fmla="*/ 30 w 106"/>
                    <a:gd name="T59" fmla="*/ 482 h 533"/>
                    <a:gd name="T60" fmla="*/ 40 w 106"/>
                    <a:gd name="T61" fmla="*/ 479 h 533"/>
                    <a:gd name="T62" fmla="*/ 44 w 106"/>
                    <a:gd name="T63" fmla="*/ 500 h 533"/>
                    <a:gd name="T64" fmla="*/ 91 w 106"/>
                    <a:gd name="T65" fmla="*/ 504 h 533"/>
                    <a:gd name="T66" fmla="*/ 59 w 106"/>
                    <a:gd name="T67" fmla="*/ 513 h 533"/>
                    <a:gd name="T68" fmla="*/ 57 w 106"/>
                    <a:gd name="T69" fmla="*/ 532 h 533"/>
                    <a:gd name="T70" fmla="*/ 42 w 106"/>
                    <a:gd name="T71" fmla="*/ 527 h 533"/>
                    <a:gd name="T72" fmla="*/ 58 w 106"/>
                    <a:gd name="T73" fmla="*/ 515 h 533"/>
                    <a:gd name="T74" fmla="*/ 34 w 106"/>
                    <a:gd name="T75" fmla="*/ 511 h 533"/>
                    <a:gd name="T76" fmla="*/ 32 w 106"/>
                    <a:gd name="T77" fmla="*/ 492 h 533"/>
                    <a:gd name="T78" fmla="*/ 26 w 106"/>
                    <a:gd name="T79" fmla="*/ 501 h 533"/>
                    <a:gd name="T80" fmla="*/ 18 w 106"/>
                    <a:gd name="T81" fmla="*/ 485 h 533"/>
                    <a:gd name="T82" fmla="*/ 21 w 106"/>
                    <a:gd name="T83" fmla="*/ 480 h 533"/>
                    <a:gd name="T84" fmla="*/ 12 w 106"/>
                    <a:gd name="T85" fmla="*/ 470 h 533"/>
                    <a:gd name="T86" fmla="*/ 20 w 106"/>
                    <a:gd name="T87" fmla="*/ 461 h 533"/>
                    <a:gd name="T88" fmla="*/ 12 w 106"/>
                    <a:gd name="T89" fmla="*/ 435 h 533"/>
                    <a:gd name="T90" fmla="*/ 29 w 106"/>
                    <a:gd name="T91" fmla="*/ 438 h 533"/>
                    <a:gd name="T92" fmla="*/ 12 w 106"/>
                    <a:gd name="T93" fmla="*/ 424 h 533"/>
                    <a:gd name="T94" fmla="*/ 17 w 106"/>
                    <a:gd name="T95" fmla="*/ 415 h 533"/>
                    <a:gd name="T96" fmla="*/ 0 w 106"/>
                    <a:gd name="T97" fmla="*/ 416 h 53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06"/>
                    <a:gd name="T148" fmla="*/ 0 h 533"/>
                    <a:gd name="T149" fmla="*/ 106 w 106"/>
                    <a:gd name="T150" fmla="*/ 533 h 53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06" h="533">
                      <a:moveTo>
                        <a:pt x="0" y="416"/>
                      </a:moveTo>
                      <a:lnTo>
                        <a:pt x="0" y="416"/>
                      </a:lnTo>
                      <a:lnTo>
                        <a:pt x="9" y="402"/>
                      </a:lnTo>
                      <a:lnTo>
                        <a:pt x="21" y="411"/>
                      </a:lnTo>
                      <a:lnTo>
                        <a:pt x="34" y="384"/>
                      </a:lnTo>
                      <a:lnTo>
                        <a:pt x="30" y="375"/>
                      </a:lnTo>
                      <a:lnTo>
                        <a:pt x="41" y="337"/>
                      </a:lnTo>
                      <a:lnTo>
                        <a:pt x="20" y="333"/>
                      </a:lnTo>
                      <a:lnTo>
                        <a:pt x="24" y="273"/>
                      </a:lnTo>
                      <a:lnTo>
                        <a:pt x="50" y="209"/>
                      </a:lnTo>
                      <a:lnTo>
                        <a:pt x="49" y="156"/>
                      </a:lnTo>
                      <a:lnTo>
                        <a:pt x="69" y="55"/>
                      </a:lnTo>
                      <a:lnTo>
                        <a:pt x="63" y="10"/>
                      </a:lnTo>
                      <a:lnTo>
                        <a:pt x="75" y="0"/>
                      </a:lnTo>
                      <a:lnTo>
                        <a:pt x="88" y="23"/>
                      </a:lnTo>
                      <a:lnTo>
                        <a:pt x="95" y="71"/>
                      </a:lnTo>
                      <a:lnTo>
                        <a:pt x="105" y="71"/>
                      </a:lnTo>
                      <a:lnTo>
                        <a:pt x="105" y="87"/>
                      </a:lnTo>
                      <a:lnTo>
                        <a:pt x="89" y="94"/>
                      </a:lnTo>
                      <a:lnTo>
                        <a:pt x="91" y="126"/>
                      </a:lnTo>
                      <a:lnTo>
                        <a:pt x="75" y="143"/>
                      </a:lnTo>
                      <a:lnTo>
                        <a:pt x="63" y="185"/>
                      </a:lnTo>
                      <a:lnTo>
                        <a:pt x="71" y="228"/>
                      </a:lnTo>
                      <a:lnTo>
                        <a:pt x="57" y="263"/>
                      </a:lnTo>
                      <a:lnTo>
                        <a:pt x="44" y="350"/>
                      </a:lnTo>
                      <a:lnTo>
                        <a:pt x="54" y="382"/>
                      </a:lnTo>
                      <a:lnTo>
                        <a:pt x="44" y="384"/>
                      </a:lnTo>
                      <a:lnTo>
                        <a:pt x="48" y="411"/>
                      </a:lnTo>
                      <a:lnTo>
                        <a:pt x="28" y="472"/>
                      </a:lnTo>
                      <a:lnTo>
                        <a:pt x="30" y="482"/>
                      </a:lnTo>
                      <a:lnTo>
                        <a:pt x="40" y="479"/>
                      </a:lnTo>
                      <a:lnTo>
                        <a:pt x="44" y="500"/>
                      </a:lnTo>
                      <a:lnTo>
                        <a:pt x="91" y="504"/>
                      </a:lnTo>
                      <a:lnTo>
                        <a:pt x="59" y="513"/>
                      </a:lnTo>
                      <a:lnTo>
                        <a:pt x="57" y="532"/>
                      </a:lnTo>
                      <a:lnTo>
                        <a:pt x="42" y="527"/>
                      </a:lnTo>
                      <a:lnTo>
                        <a:pt x="58" y="515"/>
                      </a:lnTo>
                      <a:lnTo>
                        <a:pt x="34" y="511"/>
                      </a:lnTo>
                      <a:lnTo>
                        <a:pt x="32" y="492"/>
                      </a:lnTo>
                      <a:lnTo>
                        <a:pt x="26" y="501"/>
                      </a:lnTo>
                      <a:lnTo>
                        <a:pt x="18" y="485"/>
                      </a:lnTo>
                      <a:lnTo>
                        <a:pt x="21" y="480"/>
                      </a:lnTo>
                      <a:lnTo>
                        <a:pt x="12" y="470"/>
                      </a:lnTo>
                      <a:lnTo>
                        <a:pt x="20" y="461"/>
                      </a:lnTo>
                      <a:lnTo>
                        <a:pt x="12" y="435"/>
                      </a:lnTo>
                      <a:lnTo>
                        <a:pt x="29" y="438"/>
                      </a:lnTo>
                      <a:lnTo>
                        <a:pt x="12" y="424"/>
                      </a:lnTo>
                      <a:lnTo>
                        <a:pt x="17" y="415"/>
                      </a:lnTo>
                      <a:lnTo>
                        <a:pt x="0" y="416"/>
                      </a:lnTo>
                    </a:path>
                  </a:pathLst>
                </a:custGeom>
                <a:solidFill>
                  <a:srgbClr val="CC0000">
                    <a:alpha val="74117"/>
                  </a:srgbClr>
                </a:solidFill>
                <a:ln w="12699" cap="rnd">
                  <a:solidFill>
                    <a:srgbClr val="96969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D2E2D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166" name="Freeform 220"/>
                <p:cNvSpPr>
                  <a:spLocks/>
                </p:cNvSpPr>
                <p:nvPr/>
              </p:nvSpPr>
              <p:spPr bwMode="auto">
                <a:xfrm>
                  <a:off x="1705" y="3295"/>
                  <a:ext cx="18" cy="20"/>
                </a:xfrm>
                <a:custGeom>
                  <a:avLst/>
                  <a:gdLst>
                    <a:gd name="T0" fmla="*/ 0 w 18"/>
                    <a:gd name="T1" fmla="*/ 8 h 20"/>
                    <a:gd name="T2" fmla="*/ 0 w 18"/>
                    <a:gd name="T3" fmla="*/ 8 h 20"/>
                    <a:gd name="T4" fmla="*/ 7 w 18"/>
                    <a:gd name="T5" fmla="*/ 0 h 20"/>
                    <a:gd name="T6" fmla="*/ 17 w 18"/>
                    <a:gd name="T7" fmla="*/ 19 h 20"/>
                    <a:gd name="T8" fmla="*/ 0 w 18"/>
                    <a:gd name="T9" fmla="*/ 8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20"/>
                    <a:gd name="T17" fmla="*/ 18 w 18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20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7" y="0"/>
                      </a:lnTo>
                      <a:lnTo>
                        <a:pt x="17" y="19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EAEAEA">
                    <a:alpha val="74117"/>
                  </a:srgbClr>
                </a:solidFill>
                <a:ln w="12699" cap="rnd">
                  <a:solidFill>
                    <a:srgbClr val="96969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D2E2D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167" name="Freeform 221"/>
                <p:cNvSpPr>
                  <a:spLocks/>
                </p:cNvSpPr>
                <p:nvPr/>
              </p:nvSpPr>
              <p:spPr bwMode="auto">
                <a:xfrm>
                  <a:off x="1715" y="3188"/>
                  <a:ext cx="17" cy="27"/>
                </a:xfrm>
                <a:custGeom>
                  <a:avLst/>
                  <a:gdLst>
                    <a:gd name="T0" fmla="*/ 0 w 17"/>
                    <a:gd name="T1" fmla="*/ 21 h 27"/>
                    <a:gd name="T2" fmla="*/ 0 w 17"/>
                    <a:gd name="T3" fmla="*/ 21 h 27"/>
                    <a:gd name="T4" fmla="*/ 16 w 17"/>
                    <a:gd name="T5" fmla="*/ 0 h 27"/>
                    <a:gd name="T6" fmla="*/ 16 w 17"/>
                    <a:gd name="T7" fmla="*/ 26 h 27"/>
                    <a:gd name="T8" fmla="*/ 0 w 17"/>
                    <a:gd name="T9" fmla="*/ 21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27"/>
                    <a:gd name="T17" fmla="*/ 17 w 17"/>
                    <a:gd name="T18" fmla="*/ 27 h 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27">
                      <a:moveTo>
                        <a:pt x="0" y="21"/>
                      </a:moveTo>
                      <a:lnTo>
                        <a:pt x="0" y="21"/>
                      </a:lnTo>
                      <a:lnTo>
                        <a:pt x="16" y="0"/>
                      </a:lnTo>
                      <a:lnTo>
                        <a:pt x="16" y="26"/>
                      </a:lnTo>
                      <a:lnTo>
                        <a:pt x="0" y="21"/>
                      </a:lnTo>
                    </a:path>
                  </a:pathLst>
                </a:custGeom>
                <a:solidFill>
                  <a:srgbClr val="EAEAEA">
                    <a:alpha val="74117"/>
                  </a:srgbClr>
                </a:solidFill>
                <a:ln w="12699" cap="rnd">
                  <a:solidFill>
                    <a:srgbClr val="96969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D2E2D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168" name="Freeform 222"/>
                <p:cNvSpPr>
                  <a:spLocks/>
                </p:cNvSpPr>
                <p:nvPr/>
              </p:nvSpPr>
              <p:spPr bwMode="auto">
                <a:xfrm>
                  <a:off x="1724" y="3375"/>
                  <a:ext cx="17" cy="18"/>
                </a:xfrm>
                <a:custGeom>
                  <a:avLst/>
                  <a:gdLst>
                    <a:gd name="T0" fmla="*/ 0 w 17"/>
                    <a:gd name="T1" fmla="*/ 0 h 18"/>
                    <a:gd name="T2" fmla="*/ 0 w 17"/>
                    <a:gd name="T3" fmla="*/ 0 h 18"/>
                    <a:gd name="T4" fmla="*/ 16 w 17"/>
                    <a:gd name="T5" fmla="*/ 3 h 18"/>
                    <a:gd name="T6" fmla="*/ 16 w 17"/>
                    <a:gd name="T7" fmla="*/ 17 h 18"/>
                    <a:gd name="T8" fmla="*/ 0 w 17"/>
                    <a:gd name="T9" fmla="*/ 0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8"/>
                    <a:gd name="T17" fmla="*/ 17 w 17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6" y="3"/>
                      </a:lnTo>
                      <a:lnTo>
                        <a:pt x="16" y="1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AEAEA">
                    <a:alpha val="74117"/>
                  </a:srgbClr>
                </a:solidFill>
                <a:ln w="12699" cap="rnd">
                  <a:solidFill>
                    <a:srgbClr val="96969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D2E2D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169" name="Freeform 223"/>
                <p:cNvSpPr>
                  <a:spLocks/>
                </p:cNvSpPr>
                <p:nvPr/>
              </p:nvSpPr>
              <p:spPr bwMode="auto">
                <a:xfrm>
                  <a:off x="1727" y="3350"/>
                  <a:ext cx="25" cy="27"/>
                </a:xfrm>
                <a:custGeom>
                  <a:avLst/>
                  <a:gdLst>
                    <a:gd name="T0" fmla="*/ 0 w 25"/>
                    <a:gd name="T1" fmla="*/ 4 h 27"/>
                    <a:gd name="T2" fmla="*/ 0 w 25"/>
                    <a:gd name="T3" fmla="*/ 4 h 27"/>
                    <a:gd name="T4" fmla="*/ 6 w 25"/>
                    <a:gd name="T5" fmla="*/ 0 h 27"/>
                    <a:gd name="T6" fmla="*/ 6 w 25"/>
                    <a:gd name="T7" fmla="*/ 12 h 27"/>
                    <a:gd name="T8" fmla="*/ 24 w 25"/>
                    <a:gd name="T9" fmla="*/ 16 h 27"/>
                    <a:gd name="T10" fmla="*/ 12 w 25"/>
                    <a:gd name="T11" fmla="*/ 26 h 27"/>
                    <a:gd name="T12" fmla="*/ 0 w 25"/>
                    <a:gd name="T13" fmla="*/ 4 h 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5"/>
                    <a:gd name="T22" fmla="*/ 0 h 27"/>
                    <a:gd name="T23" fmla="*/ 25 w 25"/>
                    <a:gd name="T24" fmla="*/ 27 h 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5" h="27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6" y="0"/>
                      </a:lnTo>
                      <a:lnTo>
                        <a:pt x="6" y="12"/>
                      </a:lnTo>
                      <a:lnTo>
                        <a:pt x="24" y="16"/>
                      </a:lnTo>
                      <a:lnTo>
                        <a:pt x="12" y="26"/>
                      </a:lnTo>
                      <a:lnTo>
                        <a:pt x="0" y="4"/>
                      </a:lnTo>
                    </a:path>
                  </a:pathLst>
                </a:custGeom>
                <a:solidFill>
                  <a:srgbClr val="EAEAEA">
                    <a:alpha val="74117"/>
                  </a:srgbClr>
                </a:solidFill>
                <a:ln w="12699" cap="rnd">
                  <a:solidFill>
                    <a:srgbClr val="96969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D2E2D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170" name="Freeform 224"/>
                <p:cNvSpPr>
                  <a:spLocks/>
                </p:cNvSpPr>
                <p:nvPr/>
              </p:nvSpPr>
              <p:spPr bwMode="auto">
                <a:xfrm>
                  <a:off x="1745" y="3382"/>
                  <a:ext cx="18" cy="17"/>
                </a:xfrm>
                <a:custGeom>
                  <a:avLst/>
                  <a:gdLst>
                    <a:gd name="T0" fmla="*/ 0 w 18"/>
                    <a:gd name="T1" fmla="*/ 13 h 17"/>
                    <a:gd name="T2" fmla="*/ 0 w 18"/>
                    <a:gd name="T3" fmla="*/ 13 h 17"/>
                    <a:gd name="T4" fmla="*/ 5 w 18"/>
                    <a:gd name="T5" fmla="*/ 0 h 17"/>
                    <a:gd name="T6" fmla="*/ 17 w 18"/>
                    <a:gd name="T7" fmla="*/ 16 h 17"/>
                    <a:gd name="T8" fmla="*/ 0 w 18"/>
                    <a:gd name="T9" fmla="*/ 13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17"/>
                    <a:gd name="T17" fmla="*/ 18 w 18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17">
                      <a:moveTo>
                        <a:pt x="0" y="13"/>
                      </a:moveTo>
                      <a:lnTo>
                        <a:pt x="0" y="13"/>
                      </a:lnTo>
                      <a:lnTo>
                        <a:pt x="5" y="0"/>
                      </a:lnTo>
                      <a:lnTo>
                        <a:pt x="17" y="16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EAEAEA">
                    <a:alpha val="74117"/>
                  </a:srgbClr>
                </a:solidFill>
                <a:ln w="12699" cap="rnd">
                  <a:solidFill>
                    <a:srgbClr val="96969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D2E2D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171" name="Freeform 225"/>
                <p:cNvSpPr>
                  <a:spLocks/>
                </p:cNvSpPr>
                <p:nvPr/>
              </p:nvSpPr>
              <p:spPr bwMode="auto">
                <a:xfrm>
                  <a:off x="1755" y="3362"/>
                  <a:ext cx="36" cy="40"/>
                </a:xfrm>
                <a:custGeom>
                  <a:avLst/>
                  <a:gdLst>
                    <a:gd name="T0" fmla="*/ 0 w 36"/>
                    <a:gd name="T1" fmla="*/ 30 h 40"/>
                    <a:gd name="T2" fmla="*/ 0 w 36"/>
                    <a:gd name="T3" fmla="*/ 30 h 40"/>
                    <a:gd name="T4" fmla="*/ 4 w 36"/>
                    <a:gd name="T5" fmla="*/ 26 h 40"/>
                    <a:gd name="T6" fmla="*/ 25 w 36"/>
                    <a:gd name="T7" fmla="*/ 29 h 40"/>
                    <a:gd name="T8" fmla="*/ 16 w 36"/>
                    <a:gd name="T9" fmla="*/ 19 h 40"/>
                    <a:gd name="T10" fmla="*/ 25 w 36"/>
                    <a:gd name="T11" fmla="*/ 13 h 40"/>
                    <a:gd name="T12" fmla="*/ 11 w 36"/>
                    <a:gd name="T13" fmla="*/ 9 h 40"/>
                    <a:gd name="T14" fmla="*/ 11 w 36"/>
                    <a:gd name="T15" fmla="*/ 1 h 40"/>
                    <a:gd name="T16" fmla="*/ 35 w 36"/>
                    <a:gd name="T17" fmla="*/ 0 h 40"/>
                    <a:gd name="T18" fmla="*/ 35 w 36"/>
                    <a:gd name="T19" fmla="*/ 39 h 40"/>
                    <a:gd name="T20" fmla="*/ 0 w 36"/>
                    <a:gd name="T21" fmla="*/ 30 h 4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6"/>
                    <a:gd name="T34" fmla="*/ 0 h 40"/>
                    <a:gd name="T35" fmla="*/ 36 w 36"/>
                    <a:gd name="T36" fmla="*/ 40 h 4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6" h="40">
                      <a:moveTo>
                        <a:pt x="0" y="30"/>
                      </a:moveTo>
                      <a:lnTo>
                        <a:pt x="0" y="30"/>
                      </a:lnTo>
                      <a:lnTo>
                        <a:pt x="4" y="26"/>
                      </a:lnTo>
                      <a:lnTo>
                        <a:pt x="25" y="29"/>
                      </a:lnTo>
                      <a:lnTo>
                        <a:pt x="16" y="19"/>
                      </a:lnTo>
                      <a:lnTo>
                        <a:pt x="25" y="13"/>
                      </a:lnTo>
                      <a:lnTo>
                        <a:pt x="11" y="9"/>
                      </a:lnTo>
                      <a:lnTo>
                        <a:pt x="11" y="1"/>
                      </a:lnTo>
                      <a:lnTo>
                        <a:pt x="35" y="0"/>
                      </a:lnTo>
                      <a:lnTo>
                        <a:pt x="35" y="39"/>
                      </a:lnTo>
                      <a:lnTo>
                        <a:pt x="0" y="30"/>
                      </a:lnTo>
                    </a:path>
                  </a:pathLst>
                </a:custGeom>
                <a:solidFill>
                  <a:srgbClr val="EAEAEA">
                    <a:alpha val="74117"/>
                  </a:srgbClr>
                </a:solidFill>
                <a:ln w="12699" cap="rnd">
                  <a:solidFill>
                    <a:srgbClr val="96969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D2E2D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172" name="Freeform 226"/>
                <p:cNvSpPr>
                  <a:spLocks/>
                </p:cNvSpPr>
                <p:nvPr/>
              </p:nvSpPr>
              <p:spPr bwMode="auto">
                <a:xfrm>
                  <a:off x="1772" y="3406"/>
                  <a:ext cx="28" cy="17"/>
                </a:xfrm>
                <a:custGeom>
                  <a:avLst/>
                  <a:gdLst>
                    <a:gd name="T0" fmla="*/ 0 w 28"/>
                    <a:gd name="T1" fmla="*/ 0 h 17"/>
                    <a:gd name="T2" fmla="*/ 0 w 28"/>
                    <a:gd name="T3" fmla="*/ 0 h 17"/>
                    <a:gd name="T4" fmla="*/ 25 w 28"/>
                    <a:gd name="T5" fmla="*/ 3 h 17"/>
                    <a:gd name="T6" fmla="*/ 27 w 28"/>
                    <a:gd name="T7" fmla="*/ 16 h 17"/>
                    <a:gd name="T8" fmla="*/ 0 w 28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"/>
                    <a:gd name="T16" fmla="*/ 0 h 17"/>
                    <a:gd name="T17" fmla="*/ 28 w 28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"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5" y="3"/>
                      </a:lnTo>
                      <a:lnTo>
                        <a:pt x="27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AEAEA">
                    <a:alpha val="74117"/>
                  </a:srgbClr>
                </a:solidFill>
                <a:ln w="12699" cap="rnd">
                  <a:solidFill>
                    <a:srgbClr val="96969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D2E2D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173" name="Freeform 227"/>
                <p:cNvSpPr>
                  <a:spLocks/>
                </p:cNvSpPr>
                <p:nvPr/>
              </p:nvSpPr>
              <p:spPr bwMode="auto">
                <a:xfrm>
                  <a:off x="1796" y="3402"/>
                  <a:ext cx="18" cy="17"/>
                </a:xfrm>
                <a:custGeom>
                  <a:avLst/>
                  <a:gdLst>
                    <a:gd name="T0" fmla="*/ 0 w 18"/>
                    <a:gd name="T1" fmla="*/ 16 h 17"/>
                    <a:gd name="T2" fmla="*/ 0 w 18"/>
                    <a:gd name="T3" fmla="*/ 16 h 17"/>
                    <a:gd name="T4" fmla="*/ 4 w 18"/>
                    <a:gd name="T5" fmla="*/ 0 h 17"/>
                    <a:gd name="T6" fmla="*/ 17 w 18"/>
                    <a:gd name="T7" fmla="*/ 16 h 17"/>
                    <a:gd name="T8" fmla="*/ 0 w 18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17"/>
                    <a:gd name="T17" fmla="*/ 18 w 18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17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4" y="0"/>
                      </a:lnTo>
                      <a:lnTo>
                        <a:pt x="1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EAEAEA">
                    <a:alpha val="74117"/>
                  </a:srgbClr>
                </a:solidFill>
                <a:ln w="12699" cap="rnd">
                  <a:solidFill>
                    <a:srgbClr val="96969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D2E2D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sp>
            <p:nvSpPr>
              <p:cNvPr id="142" name="Freeform 228"/>
              <p:cNvSpPr>
                <a:spLocks/>
              </p:cNvSpPr>
              <p:nvPr/>
            </p:nvSpPr>
            <p:spPr bwMode="auto">
              <a:xfrm>
                <a:off x="1457" y="2620"/>
                <a:ext cx="192" cy="296"/>
              </a:xfrm>
              <a:custGeom>
                <a:avLst/>
                <a:gdLst>
                  <a:gd name="T0" fmla="*/ 0 w 154"/>
                  <a:gd name="T1" fmla="*/ 2147483647 h 213"/>
                  <a:gd name="T2" fmla="*/ 0 w 154"/>
                  <a:gd name="T3" fmla="*/ 2147483647 h 213"/>
                  <a:gd name="T4" fmla="*/ 2147483647 w 154"/>
                  <a:gd name="T5" fmla="*/ 2147483647 h 213"/>
                  <a:gd name="T6" fmla="*/ 2147483647 w 154"/>
                  <a:gd name="T7" fmla="*/ 2147483647 h 213"/>
                  <a:gd name="T8" fmla="*/ 2147483647 w 154"/>
                  <a:gd name="T9" fmla="*/ 2147483647 h 213"/>
                  <a:gd name="T10" fmla="*/ 2147483647 w 154"/>
                  <a:gd name="T11" fmla="*/ 2147483647 h 213"/>
                  <a:gd name="T12" fmla="*/ 2147483647 w 154"/>
                  <a:gd name="T13" fmla="*/ 2147483647 h 213"/>
                  <a:gd name="T14" fmla="*/ 2147483647 w 154"/>
                  <a:gd name="T15" fmla="*/ 2147483647 h 213"/>
                  <a:gd name="T16" fmla="*/ 2147483647 w 154"/>
                  <a:gd name="T17" fmla="*/ 2147483647 h 213"/>
                  <a:gd name="T18" fmla="*/ 2147483647 w 154"/>
                  <a:gd name="T19" fmla="*/ 2147483647 h 213"/>
                  <a:gd name="T20" fmla="*/ 2147483647 w 154"/>
                  <a:gd name="T21" fmla="*/ 2147483647 h 213"/>
                  <a:gd name="T22" fmla="*/ 2147483647 w 154"/>
                  <a:gd name="T23" fmla="*/ 2147483647 h 213"/>
                  <a:gd name="T24" fmla="*/ 2147483647 w 154"/>
                  <a:gd name="T25" fmla="*/ 2147483647 h 213"/>
                  <a:gd name="T26" fmla="*/ 2147483647 w 154"/>
                  <a:gd name="T27" fmla="*/ 2147483647 h 213"/>
                  <a:gd name="T28" fmla="*/ 2147483647 w 154"/>
                  <a:gd name="T29" fmla="*/ 2147483647 h 213"/>
                  <a:gd name="T30" fmla="*/ 2147483647 w 154"/>
                  <a:gd name="T31" fmla="*/ 2147483647 h 213"/>
                  <a:gd name="T32" fmla="*/ 2147483647 w 154"/>
                  <a:gd name="T33" fmla="*/ 2147483647 h 213"/>
                  <a:gd name="T34" fmla="*/ 2147483647 w 154"/>
                  <a:gd name="T35" fmla="*/ 2147483647 h 213"/>
                  <a:gd name="T36" fmla="*/ 2147483647 w 154"/>
                  <a:gd name="T37" fmla="*/ 2147483647 h 213"/>
                  <a:gd name="T38" fmla="*/ 2147483647 w 154"/>
                  <a:gd name="T39" fmla="*/ 2147483647 h 213"/>
                  <a:gd name="T40" fmla="*/ 2147483647 w 154"/>
                  <a:gd name="T41" fmla="*/ 2147483647 h 213"/>
                  <a:gd name="T42" fmla="*/ 2147483647 w 154"/>
                  <a:gd name="T43" fmla="*/ 0 h 213"/>
                  <a:gd name="T44" fmla="*/ 2147483647 w 154"/>
                  <a:gd name="T45" fmla="*/ 2147483647 h 213"/>
                  <a:gd name="T46" fmla="*/ 2147483647 w 154"/>
                  <a:gd name="T47" fmla="*/ 2147483647 h 213"/>
                  <a:gd name="T48" fmla="*/ 2147483647 w 154"/>
                  <a:gd name="T49" fmla="*/ 2147483647 h 213"/>
                  <a:gd name="T50" fmla="*/ 2147483647 w 154"/>
                  <a:gd name="T51" fmla="*/ 2147483647 h 213"/>
                  <a:gd name="T52" fmla="*/ 2147483647 w 154"/>
                  <a:gd name="T53" fmla="*/ 2147483647 h 213"/>
                  <a:gd name="T54" fmla="*/ 2147483647 w 154"/>
                  <a:gd name="T55" fmla="*/ 2147483647 h 213"/>
                  <a:gd name="T56" fmla="*/ 0 w 154"/>
                  <a:gd name="T57" fmla="*/ 2147483647 h 21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54"/>
                  <a:gd name="T88" fmla="*/ 0 h 213"/>
                  <a:gd name="T89" fmla="*/ 154 w 154"/>
                  <a:gd name="T90" fmla="*/ 213 h 21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54" h="213">
                    <a:moveTo>
                      <a:pt x="0" y="140"/>
                    </a:moveTo>
                    <a:lnTo>
                      <a:pt x="0" y="140"/>
                    </a:lnTo>
                    <a:lnTo>
                      <a:pt x="20" y="157"/>
                    </a:lnTo>
                    <a:lnTo>
                      <a:pt x="46" y="160"/>
                    </a:lnTo>
                    <a:lnTo>
                      <a:pt x="75" y="186"/>
                    </a:lnTo>
                    <a:lnTo>
                      <a:pt x="111" y="190"/>
                    </a:lnTo>
                    <a:lnTo>
                      <a:pt x="105" y="205"/>
                    </a:lnTo>
                    <a:lnTo>
                      <a:pt x="113" y="212"/>
                    </a:lnTo>
                    <a:lnTo>
                      <a:pt x="121" y="174"/>
                    </a:lnTo>
                    <a:lnTo>
                      <a:pt x="113" y="151"/>
                    </a:lnTo>
                    <a:lnTo>
                      <a:pt x="126" y="150"/>
                    </a:lnTo>
                    <a:lnTo>
                      <a:pt x="115" y="137"/>
                    </a:lnTo>
                    <a:lnTo>
                      <a:pt x="146" y="133"/>
                    </a:lnTo>
                    <a:lnTo>
                      <a:pt x="153" y="143"/>
                    </a:lnTo>
                    <a:lnTo>
                      <a:pt x="141" y="125"/>
                    </a:lnTo>
                    <a:lnTo>
                      <a:pt x="144" y="79"/>
                    </a:lnTo>
                    <a:lnTo>
                      <a:pt x="122" y="80"/>
                    </a:lnTo>
                    <a:lnTo>
                      <a:pt x="113" y="70"/>
                    </a:lnTo>
                    <a:lnTo>
                      <a:pt x="87" y="67"/>
                    </a:lnTo>
                    <a:lnTo>
                      <a:pt x="72" y="42"/>
                    </a:lnTo>
                    <a:lnTo>
                      <a:pt x="96" y="9"/>
                    </a:lnTo>
                    <a:lnTo>
                      <a:pt x="92" y="0"/>
                    </a:lnTo>
                    <a:lnTo>
                      <a:pt x="51" y="19"/>
                    </a:lnTo>
                    <a:lnTo>
                      <a:pt x="26" y="57"/>
                    </a:lnTo>
                    <a:lnTo>
                      <a:pt x="18" y="47"/>
                    </a:lnTo>
                    <a:lnTo>
                      <a:pt x="13" y="67"/>
                    </a:lnTo>
                    <a:lnTo>
                      <a:pt x="18" y="108"/>
                    </a:lnTo>
                    <a:lnTo>
                      <a:pt x="24" y="108"/>
                    </a:lnTo>
                    <a:lnTo>
                      <a:pt x="0" y="140"/>
                    </a:lnTo>
                  </a:path>
                </a:pathLst>
              </a:custGeom>
              <a:solidFill>
                <a:srgbClr val="FFFFFF">
                  <a:lumMod val="95000"/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43" name="Freeform 229"/>
              <p:cNvSpPr>
                <a:spLocks/>
              </p:cNvSpPr>
              <p:nvPr/>
            </p:nvSpPr>
            <p:spPr bwMode="auto">
              <a:xfrm>
                <a:off x="1350" y="2648"/>
                <a:ext cx="50" cy="46"/>
              </a:xfrm>
              <a:custGeom>
                <a:avLst/>
                <a:gdLst>
                  <a:gd name="T0" fmla="*/ 0 w 40"/>
                  <a:gd name="T1" fmla="*/ 0 h 34"/>
                  <a:gd name="T2" fmla="*/ 0 w 40"/>
                  <a:gd name="T3" fmla="*/ 0 h 34"/>
                  <a:gd name="T4" fmla="*/ 0 w 40"/>
                  <a:gd name="T5" fmla="*/ 2147483647 h 34"/>
                  <a:gd name="T6" fmla="*/ 2147483647 w 40"/>
                  <a:gd name="T7" fmla="*/ 2147483647 h 34"/>
                  <a:gd name="T8" fmla="*/ 2147483647 w 40"/>
                  <a:gd name="T9" fmla="*/ 2147483647 h 34"/>
                  <a:gd name="T10" fmla="*/ 2147483647 w 40"/>
                  <a:gd name="T11" fmla="*/ 2147483647 h 34"/>
                  <a:gd name="T12" fmla="*/ 2147483647 w 40"/>
                  <a:gd name="T13" fmla="*/ 0 h 34"/>
                  <a:gd name="T14" fmla="*/ 0 w 40"/>
                  <a:gd name="T15" fmla="*/ 0 h 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"/>
                  <a:gd name="T25" fmla="*/ 0 h 34"/>
                  <a:gd name="T26" fmla="*/ 40 w 40"/>
                  <a:gd name="T27" fmla="*/ 34 h 3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" h="34">
                    <a:moveTo>
                      <a:pt x="0" y="0"/>
                    </a:moveTo>
                    <a:lnTo>
                      <a:pt x="0" y="0"/>
                    </a:lnTo>
                    <a:lnTo>
                      <a:pt x="0" y="13"/>
                    </a:lnTo>
                    <a:lnTo>
                      <a:pt x="9" y="10"/>
                    </a:lnTo>
                    <a:lnTo>
                      <a:pt x="33" y="33"/>
                    </a:lnTo>
                    <a:lnTo>
                      <a:pt x="39" y="16"/>
                    </a:lnTo>
                    <a:lnTo>
                      <a:pt x="24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AEAEA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44" name="Freeform 230"/>
              <p:cNvSpPr>
                <a:spLocks/>
              </p:cNvSpPr>
              <p:nvPr/>
            </p:nvSpPr>
            <p:spPr bwMode="auto">
              <a:xfrm>
                <a:off x="1360" y="2427"/>
                <a:ext cx="174" cy="62"/>
              </a:xfrm>
              <a:custGeom>
                <a:avLst/>
                <a:gdLst>
                  <a:gd name="T0" fmla="*/ 0 w 138"/>
                  <a:gd name="T1" fmla="*/ 2147483647 h 44"/>
                  <a:gd name="T2" fmla="*/ 0 w 138"/>
                  <a:gd name="T3" fmla="*/ 2147483647 h 44"/>
                  <a:gd name="T4" fmla="*/ 2147483647 w 138"/>
                  <a:gd name="T5" fmla="*/ 2147483647 h 44"/>
                  <a:gd name="T6" fmla="*/ 2147483647 w 138"/>
                  <a:gd name="T7" fmla="*/ 0 h 44"/>
                  <a:gd name="T8" fmla="*/ 2147483647 w 138"/>
                  <a:gd name="T9" fmla="*/ 2147483647 h 44"/>
                  <a:gd name="T10" fmla="*/ 2147483647 w 138"/>
                  <a:gd name="T11" fmla="*/ 2147483647 h 44"/>
                  <a:gd name="T12" fmla="*/ 2147483647 w 138"/>
                  <a:gd name="T13" fmla="*/ 2147483647 h 44"/>
                  <a:gd name="T14" fmla="*/ 2147483647 w 138"/>
                  <a:gd name="T15" fmla="*/ 2147483647 h 44"/>
                  <a:gd name="T16" fmla="*/ 2147483647 w 138"/>
                  <a:gd name="T17" fmla="*/ 2147483647 h 44"/>
                  <a:gd name="T18" fmla="*/ 2147483647 w 138"/>
                  <a:gd name="T19" fmla="*/ 2147483647 h 44"/>
                  <a:gd name="T20" fmla="*/ 0 w 138"/>
                  <a:gd name="T21" fmla="*/ 2147483647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8"/>
                  <a:gd name="T34" fmla="*/ 0 h 44"/>
                  <a:gd name="T35" fmla="*/ 138 w 138"/>
                  <a:gd name="T36" fmla="*/ 44 h 4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8" h="44">
                    <a:moveTo>
                      <a:pt x="0" y="16"/>
                    </a:moveTo>
                    <a:lnTo>
                      <a:pt x="0" y="16"/>
                    </a:lnTo>
                    <a:lnTo>
                      <a:pt x="18" y="2"/>
                    </a:lnTo>
                    <a:lnTo>
                      <a:pt x="53" y="0"/>
                    </a:lnTo>
                    <a:lnTo>
                      <a:pt x="137" y="36"/>
                    </a:lnTo>
                    <a:lnTo>
                      <a:pt x="93" y="43"/>
                    </a:lnTo>
                    <a:lnTo>
                      <a:pt x="98" y="33"/>
                    </a:lnTo>
                    <a:lnTo>
                      <a:pt x="77" y="21"/>
                    </a:lnTo>
                    <a:lnTo>
                      <a:pt x="36" y="13"/>
                    </a:lnTo>
                    <a:lnTo>
                      <a:pt x="38" y="7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EAEAEA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45" name="Freeform 231"/>
              <p:cNvSpPr>
                <a:spLocks/>
              </p:cNvSpPr>
              <p:nvPr/>
            </p:nvSpPr>
            <p:spPr bwMode="auto">
              <a:xfrm>
                <a:off x="1569" y="2487"/>
                <a:ext cx="54" cy="34"/>
              </a:xfrm>
              <a:custGeom>
                <a:avLst/>
                <a:gdLst>
                  <a:gd name="T0" fmla="*/ 0 w 44"/>
                  <a:gd name="T1" fmla="*/ 0 h 25"/>
                  <a:gd name="T2" fmla="*/ 0 w 44"/>
                  <a:gd name="T3" fmla="*/ 0 h 25"/>
                  <a:gd name="T4" fmla="*/ 0 w 44"/>
                  <a:gd name="T5" fmla="*/ 2147483647 h 25"/>
                  <a:gd name="T6" fmla="*/ 2147483647 w 44"/>
                  <a:gd name="T7" fmla="*/ 2147483647 h 25"/>
                  <a:gd name="T8" fmla="*/ 2147483647 w 44"/>
                  <a:gd name="T9" fmla="*/ 2147483647 h 25"/>
                  <a:gd name="T10" fmla="*/ 0 w 44"/>
                  <a:gd name="T11" fmla="*/ 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4"/>
                  <a:gd name="T19" fmla="*/ 0 h 25"/>
                  <a:gd name="T20" fmla="*/ 44 w 44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4" h="25">
                    <a:moveTo>
                      <a:pt x="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3" y="15"/>
                    </a:lnTo>
                    <a:lnTo>
                      <a:pt x="23" y="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AEAEA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46" name="Freeform 232"/>
              <p:cNvSpPr>
                <a:spLocks/>
              </p:cNvSpPr>
              <p:nvPr/>
            </p:nvSpPr>
            <p:spPr bwMode="auto">
              <a:xfrm>
                <a:off x="1426" y="2815"/>
                <a:ext cx="90" cy="113"/>
              </a:xfrm>
              <a:custGeom>
                <a:avLst/>
                <a:gdLst>
                  <a:gd name="T0" fmla="*/ 0 w 72"/>
                  <a:gd name="T1" fmla="*/ 2147483647 h 81"/>
                  <a:gd name="T2" fmla="*/ 0 w 72"/>
                  <a:gd name="T3" fmla="*/ 2147483647 h 81"/>
                  <a:gd name="T4" fmla="*/ 2147483647 w 72"/>
                  <a:gd name="T5" fmla="*/ 2147483647 h 81"/>
                  <a:gd name="T6" fmla="*/ 2147483647 w 72"/>
                  <a:gd name="T7" fmla="*/ 2147483647 h 81"/>
                  <a:gd name="T8" fmla="*/ 2147483647 w 72"/>
                  <a:gd name="T9" fmla="*/ 2147483647 h 81"/>
                  <a:gd name="T10" fmla="*/ 2147483647 w 72"/>
                  <a:gd name="T11" fmla="*/ 2147483647 h 81"/>
                  <a:gd name="T12" fmla="*/ 2147483647 w 72"/>
                  <a:gd name="T13" fmla="*/ 2147483647 h 81"/>
                  <a:gd name="T14" fmla="*/ 2147483647 w 72"/>
                  <a:gd name="T15" fmla="*/ 2147483647 h 81"/>
                  <a:gd name="T16" fmla="*/ 2147483647 w 72"/>
                  <a:gd name="T17" fmla="*/ 2147483647 h 81"/>
                  <a:gd name="T18" fmla="*/ 2147483647 w 72"/>
                  <a:gd name="T19" fmla="*/ 2147483647 h 81"/>
                  <a:gd name="T20" fmla="*/ 2147483647 w 72"/>
                  <a:gd name="T21" fmla="*/ 2147483647 h 81"/>
                  <a:gd name="T22" fmla="*/ 2147483647 w 72"/>
                  <a:gd name="T23" fmla="*/ 0 h 81"/>
                  <a:gd name="T24" fmla="*/ 2147483647 w 72"/>
                  <a:gd name="T25" fmla="*/ 2147483647 h 81"/>
                  <a:gd name="T26" fmla="*/ 0 w 72"/>
                  <a:gd name="T27" fmla="*/ 2147483647 h 8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2"/>
                  <a:gd name="T43" fmla="*/ 0 h 81"/>
                  <a:gd name="T44" fmla="*/ 72 w 72"/>
                  <a:gd name="T45" fmla="*/ 81 h 8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2" h="81">
                    <a:moveTo>
                      <a:pt x="0" y="31"/>
                    </a:moveTo>
                    <a:lnTo>
                      <a:pt x="0" y="31"/>
                    </a:lnTo>
                    <a:lnTo>
                      <a:pt x="1" y="44"/>
                    </a:lnTo>
                    <a:lnTo>
                      <a:pt x="14" y="49"/>
                    </a:lnTo>
                    <a:lnTo>
                      <a:pt x="7" y="62"/>
                    </a:lnTo>
                    <a:lnTo>
                      <a:pt x="4" y="74"/>
                    </a:lnTo>
                    <a:lnTo>
                      <a:pt x="20" y="80"/>
                    </a:lnTo>
                    <a:lnTo>
                      <a:pt x="35" y="56"/>
                    </a:lnTo>
                    <a:lnTo>
                      <a:pt x="64" y="40"/>
                    </a:lnTo>
                    <a:lnTo>
                      <a:pt x="71" y="19"/>
                    </a:lnTo>
                    <a:lnTo>
                      <a:pt x="44" y="17"/>
                    </a:lnTo>
                    <a:lnTo>
                      <a:pt x="24" y="0"/>
                    </a:lnTo>
                    <a:lnTo>
                      <a:pt x="8" y="8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FFFFFF">
                  <a:lumMod val="95000"/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47" name="Freeform 233"/>
              <p:cNvSpPr>
                <a:spLocks/>
              </p:cNvSpPr>
              <p:nvPr/>
            </p:nvSpPr>
            <p:spPr bwMode="auto">
              <a:xfrm>
                <a:off x="1279" y="2583"/>
                <a:ext cx="40" cy="24"/>
              </a:xfrm>
              <a:custGeom>
                <a:avLst/>
                <a:gdLst>
                  <a:gd name="T0" fmla="*/ 0 w 31"/>
                  <a:gd name="T1" fmla="*/ 2147483647 h 17"/>
                  <a:gd name="T2" fmla="*/ 0 w 31"/>
                  <a:gd name="T3" fmla="*/ 2147483647 h 17"/>
                  <a:gd name="T4" fmla="*/ 2147483647 w 31"/>
                  <a:gd name="T5" fmla="*/ 0 h 17"/>
                  <a:gd name="T6" fmla="*/ 2147483647 w 31"/>
                  <a:gd name="T7" fmla="*/ 2147483647 h 17"/>
                  <a:gd name="T8" fmla="*/ 0 w 31"/>
                  <a:gd name="T9" fmla="*/ 214748364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17"/>
                  <a:gd name="T17" fmla="*/ 31 w 31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17">
                    <a:moveTo>
                      <a:pt x="0" y="12"/>
                    </a:moveTo>
                    <a:lnTo>
                      <a:pt x="0" y="12"/>
                    </a:lnTo>
                    <a:lnTo>
                      <a:pt x="9" y="0"/>
                    </a:lnTo>
                    <a:lnTo>
                      <a:pt x="30" y="16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EAEAEA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48" name="Freeform 234"/>
              <p:cNvSpPr>
                <a:spLocks/>
              </p:cNvSpPr>
              <p:nvPr/>
            </p:nvSpPr>
            <p:spPr bwMode="auto">
              <a:xfrm>
                <a:off x="1846" y="2743"/>
                <a:ext cx="45" cy="59"/>
              </a:xfrm>
              <a:custGeom>
                <a:avLst/>
                <a:gdLst>
                  <a:gd name="T0" fmla="*/ 0 w 37"/>
                  <a:gd name="T1" fmla="*/ 2147483647 h 44"/>
                  <a:gd name="T2" fmla="*/ 0 w 37"/>
                  <a:gd name="T3" fmla="*/ 2147483647 h 44"/>
                  <a:gd name="T4" fmla="*/ 2147483647 w 37"/>
                  <a:gd name="T5" fmla="*/ 0 h 44"/>
                  <a:gd name="T6" fmla="*/ 2147483647 w 37"/>
                  <a:gd name="T7" fmla="*/ 2147483647 h 44"/>
                  <a:gd name="T8" fmla="*/ 2147483647 w 37"/>
                  <a:gd name="T9" fmla="*/ 2147483647 h 44"/>
                  <a:gd name="T10" fmla="*/ 0 w 37"/>
                  <a:gd name="T11" fmla="*/ 2147483647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44"/>
                  <a:gd name="T20" fmla="*/ 37 w 37"/>
                  <a:gd name="T21" fmla="*/ 44 h 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44">
                    <a:moveTo>
                      <a:pt x="0" y="43"/>
                    </a:moveTo>
                    <a:lnTo>
                      <a:pt x="0" y="43"/>
                    </a:lnTo>
                    <a:lnTo>
                      <a:pt x="6" y="0"/>
                    </a:lnTo>
                    <a:lnTo>
                      <a:pt x="36" y="18"/>
                    </a:lnTo>
                    <a:lnTo>
                      <a:pt x="18" y="43"/>
                    </a:lnTo>
                    <a:lnTo>
                      <a:pt x="0" y="43"/>
                    </a:lnTo>
                  </a:path>
                </a:pathLst>
              </a:custGeom>
              <a:solidFill>
                <a:srgbClr val="FFFFFF">
                  <a:lumMod val="95000"/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49" name="Freeform 235"/>
              <p:cNvSpPr>
                <a:spLocks/>
              </p:cNvSpPr>
              <p:nvPr/>
            </p:nvSpPr>
            <p:spPr bwMode="auto">
              <a:xfrm>
                <a:off x="1242" y="2521"/>
                <a:ext cx="65" cy="77"/>
              </a:xfrm>
              <a:custGeom>
                <a:avLst/>
                <a:gdLst>
                  <a:gd name="T0" fmla="*/ 0 w 52"/>
                  <a:gd name="T1" fmla="*/ 2147483647 h 56"/>
                  <a:gd name="T2" fmla="*/ 0 w 52"/>
                  <a:gd name="T3" fmla="*/ 2147483647 h 56"/>
                  <a:gd name="T4" fmla="*/ 2147483647 w 52"/>
                  <a:gd name="T5" fmla="*/ 2147483647 h 56"/>
                  <a:gd name="T6" fmla="*/ 2147483647 w 52"/>
                  <a:gd name="T7" fmla="*/ 2147483647 h 56"/>
                  <a:gd name="T8" fmla="*/ 2147483647 w 52"/>
                  <a:gd name="T9" fmla="*/ 2147483647 h 56"/>
                  <a:gd name="T10" fmla="*/ 2147483647 w 52"/>
                  <a:gd name="T11" fmla="*/ 0 h 56"/>
                  <a:gd name="T12" fmla="*/ 2147483647 w 52"/>
                  <a:gd name="T13" fmla="*/ 2147483647 h 56"/>
                  <a:gd name="T14" fmla="*/ 2147483647 w 52"/>
                  <a:gd name="T15" fmla="*/ 2147483647 h 56"/>
                  <a:gd name="T16" fmla="*/ 2147483647 w 52"/>
                  <a:gd name="T17" fmla="*/ 2147483647 h 56"/>
                  <a:gd name="T18" fmla="*/ 2147483647 w 52"/>
                  <a:gd name="T19" fmla="*/ 2147483647 h 56"/>
                  <a:gd name="T20" fmla="*/ 0 w 52"/>
                  <a:gd name="T21" fmla="*/ 2147483647 h 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2"/>
                  <a:gd name="T34" fmla="*/ 0 h 56"/>
                  <a:gd name="T35" fmla="*/ 52 w 52"/>
                  <a:gd name="T36" fmla="*/ 56 h 5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2" h="56">
                    <a:moveTo>
                      <a:pt x="0" y="42"/>
                    </a:moveTo>
                    <a:lnTo>
                      <a:pt x="0" y="42"/>
                    </a:lnTo>
                    <a:lnTo>
                      <a:pt x="12" y="24"/>
                    </a:lnTo>
                    <a:lnTo>
                      <a:pt x="25" y="24"/>
                    </a:lnTo>
                    <a:lnTo>
                      <a:pt x="10" y="7"/>
                    </a:lnTo>
                    <a:lnTo>
                      <a:pt x="40" y="0"/>
                    </a:lnTo>
                    <a:lnTo>
                      <a:pt x="43" y="25"/>
                    </a:lnTo>
                    <a:lnTo>
                      <a:pt x="51" y="28"/>
                    </a:lnTo>
                    <a:lnTo>
                      <a:pt x="37" y="44"/>
                    </a:lnTo>
                    <a:lnTo>
                      <a:pt x="28" y="55"/>
                    </a:lnTo>
                    <a:lnTo>
                      <a:pt x="0" y="42"/>
                    </a:lnTo>
                  </a:path>
                </a:pathLst>
              </a:custGeom>
              <a:solidFill>
                <a:srgbClr val="EAEAEA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50" name="Freeform 236"/>
              <p:cNvSpPr>
                <a:spLocks/>
              </p:cNvSpPr>
              <p:nvPr/>
            </p:nvSpPr>
            <p:spPr bwMode="auto">
              <a:xfrm>
                <a:off x="1737" y="2692"/>
                <a:ext cx="76" cy="121"/>
              </a:xfrm>
              <a:custGeom>
                <a:avLst/>
                <a:gdLst>
                  <a:gd name="T0" fmla="*/ 0 w 62"/>
                  <a:gd name="T1" fmla="*/ 2147483647 h 87"/>
                  <a:gd name="T2" fmla="*/ 0 w 62"/>
                  <a:gd name="T3" fmla="*/ 2147483647 h 87"/>
                  <a:gd name="T4" fmla="*/ 2147483647 w 62"/>
                  <a:gd name="T5" fmla="*/ 2147483647 h 87"/>
                  <a:gd name="T6" fmla="*/ 2147483647 w 62"/>
                  <a:gd name="T7" fmla="*/ 2147483647 h 87"/>
                  <a:gd name="T8" fmla="*/ 2147483647 w 62"/>
                  <a:gd name="T9" fmla="*/ 2147483647 h 87"/>
                  <a:gd name="T10" fmla="*/ 2147483647 w 62"/>
                  <a:gd name="T11" fmla="*/ 2147483647 h 87"/>
                  <a:gd name="T12" fmla="*/ 2147483647 w 62"/>
                  <a:gd name="T13" fmla="*/ 2147483647 h 87"/>
                  <a:gd name="T14" fmla="*/ 2147483647 w 62"/>
                  <a:gd name="T15" fmla="*/ 2147483647 h 87"/>
                  <a:gd name="T16" fmla="*/ 2147483647 w 62"/>
                  <a:gd name="T17" fmla="*/ 2147483647 h 87"/>
                  <a:gd name="T18" fmla="*/ 2147483647 w 62"/>
                  <a:gd name="T19" fmla="*/ 0 h 87"/>
                  <a:gd name="T20" fmla="*/ 2147483647 w 62"/>
                  <a:gd name="T21" fmla="*/ 2147483647 h 87"/>
                  <a:gd name="T22" fmla="*/ 2147483647 w 62"/>
                  <a:gd name="T23" fmla="*/ 2147483647 h 87"/>
                  <a:gd name="T24" fmla="*/ 0 w 62"/>
                  <a:gd name="T25" fmla="*/ 2147483647 h 8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2"/>
                  <a:gd name="T40" fmla="*/ 0 h 87"/>
                  <a:gd name="T41" fmla="*/ 62 w 62"/>
                  <a:gd name="T42" fmla="*/ 87 h 8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2" h="87">
                    <a:moveTo>
                      <a:pt x="0" y="27"/>
                    </a:moveTo>
                    <a:lnTo>
                      <a:pt x="0" y="27"/>
                    </a:lnTo>
                    <a:lnTo>
                      <a:pt x="9" y="39"/>
                    </a:lnTo>
                    <a:lnTo>
                      <a:pt x="21" y="49"/>
                    </a:lnTo>
                    <a:lnTo>
                      <a:pt x="18" y="73"/>
                    </a:lnTo>
                    <a:lnTo>
                      <a:pt x="24" y="86"/>
                    </a:lnTo>
                    <a:lnTo>
                      <a:pt x="61" y="83"/>
                    </a:lnTo>
                    <a:lnTo>
                      <a:pt x="40" y="54"/>
                    </a:lnTo>
                    <a:lnTo>
                      <a:pt x="54" y="31"/>
                    </a:lnTo>
                    <a:lnTo>
                      <a:pt x="18" y="0"/>
                    </a:lnTo>
                    <a:lnTo>
                      <a:pt x="7" y="10"/>
                    </a:lnTo>
                    <a:lnTo>
                      <a:pt x="12" y="16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FFFFFF">
                  <a:lumMod val="95000"/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51" name="Freeform 237"/>
              <p:cNvSpPr>
                <a:spLocks/>
              </p:cNvSpPr>
              <p:nvPr/>
            </p:nvSpPr>
            <p:spPr bwMode="auto">
              <a:xfrm>
                <a:off x="1531" y="2487"/>
                <a:ext cx="38" cy="34"/>
              </a:xfrm>
              <a:custGeom>
                <a:avLst/>
                <a:gdLst>
                  <a:gd name="T0" fmla="*/ 0 w 33"/>
                  <a:gd name="T1" fmla="*/ 2147483647 h 25"/>
                  <a:gd name="T2" fmla="*/ 0 w 33"/>
                  <a:gd name="T3" fmla="*/ 2147483647 h 25"/>
                  <a:gd name="T4" fmla="*/ 2147483647 w 33"/>
                  <a:gd name="T5" fmla="*/ 2147483647 h 25"/>
                  <a:gd name="T6" fmla="*/ 2147483647 w 33"/>
                  <a:gd name="T7" fmla="*/ 2147483647 h 25"/>
                  <a:gd name="T8" fmla="*/ 2147483647 w 33"/>
                  <a:gd name="T9" fmla="*/ 0 h 25"/>
                  <a:gd name="T10" fmla="*/ 2147483647 w 33"/>
                  <a:gd name="T11" fmla="*/ 2147483647 h 25"/>
                  <a:gd name="T12" fmla="*/ 0 w 33"/>
                  <a:gd name="T13" fmla="*/ 2147483647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"/>
                  <a:gd name="T22" fmla="*/ 0 h 25"/>
                  <a:gd name="T23" fmla="*/ 33 w 33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" h="25">
                    <a:moveTo>
                      <a:pt x="0" y="17"/>
                    </a:moveTo>
                    <a:lnTo>
                      <a:pt x="0" y="17"/>
                    </a:lnTo>
                    <a:lnTo>
                      <a:pt x="24" y="17"/>
                    </a:lnTo>
                    <a:lnTo>
                      <a:pt x="12" y="2"/>
                    </a:lnTo>
                    <a:lnTo>
                      <a:pt x="32" y="0"/>
                    </a:lnTo>
                    <a:lnTo>
                      <a:pt x="32" y="24"/>
                    </a:lnTo>
                    <a:lnTo>
                      <a:pt x="0" y="17"/>
                    </a:lnTo>
                  </a:path>
                </a:pathLst>
              </a:custGeom>
              <a:solidFill>
                <a:srgbClr val="EAEAEA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52" name="Freeform 238"/>
              <p:cNvSpPr>
                <a:spLocks/>
              </p:cNvSpPr>
              <p:nvPr/>
            </p:nvSpPr>
            <p:spPr bwMode="auto">
              <a:xfrm>
                <a:off x="1289" y="2557"/>
                <a:ext cx="99" cy="57"/>
              </a:xfrm>
              <a:custGeom>
                <a:avLst/>
                <a:gdLst>
                  <a:gd name="T0" fmla="*/ 0 w 79"/>
                  <a:gd name="T1" fmla="*/ 2147483647 h 40"/>
                  <a:gd name="T2" fmla="*/ 0 w 79"/>
                  <a:gd name="T3" fmla="*/ 2147483647 h 40"/>
                  <a:gd name="T4" fmla="*/ 2147483647 w 79"/>
                  <a:gd name="T5" fmla="*/ 2147483647 h 40"/>
                  <a:gd name="T6" fmla="*/ 2147483647 w 79"/>
                  <a:gd name="T7" fmla="*/ 0 h 40"/>
                  <a:gd name="T8" fmla="*/ 2147483647 w 79"/>
                  <a:gd name="T9" fmla="*/ 2147483647 h 40"/>
                  <a:gd name="T10" fmla="*/ 2147483647 w 79"/>
                  <a:gd name="T11" fmla="*/ 2147483647 h 40"/>
                  <a:gd name="T12" fmla="*/ 2147483647 w 79"/>
                  <a:gd name="T13" fmla="*/ 2147483647 h 40"/>
                  <a:gd name="T14" fmla="*/ 2147483647 w 79"/>
                  <a:gd name="T15" fmla="*/ 2147483647 h 40"/>
                  <a:gd name="T16" fmla="*/ 0 w 79"/>
                  <a:gd name="T17" fmla="*/ 2147483647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9"/>
                  <a:gd name="T28" fmla="*/ 0 h 40"/>
                  <a:gd name="T29" fmla="*/ 79 w 79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9" h="40">
                    <a:moveTo>
                      <a:pt x="0" y="19"/>
                    </a:moveTo>
                    <a:lnTo>
                      <a:pt x="0" y="19"/>
                    </a:lnTo>
                    <a:lnTo>
                      <a:pt x="13" y="3"/>
                    </a:lnTo>
                    <a:lnTo>
                      <a:pt x="57" y="0"/>
                    </a:lnTo>
                    <a:lnTo>
                      <a:pt x="78" y="12"/>
                    </a:lnTo>
                    <a:lnTo>
                      <a:pt x="59" y="15"/>
                    </a:lnTo>
                    <a:lnTo>
                      <a:pt x="27" y="39"/>
                    </a:lnTo>
                    <a:lnTo>
                      <a:pt x="21" y="32"/>
                    </a:lnTo>
                    <a:lnTo>
                      <a:pt x="0" y="19"/>
                    </a:lnTo>
                  </a:path>
                </a:pathLst>
              </a:custGeom>
              <a:solidFill>
                <a:srgbClr val="EAEAEA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53" name="Freeform 239"/>
              <p:cNvSpPr>
                <a:spLocks/>
              </p:cNvSpPr>
              <p:nvPr/>
            </p:nvSpPr>
            <p:spPr bwMode="auto">
              <a:xfrm>
                <a:off x="851" y="2247"/>
                <a:ext cx="478" cy="334"/>
              </a:xfrm>
              <a:custGeom>
                <a:avLst/>
                <a:gdLst>
                  <a:gd name="T0" fmla="*/ 0 w 385"/>
                  <a:gd name="T1" fmla="*/ 2147483647 h 243"/>
                  <a:gd name="T2" fmla="*/ 0 w 385"/>
                  <a:gd name="T3" fmla="*/ 2147483647 h 243"/>
                  <a:gd name="T4" fmla="*/ 2147483647 w 385"/>
                  <a:gd name="T5" fmla="*/ 2147483647 h 243"/>
                  <a:gd name="T6" fmla="*/ 2147483647 w 385"/>
                  <a:gd name="T7" fmla="*/ 2147483647 h 243"/>
                  <a:gd name="T8" fmla="*/ 2147483647 w 385"/>
                  <a:gd name="T9" fmla="*/ 2147483647 h 243"/>
                  <a:gd name="T10" fmla="*/ 2147483647 w 385"/>
                  <a:gd name="T11" fmla="*/ 2147483647 h 243"/>
                  <a:gd name="T12" fmla="*/ 2147483647 w 385"/>
                  <a:gd name="T13" fmla="*/ 2147483647 h 243"/>
                  <a:gd name="T14" fmla="*/ 2147483647 w 385"/>
                  <a:gd name="T15" fmla="*/ 2147483647 h 243"/>
                  <a:gd name="T16" fmla="*/ 2147483647 w 385"/>
                  <a:gd name="T17" fmla="*/ 2147483647 h 243"/>
                  <a:gd name="T18" fmla="*/ 2147483647 w 385"/>
                  <a:gd name="T19" fmla="*/ 2147483647 h 243"/>
                  <a:gd name="T20" fmla="*/ 2147483647 w 385"/>
                  <a:gd name="T21" fmla="*/ 2147483647 h 243"/>
                  <a:gd name="T22" fmla="*/ 2147483647 w 385"/>
                  <a:gd name="T23" fmla="*/ 2147483647 h 243"/>
                  <a:gd name="T24" fmla="*/ 2147483647 w 385"/>
                  <a:gd name="T25" fmla="*/ 2147483647 h 243"/>
                  <a:gd name="T26" fmla="*/ 2147483647 w 385"/>
                  <a:gd name="T27" fmla="*/ 2147483647 h 243"/>
                  <a:gd name="T28" fmla="*/ 2147483647 w 385"/>
                  <a:gd name="T29" fmla="*/ 2147483647 h 243"/>
                  <a:gd name="T30" fmla="*/ 2147483647 w 385"/>
                  <a:gd name="T31" fmla="*/ 2147483647 h 243"/>
                  <a:gd name="T32" fmla="*/ 2147483647 w 385"/>
                  <a:gd name="T33" fmla="*/ 2147483647 h 243"/>
                  <a:gd name="T34" fmla="*/ 2147483647 w 385"/>
                  <a:gd name="T35" fmla="*/ 2147483647 h 243"/>
                  <a:gd name="T36" fmla="*/ 2147483647 w 385"/>
                  <a:gd name="T37" fmla="*/ 2147483647 h 243"/>
                  <a:gd name="T38" fmla="*/ 2147483647 w 385"/>
                  <a:gd name="T39" fmla="*/ 2147483647 h 243"/>
                  <a:gd name="T40" fmla="*/ 2147483647 w 385"/>
                  <a:gd name="T41" fmla="*/ 2147483647 h 243"/>
                  <a:gd name="T42" fmla="*/ 2147483647 w 385"/>
                  <a:gd name="T43" fmla="*/ 2147483647 h 243"/>
                  <a:gd name="T44" fmla="*/ 2147483647 w 385"/>
                  <a:gd name="T45" fmla="*/ 2147483647 h 243"/>
                  <a:gd name="T46" fmla="*/ 2147483647 w 385"/>
                  <a:gd name="T47" fmla="*/ 2147483647 h 243"/>
                  <a:gd name="T48" fmla="*/ 2147483647 w 385"/>
                  <a:gd name="T49" fmla="*/ 2147483647 h 243"/>
                  <a:gd name="T50" fmla="*/ 2147483647 w 385"/>
                  <a:gd name="T51" fmla="*/ 2147483647 h 243"/>
                  <a:gd name="T52" fmla="*/ 2147483647 w 385"/>
                  <a:gd name="T53" fmla="*/ 2147483647 h 243"/>
                  <a:gd name="T54" fmla="*/ 2147483647 w 385"/>
                  <a:gd name="T55" fmla="*/ 2147483647 h 243"/>
                  <a:gd name="T56" fmla="*/ 2147483647 w 385"/>
                  <a:gd name="T57" fmla="*/ 2147483647 h 243"/>
                  <a:gd name="T58" fmla="*/ 2147483647 w 385"/>
                  <a:gd name="T59" fmla="*/ 2147483647 h 243"/>
                  <a:gd name="T60" fmla="*/ 2147483647 w 385"/>
                  <a:gd name="T61" fmla="*/ 2147483647 h 243"/>
                  <a:gd name="T62" fmla="*/ 2147483647 w 385"/>
                  <a:gd name="T63" fmla="*/ 2147483647 h 243"/>
                  <a:gd name="T64" fmla="*/ 2147483647 w 385"/>
                  <a:gd name="T65" fmla="*/ 2147483647 h 243"/>
                  <a:gd name="T66" fmla="*/ 2147483647 w 385"/>
                  <a:gd name="T67" fmla="*/ 2147483647 h 243"/>
                  <a:gd name="T68" fmla="*/ 2147483647 w 385"/>
                  <a:gd name="T69" fmla="*/ 2147483647 h 243"/>
                  <a:gd name="T70" fmla="*/ 2147483647 w 385"/>
                  <a:gd name="T71" fmla="*/ 2147483647 h 243"/>
                  <a:gd name="T72" fmla="*/ 2147483647 w 385"/>
                  <a:gd name="T73" fmla="*/ 2147483647 h 243"/>
                  <a:gd name="T74" fmla="*/ 2147483647 w 385"/>
                  <a:gd name="T75" fmla="*/ 2147483647 h 243"/>
                  <a:gd name="T76" fmla="*/ 2147483647 w 385"/>
                  <a:gd name="T77" fmla="*/ 2147483647 h 243"/>
                  <a:gd name="T78" fmla="*/ 2147483647 w 385"/>
                  <a:gd name="T79" fmla="*/ 2147483647 h 243"/>
                  <a:gd name="T80" fmla="*/ 2147483647 w 385"/>
                  <a:gd name="T81" fmla="*/ 2147483647 h 243"/>
                  <a:gd name="T82" fmla="*/ 2147483647 w 385"/>
                  <a:gd name="T83" fmla="*/ 2147483647 h 243"/>
                  <a:gd name="T84" fmla="*/ 2147483647 w 385"/>
                  <a:gd name="T85" fmla="*/ 2147483647 h 243"/>
                  <a:gd name="T86" fmla="*/ 2147483647 w 385"/>
                  <a:gd name="T87" fmla="*/ 2147483647 h 243"/>
                  <a:gd name="T88" fmla="*/ 2147483647 w 385"/>
                  <a:gd name="T89" fmla="*/ 2147483647 h 243"/>
                  <a:gd name="T90" fmla="*/ 2147483647 w 385"/>
                  <a:gd name="T91" fmla="*/ 0 h 243"/>
                  <a:gd name="T92" fmla="*/ 0 w 385"/>
                  <a:gd name="T93" fmla="*/ 2147483647 h 24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85"/>
                  <a:gd name="T142" fmla="*/ 0 h 243"/>
                  <a:gd name="T143" fmla="*/ 385 w 385"/>
                  <a:gd name="T144" fmla="*/ 243 h 24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85" h="243">
                    <a:moveTo>
                      <a:pt x="0" y="4"/>
                    </a:moveTo>
                    <a:lnTo>
                      <a:pt x="0" y="4"/>
                    </a:lnTo>
                    <a:lnTo>
                      <a:pt x="18" y="41"/>
                    </a:lnTo>
                    <a:lnTo>
                      <a:pt x="38" y="58"/>
                    </a:lnTo>
                    <a:lnTo>
                      <a:pt x="38" y="68"/>
                    </a:lnTo>
                    <a:lnTo>
                      <a:pt x="26" y="70"/>
                    </a:lnTo>
                    <a:lnTo>
                      <a:pt x="52" y="78"/>
                    </a:lnTo>
                    <a:lnTo>
                      <a:pt x="65" y="95"/>
                    </a:lnTo>
                    <a:lnTo>
                      <a:pt x="63" y="111"/>
                    </a:lnTo>
                    <a:lnTo>
                      <a:pt x="90" y="133"/>
                    </a:lnTo>
                    <a:lnTo>
                      <a:pt x="98" y="126"/>
                    </a:lnTo>
                    <a:lnTo>
                      <a:pt x="32" y="33"/>
                    </a:lnTo>
                    <a:lnTo>
                      <a:pt x="29" y="9"/>
                    </a:lnTo>
                    <a:lnTo>
                      <a:pt x="41" y="16"/>
                    </a:lnTo>
                    <a:lnTo>
                      <a:pt x="66" y="55"/>
                    </a:lnTo>
                    <a:lnTo>
                      <a:pt x="101" y="86"/>
                    </a:lnTo>
                    <a:lnTo>
                      <a:pt x="100" y="98"/>
                    </a:lnTo>
                    <a:lnTo>
                      <a:pt x="147" y="139"/>
                    </a:lnTo>
                    <a:lnTo>
                      <a:pt x="152" y="155"/>
                    </a:lnTo>
                    <a:lnTo>
                      <a:pt x="147" y="167"/>
                    </a:lnTo>
                    <a:lnTo>
                      <a:pt x="158" y="182"/>
                    </a:lnTo>
                    <a:lnTo>
                      <a:pt x="250" y="225"/>
                    </a:lnTo>
                    <a:lnTo>
                      <a:pt x="288" y="223"/>
                    </a:lnTo>
                    <a:lnTo>
                      <a:pt x="314" y="242"/>
                    </a:lnTo>
                    <a:lnTo>
                      <a:pt x="326" y="223"/>
                    </a:lnTo>
                    <a:lnTo>
                      <a:pt x="340" y="223"/>
                    </a:lnTo>
                    <a:lnTo>
                      <a:pt x="324" y="206"/>
                    </a:lnTo>
                    <a:lnTo>
                      <a:pt x="355" y="199"/>
                    </a:lnTo>
                    <a:lnTo>
                      <a:pt x="365" y="190"/>
                    </a:lnTo>
                    <a:lnTo>
                      <a:pt x="368" y="187"/>
                    </a:lnTo>
                    <a:lnTo>
                      <a:pt x="370" y="198"/>
                    </a:lnTo>
                    <a:lnTo>
                      <a:pt x="384" y="156"/>
                    </a:lnTo>
                    <a:lnTo>
                      <a:pt x="368" y="150"/>
                    </a:lnTo>
                    <a:lnTo>
                      <a:pt x="340" y="156"/>
                    </a:lnTo>
                    <a:lnTo>
                      <a:pt x="323" y="190"/>
                    </a:lnTo>
                    <a:lnTo>
                      <a:pt x="286" y="195"/>
                    </a:lnTo>
                    <a:lnTo>
                      <a:pt x="271" y="185"/>
                    </a:lnTo>
                    <a:lnTo>
                      <a:pt x="247" y="143"/>
                    </a:lnTo>
                    <a:lnTo>
                      <a:pt x="245" y="111"/>
                    </a:lnTo>
                    <a:lnTo>
                      <a:pt x="253" y="92"/>
                    </a:lnTo>
                    <a:lnTo>
                      <a:pt x="229" y="86"/>
                    </a:lnTo>
                    <a:lnTo>
                      <a:pt x="198" y="39"/>
                    </a:lnTo>
                    <a:lnTo>
                      <a:pt x="170" y="50"/>
                    </a:lnTo>
                    <a:lnTo>
                      <a:pt x="134" y="12"/>
                    </a:lnTo>
                    <a:lnTo>
                      <a:pt x="77" y="19"/>
                    </a:lnTo>
                    <a:lnTo>
                      <a:pt x="29" y="0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FFFFFF">
                  <a:lumMod val="95000"/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54" name="Freeform 240"/>
              <p:cNvSpPr>
                <a:spLocks/>
              </p:cNvSpPr>
              <p:nvPr/>
            </p:nvSpPr>
            <p:spPr bwMode="auto">
              <a:xfrm>
                <a:off x="1325" y="2574"/>
                <a:ext cx="65" cy="74"/>
              </a:xfrm>
              <a:custGeom>
                <a:avLst/>
                <a:gdLst>
                  <a:gd name="T0" fmla="*/ 0 w 52"/>
                  <a:gd name="T1" fmla="*/ 2147483647 h 53"/>
                  <a:gd name="T2" fmla="*/ 0 w 52"/>
                  <a:gd name="T3" fmla="*/ 2147483647 h 53"/>
                  <a:gd name="T4" fmla="*/ 2147483647 w 52"/>
                  <a:gd name="T5" fmla="*/ 2147483647 h 53"/>
                  <a:gd name="T6" fmla="*/ 2147483647 w 52"/>
                  <a:gd name="T7" fmla="*/ 2147483647 h 53"/>
                  <a:gd name="T8" fmla="*/ 2147483647 w 52"/>
                  <a:gd name="T9" fmla="*/ 0 h 53"/>
                  <a:gd name="T10" fmla="*/ 2147483647 w 52"/>
                  <a:gd name="T11" fmla="*/ 2147483647 h 53"/>
                  <a:gd name="T12" fmla="*/ 0 w 52"/>
                  <a:gd name="T13" fmla="*/ 2147483647 h 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2"/>
                  <a:gd name="T22" fmla="*/ 0 h 53"/>
                  <a:gd name="T23" fmla="*/ 52 w 52"/>
                  <a:gd name="T24" fmla="*/ 53 h 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2" h="53">
                    <a:moveTo>
                      <a:pt x="0" y="26"/>
                    </a:moveTo>
                    <a:lnTo>
                      <a:pt x="0" y="26"/>
                    </a:lnTo>
                    <a:lnTo>
                      <a:pt x="20" y="52"/>
                    </a:lnTo>
                    <a:lnTo>
                      <a:pt x="45" y="52"/>
                    </a:lnTo>
                    <a:lnTo>
                      <a:pt x="51" y="0"/>
                    </a:lnTo>
                    <a:lnTo>
                      <a:pt x="32" y="3"/>
                    </a:lnTo>
                    <a:lnTo>
                      <a:pt x="0" y="26"/>
                    </a:lnTo>
                  </a:path>
                </a:pathLst>
              </a:custGeom>
              <a:solidFill>
                <a:srgbClr val="EAEAEA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55" name="Freeform 241"/>
              <p:cNvSpPr>
                <a:spLocks/>
              </p:cNvSpPr>
              <p:nvPr/>
            </p:nvSpPr>
            <p:spPr bwMode="auto">
              <a:xfrm>
                <a:off x="1394" y="2669"/>
                <a:ext cx="87" cy="46"/>
              </a:xfrm>
              <a:custGeom>
                <a:avLst/>
                <a:gdLst>
                  <a:gd name="T0" fmla="*/ 0 w 70"/>
                  <a:gd name="T1" fmla="*/ 2147483647 h 33"/>
                  <a:gd name="T2" fmla="*/ 0 w 70"/>
                  <a:gd name="T3" fmla="*/ 2147483647 h 33"/>
                  <a:gd name="T4" fmla="*/ 2147483647 w 70"/>
                  <a:gd name="T5" fmla="*/ 0 h 33"/>
                  <a:gd name="T6" fmla="*/ 2147483647 w 70"/>
                  <a:gd name="T7" fmla="*/ 2147483647 h 33"/>
                  <a:gd name="T8" fmla="*/ 2147483647 w 70"/>
                  <a:gd name="T9" fmla="*/ 0 h 33"/>
                  <a:gd name="T10" fmla="*/ 2147483647 w 70"/>
                  <a:gd name="T11" fmla="*/ 2147483647 h 33"/>
                  <a:gd name="T12" fmla="*/ 2147483647 w 70"/>
                  <a:gd name="T13" fmla="*/ 2147483647 h 33"/>
                  <a:gd name="T14" fmla="*/ 2147483647 w 70"/>
                  <a:gd name="T15" fmla="*/ 2147483647 h 33"/>
                  <a:gd name="T16" fmla="*/ 2147483647 w 70"/>
                  <a:gd name="T17" fmla="*/ 2147483647 h 33"/>
                  <a:gd name="T18" fmla="*/ 2147483647 w 70"/>
                  <a:gd name="T19" fmla="*/ 2147483647 h 33"/>
                  <a:gd name="T20" fmla="*/ 2147483647 w 70"/>
                  <a:gd name="T21" fmla="*/ 2147483647 h 33"/>
                  <a:gd name="T22" fmla="*/ 2147483647 w 70"/>
                  <a:gd name="T23" fmla="*/ 2147483647 h 33"/>
                  <a:gd name="T24" fmla="*/ 0 w 70"/>
                  <a:gd name="T25" fmla="*/ 2147483647 h 3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0"/>
                  <a:gd name="T40" fmla="*/ 0 h 33"/>
                  <a:gd name="T41" fmla="*/ 70 w 70"/>
                  <a:gd name="T42" fmla="*/ 33 h 3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0" h="33">
                    <a:moveTo>
                      <a:pt x="0" y="17"/>
                    </a:moveTo>
                    <a:lnTo>
                      <a:pt x="0" y="17"/>
                    </a:lnTo>
                    <a:lnTo>
                      <a:pt x="5" y="0"/>
                    </a:lnTo>
                    <a:lnTo>
                      <a:pt x="20" y="11"/>
                    </a:lnTo>
                    <a:lnTo>
                      <a:pt x="47" y="0"/>
                    </a:lnTo>
                    <a:lnTo>
                      <a:pt x="69" y="12"/>
                    </a:lnTo>
                    <a:lnTo>
                      <a:pt x="64" y="32"/>
                    </a:lnTo>
                    <a:lnTo>
                      <a:pt x="61" y="15"/>
                    </a:lnTo>
                    <a:lnTo>
                      <a:pt x="47" y="11"/>
                    </a:lnTo>
                    <a:lnTo>
                      <a:pt x="34" y="20"/>
                    </a:lnTo>
                    <a:lnTo>
                      <a:pt x="35" y="28"/>
                    </a:lnTo>
                    <a:lnTo>
                      <a:pt x="29" y="32"/>
                    </a:lnTo>
                    <a:lnTo>
                      <a:pt x="0" y="17"/>
                    </a:lnTo>
                  </a:path>
                </a:pathLst>
              </a:custGeom>
              <a:solidFill>
                <a:srgbClr val="EAEAEA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56" name="Freeform 242"/>
              <p:cNvSpPr>
                <a:spLocks/>
              </p:cNvSpPr>
              <p:nvPr/>
            </p:nvSpPr>
            <p:spPr bwMode="auto">
              <a:xfrm>
                <a:off x="1717" y="3179"/>
                <a:ext cx="130" cy="154"/>
              </a:xfrm>
              <a:custGeom>
                <a:avLst/>
                <a:gdLst>
                  <a:gd name="T0" fmla="*/ 0 w 104"/>
                  <a:gd name="T1" fmla="*/ 2147483647 h 111"/>
                  <a:gd name="T2" fmla="*/ 0 w 104"/>
                  <a:gd name="T3" fmla="*/ 2147483647 h 111"/>
                  <a:gd name="T4" fmla="*/ 2147483647 w 104"/>
                  <a:gd name="T5" fmla="*/ 2147483647 h 111"/>
                  <a:gd name="T6" fmla="*/ 2147483647 w 104"/>
                  <a:gd name="T7" fmla="*/ 0 h 111"/>
                  <a:gd name="T8" fmla="*/ 2147483647 w 104"/>
                  <a:gd name="T9" fmla="*/ 2147483647 h 111"/>
                  <a:gd name="T10" fmla="*/ 2147483647 w 104"/>
                  <a:gd name="T11" fmla="*/ 2147483647 h 111"/>
                  <a:gd name="T12" fmla="*/ 2147483647 w 104"/>
                  <a:gd name="T13" fmla="*/ 2147483647 h 111"/>
                  <a:gd name="T14" fmla="*/ 2147483647 w 104"/>
                  <a:gd name="T15" fmla="*/ 2147483647 h 111"/>
                  <a:gd name="T16" fmla="*/ 2147483647 w 104"/>
                  <a:gd name="T17" fmla="*/ 2147483647 h 111"/>
                  <a:gd name="T18" fmla="*/ 2147483647 w 104"/>
                  <a:gd name="T19" fmla="*/ 2147483647 h 111"/>
                  <a:gd name="T20" fmla="*/ 2147483647 w 104"/>
                  <a:gd name="T21" fmla="*/ 2147483647 h 111"/>
                  <a:gd name="T22" fmla="*/ 2147483647 w 104"/>
                  <a:gd name="T23" fmla="*/ 2147483647 h 111"/>
                  <a:gd name="T24" fmla="*/ 2147483647 w 104"/>
                  <a:gd name="T25" fmla="*/ 2147483647 h 111"/>
                  <a:gd name="T26" fmla="*/ 0 w 104"/>
                  <a:gd name="T27" fmla="*/ 2147483647 h 1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4"/>
                  <a:gd name="T43" fmla="*/ 0 h 111"/>
                  <a:gd name="T44" fmla="*/ 104 w 104"/>
                  <a:gd name="T45" fmla="*/ 111 h 1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4" h="111">
                    <a:moveTo>
                      <a:pt x="0" y="41"/>
                    </a:moveTo>
                    <a:lnTo>
                      <a:pt x="0" y="41"/>
                    </a:lnTo>
                    <a:lnTo>
                      <a:pt x="8" y="8"/>
                    </a:lnTo>
                    <a:lnTo>
                      <a:pt x="43" y="0"/>
                    </a:lnTo>
                    <a:lnTo>
                      <a:pt x="57" y="11"/>
                    </a:lnTo>
                    <a:lnTo>
                      <a:pt x="61" y="38"/>
                    </a:lnTo>
                    <a:lnTo>
                      <a:pt x="85" y="42"/>
                    </a:lnTo>
                    <a:lnTo>
                      <a:pt x="91" y="59"/>
                    </a:lnTo>
                    <a:lnTo>
                      <a:pt x="103" y="61"/>
                    </a:lnTo>
                    <a:lnTo>
                      <a:pt x="100" y="85"/>
                    </a:lnTo>
                    <a:lnTo>
                      <a:pt x="87" y="110"/>
                    </a:lnTo>
                    <a:lnTo>
                      <a:pt x="53" y="107"/>
                    </a:lnTo>
                    <a:lnTo>
                      <a:pt x="61" y="83"/>
                    </a:lnTo>
                    <a:lnTo>
                      <a:pt x="0" y="41"/>
                    </a:lnTo>
                  </a:path>
                </a:pathLst>
              </a:custGeom>
              <a:solidFill>
                <a:srgbClr val="CC0000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57" name="Freeform 243"/>
              <p:cNvSpPr>
                <a:spLocks/>
              </p:cNvSpPr>
              <p:nvPr/>
            </p:nvSpPr>
            <p:spPr bwMode="auto">
              <a:xfrm>
                <a:off x="1416" y="2842"/>
                <a:ext cx="202" cy="321"/>
              </a:xfrm>
              <a:custGeom>
                <a:avLst/>
                <a:gdLst>
                  <a:gd name="T0" fmla="*/ 0 w 162"/>
                  <a:gd name="T1" fmla="*/ 2147483647 h 232"/>
                  <a:gd name="T2" fmla="*/ 0 w 162"/>
                  <a:gd name="T3" fmla="*/ 2147483647 h 232"/>
                  <a:gd name="T4" fmla="*/ 2147483647 w 162"/>
                  <a:gd name="T5" fmla="*/ 2147483647 h 232"/>
                  <a:gd name="T6" fmla="*/ 2147483647 w 162"/>
                  <a:gd name="T7" fmla="*/ 2147483647 h 232"/>
                  <a:gd name="T8" fmla="*/ 2147483647 w 162"/>
                  <a:gd name="T9" fmla="*/ 2147483647 h 232"/>
                  <a:gd name="T10" fmla="*/ 2147483647 w 162"/>
                  <a:gd name="T11" fmla="*/ 2147483647 h 232"/>
                  <a:gd name="T12" fmla="*/ 2147483647 w 162"/>
                  <a:gd name="T13" fmla="*/ 2147483647 h 232"/>
                  <a:gd name="T14" fmla="*/ 2147483647 w 162"/>
                  <a:gd name="T15" fmla="*/ 2147483647 h 232"/>
                  <a:gd name="T16" fmla="*/ 2147483647 w 162"/>
                  <a:gd name="T17" fmla="*/ 2147483647 h 232"/>
                  <a:gd name="T18" fmla="*/ 2147483647 w 162"/>
                  <a:gd name="T19" fmla="*/ 2147483647 h 232"/>
                  <a:gd name="T20" fmla="*/ 2147483647 w 162"/>
                  <a:gd name="T21" fmla="*/ 2147483647 h 232"/>
                  <a:gd name="T22" fmla="*/ 2147483647 w 162"/>
                  <a:gd name="T23" fmla="*/ 2147483647 h 232"/>
                  <a:gd name="T24" fmla="*/ 2147483647 w 162"/>
                  <a:gd name="T25" fmla="*/ 2147483647 h 232"/>
                  <a:gd name="T26" fmla="*/ 2147483647 w 162"/>
                  <a:gd name="T27" fmla="*/ 2147483647 h 232"/>
                  <a:gd name="T28" fmla="*/ 2147483647 w 162"/>
                  <a:gd name="T29" fmla="*/ 2147483647 h 232"/>
                  <a:gd name="T30" fmla="*/ 2147483647 w 162"/>
                  <a:gd name="T31" fmla="*/ 2147483647 h 232"/>
                  <a:gd name="T32" fmla="*/ 2147483647 w 162"/>
                  <a:gd name="T33" fmla="*/ 2147483647 h 232"/>
                  <a:gd name="T34" fmla="*/ 2147483647 w 162"/>
                  <a:gd name="T35" fmla="*/ 2147483647 h 232"/>
                  <a:gd name="T36" fmla="*/ 2147483647 w 162"/>
                  <a:gd name="T37" fmla="*/ 2147483647 h 232"/>
                  <a:gd name="T38" fmla="*/ 2147483647 w 162"/>
                  <a:gd name="T39" fmla="*/ 2147483647 h 232"/>
                  <a:gd name="T40" fmla="*/ 2147483647 w 162"/>
                  <a:gd name="T41" fmla="*/ 2147483647 h 232"/>
                  <a:gd name="T42" fmla="*/ 2147483647 w 162"/>
                  <a:gd name="T43" fmla="*/ 2147483647 h 232"/>
                  <a:gd name="T44" fmla="*/ 2147483647 w 162"/>
                  <a:gd name="T45" fmla="*/ 0 h 232"/>
                  <a:gd name="T46" fmla="*/ 2147483647 w 162"/>
                  <a:gd name="T47" fmla="*/ 2147483647 h 232"/>
                  <a:gd name="T48" fmla="*/ 2147483647 w 162"/>
                  <a:gd name="T49" fmla="*/ 2147483647 h 232"/>
                  <a:gd name="T50" fmla="*/ 2147483647 w 162"/>
                  <a:gd name="T51" fmla="*/ 2147483647 h 232"/>
                  <a:gd name="T52" fmla="*/ 2147483647 w 162"/>
                  <a:gd name="T53" fmla="*/ 2147483647 h 232"/>
                  <a:gd name="T54" fmla="*/ 2147483647 w 162"/>
                  <a:gd name="T55" fmla="*/ 2147483647 h 232"/>
                  <a:gd name="T56" fmla="*/ 0 w 162"/>
                  <a:gd name="T57" fmla="*/ 2147483647 h 23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62"/>
                  <a:gd name="T88" fmla="*/ 0 h 232"/>
                  <a:gd name="T89" fmla="*/ 162 w 162"/>
                  <a:gd name="T90" fmla="*/ 232 h 23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62" h="232">
                    <a:moveTo>
                      <a:pt x="0" y="55"/>
                    </a:moveTo>
                    <a:lnTo>
                      <a:pt x="0" y="55"/>
                    </a:lnTo>
                    <a:lnTo>
                      <a:pt x="4" y="72"/>
                    </a:lnTo>
                    <a:lnTo>
                      <a:pt x="31" y="105"/>
                    </a:lnTo>
                    <a:lnTo>
                      <a:pt x="64" y="179"/>
                    </a:lnTo>
                    <a:lnTo>
                      <a:pt x="137" y="231"/>
                    </a:lnTo>
                    <a:lnTo>
                      <a:pt x="149" y="220"/>
                    </a:lnTo>
                    <a:lnTo>
                      <a:pt x="157" y="205"/>
                    </a:lnTo>
                    <a:lnTo>
                      <a:pt x="144" y="200"/>
                    </a:lnTo>
                    <a:lnTo>
                      <a:pt x="153" y="195"/>
                    </a:lnTo>
                    <a:lnTo>
                      <a:pt x="161" y="156"/>
                    </a:lnTo>
                    <a:lnTo>
                      <a:pt x="147" y="136"/>
                    </a:lnTo>
                    <a:lnTo>
                      <a:pt x="137" y="136"/>
                    </a:lnTo>
                    <a:lnTo>
                      <a:pt x="137" y="115"/>
                    </a:lnTo>
                    <a:lnTo>
                      <a:pt x="123" y="124"/>
                    </a:lnTo>
                    <a:lnTo>
                      <a:pt x="106" y="117"/>
                    </a:lnTo>
                    <a:lnTo>
                      <a:pt x="94" y="94"/>
                    </a:lnTo>
                    <a:lnTo>
                      <a:pt x="113" y="64"/>
                    </a:lnTo>
                    <a:lnTo>
                      <a:pt x="144" y="52"/>
                    </a:lnTo>
                    <a:lnTo>
                      <a:pt x="136" y="45"/>
                    </a:lnTo>
                    <a:lnTo>
                      <a:pt x="142" y="30"/>
                    </a:lnTo>
                    <a:lnTo>
                      <a:pt x="106" y="26"/>
                    </a:lnTo>
                    <a:lnTo>
                      <a:pt x="78" y="0"/>
                    </a:lnTo>
                    <a:lnTo>
                      <a:pt x="72" y="21"/>
                    </a:lnTo>
                    <a:lnTo>
                      <a:pt x="42" y="37"/>
                    </a:lnTo>
                    <a:lnTo>
                      <a:pt x="27" y="61"/>
                    </a:lnTo>
                    <a:lnTo>
                      <a:pt x="11" y="56"/>
                    </a:lnTo>
                    <a:lnTo>
                      <a:pt x="14" y="43"/>
                    </a:lnTo>
                    <a:lnTo>
                      <a:pt x="0" y="55"/>
                    </a:lnTo>
                  </a:path>
                </a:pathLst>
              </a:custGeom>
              <a:solidFill>
                <a:srgbClr val="FFFFFF">
                  <a:lumMod val="95000"/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58" name="Freeform 244"/>
              <p:cNvSpPr>
                <a:spLocks/>
              </p:cNvSpPr>
              <p:nvPr/>
            </p:nvSpPr>
            <p:spPr bwMode="auto">
              <a:xfrm>
                <a:off x="1788" y="2737"/>
                <a:ext cx="68" cy="75"/>
              </a:xfrm>
              <a:custGeom>
                <a:avLst/>
                <a:gdLst>
                  <a:gd name="T0" fmla="*/ 0 w 54"/>
                  <a:gd name="T1" fmla="*/ 2147483647 h 52"/>
                  <a:gd name="T2" fmla="*/ 0 w 54"/>
                  <a:gd name="T3" fmla="*/ 2147483647 h 52"/>
                  <a:gd name="T4" fmla="*/ 2147483647 w 54"/>
                  <a:gd name="T5" fmla="*/ 0 h 52"/>
                  <a:gd name="T6" fmla="*/ 2147483647 w 54"/>
                  <a:gd name="T7" fmla="*/ 2147483647 h 52"/>
                  <a:gd name="T8" fmla="*/ 2147483647 w 54"/>
                  <a:gd name="T9" fmla="*/ 2147483647 h 52"/>
                  <a:gd name="T10" fmla="*/ 2147483647 w 54"/>
                  <a:gd name="T11" fmla="*/ 2147483647 h 52"/>
                  <a:gd name="T12" fmla="*/ 0 w 54"/>
                  <a:gd name="T13" fmla="*/ 2147483647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"/>
                  <a:gd name="T22" fmla="*/ 0 h 52"/>
                  <a:gd name="T23" fmla="*/ 54 w 54"/>
                  <a:gd name="T24" fmla="*/ 52 h 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" h="52">
                    <a:moveTo>
                      <a:pt x="0" y="22"/>
                    </a:moveTo>
                    <a:lnTo>
                      <a:pt x="0" y="22"/>
                    </a:lnTo>
                    <a:lnTo>
                      <a:pt x="14" y="0"/>
                    </a:lnTo>
                    <a:lnTo>
                      <a:pt x="53" y="4"/>
                    </a:lnTo>
                    <a:lnTo>
                      <a:pt x="46" y="46"/>
                    </a:lnTo>
                    <a:lnTo>
                      <a:pt x="20" y="51"/>
                    </a:lnTo>
                    <a:lnTo>
                      <a:pt x="0" y="22"/>
                    </a:lnTo>
                  </a:path>
                </a:pathLst>
              </a:custGeom>
              <a:solidFill>
                <a:srgbClr val="FFFFFF">
                  <a:lumMod val="95000"/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59" name="Freeform 245"/>
              <p:cNvSpPr>
                <a:spLocks/>
              </p:cNvSpPr>
              <p:nvPr/>
            </p:nvSpPr>
            <p:spPr bwMode="auto">
              <a:xfrm>
                <a:off x="1725" y="2650"/>
                <a:ext cx="23" cy="26"/>
              </a:xfrm>
              <a:custGeom>
                <a:avLst/>
                <a:gdLst>
                  <a:gd name="T0" fmla="*/ 0 w 17"/>
                  <a:gd name="T1" fmla="*/ 2147483647 h 18"/>
                  <a:gd name="T2" fmla="*/ 0 w 17"/>
                  <a:gd name="T3" fmla="*/ 2147483647 h 18"/>
                  <a:gd name="T4" fmla="*/ 2147483647 w 17"/>
                  <a:gd name="T5" fmla="*/ 2147483647 h 18"/>
                  <a:gd name="T6" fmla="*/ 2147483647 w 17"/>
                  <a:gd name="T7" fmla="*/ 0 h 18"/>
                  <a:gd name="T8" fmla="*/ 0 w 17"/>
                  <a:gd name="T9" fmla="*/ 214748364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0" y="17"/>
                    </a:moveTo>
                    <a:lnTo>
                      <a:pt x="0" y="17"/>
                    </a:lnTo>
                    <a:lnTo>
                      <a:pt x="16" y="11"/>
                    </a:lnTo>
                    <a:lnTo>
                      <a:pt x="16" y="0"/>
                    </a:lnTo>
                    <a:lnTo>
                      <a:pt x="0" y="17"/>
                    </a:lnTo>
                  </a:path>
                </a:pathLst>
              </a:custGeom>
              <a:solidFill>
                <a:srgbClr val="EAEAEA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60" name="Freeform 246"/>
              <p:cNvSpPr>
                <a:spLocks/>
              </p:cNvSpPr>
              <p:nvPr/>
            </p:nvSpPr>
            <p:spPr bwMode="auto">
              <a:xfrm>
                <a:off x="1784" y="3382"/>
                <a:ext cx="85" cy="98"/>
              </a:xfrm>
              <a:custGeom>
                <a:avLst/>
                <a:gdLst>
                  <a:gd name="T0" fmla="*/ 0 w 69"/>
                  <a:gd name="T1" fmla="*/ 2147483647 h 69"/>
                  <a:gd name="T2" fmla="*/ 0 w 69"/>
                  <a:gd name="T3" fmla="*/ 2147483647 h 69"/>
                  <a:gd name="T4" fmla="*/ 2147483647 w 69"/>
                  <a:gd name="T5" fmla="*/ 2147483647 h 69"/>
                  <a:gd name="T6" fmla="*/ 2147483647 w 69"/>
                  <a:gd name="T7" fmla="*/ 0 h 69"/>
                  <a:gd name="T8" fmla="*/ 2147483647 w 69"/>
                  <a:gd name="T9" fmla="*/ 2147483647 h 69"/>
                  <a:gd name="T10" fmla="*/ 2147483647 w 69"/>
                  <a:gd name="T11" fmla="*/ 2147483647 h 69"/>
                  <a:gd name="T12" fmla="*/ 2147483647 w 69"/>
                  <a:gd name="T13" fmla="*/ 2147483647 h 69"/>
                  <a:gd name="T14" fmla="*/ 2147483647 w 69"/>
                  <a:gd name="T15" fmla="*/ 2147483647 h 69"/>
                  <a:gd name="T16" fmla="*/ 0 w 69"/>
                  <a:gd name="T17" fmla="*/ 2147483647 h 6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9"/>
                  <a:gd name="T28" fmla="*/ 0 h 69"/>
                  <a:gd name="T29" fmla="*/ 69 w 69"/>
                  <a:gd name="T30" fmla="*/ 69 h 6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9" h="69">
                    <a:moveTo>
                      <a:pt x="0" y="53"/>
                    </a:moveTo>
                    <a:lnTo>
                      <a:pt x="0" y="53"/>
                    </a:lnTo>
                    <a:lnTo>
                      <a:pt x="10" y="3"/>
                    </a:lnTo>
                    <a:lnTo>
                      <a:pt x="21" y="0"/>
                    </a:lnTo>
                    <a:lnTo>
                      <a:pt x="59" y="26"/>
                    </a:lnTo>
                    <a:lnTo>
                      <a:pt x="68" y="36"/>
                    </a:lnTo>
                    <a:lnTo>
                      <a:pt x="62" y="50"/>
                    </a:lnTo>
                    <a:lnTo>
                      <a:pt x="45" y="68"/>
                    </a:lnTo>
                    <a:lnTo>
                      <a:pt x="0" y="53"/>
                    </a:lnTo>
                  </a:path>
                </a:pathLst>
              </a:custGeom>
              <a:solidFill>
                <a:srgbClr val="CC0000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61" name="Freeform 247"/>
              <p:cNvSpPr>
                <a:spLocks/>
              </p:cNvSpPr>
              <p:nvPr/>
            </p:nvSpPr>
            <p:spPr bwMode="auto">
              <a:xfrm>
                <a:off x="1550" y="2624"/>
                <a:ext cx="213" cy="203"/>
              </a:xfrm>
              <a:custGeom>
                <a:avLst/>
                <a:gdLst>
                  <a:gd name="T0" fmla="*/ 0 w 171"/>
                  <a:gd name="T1" fmla="*/ 2147483647 h 146"/>
                  <a:gd name="T2" fmla="*/ 0 w 171"/>
                  <a:gd name="T3" fmla="*/ 2147483647 h 146"/>
                  <a:gd name="T4" fmla="*/ 2147483647 w 171"/>
                  <a:gd name="T5" fmla="*/ 2147483647 h 146"/>
                  <a:gd name="T6" fmla="*/ 2147483647 w 171"/>
                  <a:gd name="T7" fmla="*/ 2147483647 h 146"/>
                  <a:gd name="T8" fmla="*/ 2147483647 w 171"/>
                  <a:gd name="T9" fmla="*/ 2147483647 h 146"/>
                  <a:gd name="T10" fmla="*/ 2147483647 w 171"/>
                  <a:gd name="T11" fmla="*/ 2147483647 h 146"/>
                  <a:gd name="T12" fmla="*/ 2147483647 w 171"/>
                  <a:gd name="T13" fmla="*/ 2147483647 h 146"/>
                  <a:gd name="T14" fmla="*/ 2147483647 w 171"/>
                  <a:gd name="T15" fmla="*/ 2147483647 h 146"/>
                  <a:gd name="T16" fmla="*/ 2147483647 w 171"/>
                  <a:gd name="T17" fmla="*/ 2147483647 h 146"/>
                  <a:gd name="T18" fmla="*/ 2147483647 w 171"/>
                  <a:gd name="T19" fmla="*/ 2147483647 h 146"/>
                  <a:gd name="T20" fmla="*/ 2147483647 w 171"/>
                  <a:gd name="T21" fmla="*/ 2147483647 h 146"/>
                  <a:gd name="T22" fmla="*/ 2147483647 w 171"/>
                  <a:gd name="T23" fmla="*/ 2147483647 h 146"/>
                  <a:gd name="T24" fmla="*/ 2147483647 w 171"/>
                  <a:gd name="T25" fmla="*/ 2147483647 h 146"/>
                  <a:gd name="T26" fmla="*/ 2147483647 w 171"/>
                  <a:gd name="T27" fmla="*/ 2147483647 h 146"/>
                  <a:gd name="T28" fmla="*/ 2147483647 w 171"/>
                  <a:gd name="T29" fmla="*/ 2147483647 h 146"/>
                  <a:gd name="T30" fmla="*/ 2147483647 w 171"/>
                  <a:gd name="T31" fmla="*/ 2147483647 h 146"/>
                  <a:gd name="T32" fmla="*/ 2147483647 w 171"/>
                  <a:gd name="T33" fmla="*/ 2147483647 h 146"/>
                  <a:gd name="T34" fmla="*/ 2147483647 w 171"/>
                  <a:gd name="T35" fmla="*/ 2147483647 h 146"/>
                  <a:gd name="T36" fmla="*/ 2147483647 w 171"/>
                  <a:gd name="T37" fmla="*/ 2147483647 h 146"/>
                  <a:gd name="T38" fmla="*/ 2147483647 w 171"/>
                  <a:gd name="T39" fmla="*/ 2147483647 h 146"/>
                  <a:gd name="T40" fmla="*/ 2147483647 w 171"/>
                  <a:gd name="T41" fmla="*/ 2147483647 h 146"/>
                  <a:gd name="T42" fmla="*/ 2147483647 w 171"/>
                  <a:gd name="T43" fmla="*/ 2147483647 h 146"/>
                  <a:gd name="T44" fmla="*/ 2147483647 w 171"/>
                  <a:gd name="T45" fmla="*/ 2147483647 h 146"/>
                  <a:gd name="T46" fmla="*/ 2147483647 w 171"/>
                  <a:gd name="T47" fmla="*/ 0 h 146"/>
                  <a:gd name="T48" fmla="*/ 2147483647 w 171"/>
                  <a:gd name="T49" fmla="*/ 2147483647 h 146"/>
                  <a:gd name="T50" fmla="*/ 2147483647 w 171"/>
                  <a:gd name="T51" fmla="*/ 2147483647 h 146"/>
                  <a:gd name="T52" fmla="*/ 2147483647 w 171"/>
                  <a:gd name="T53" fmla="*/ 2147483647 h 146"/>
                  <a:gd name="T54" fmla="*/ 2147483647 w 171"/>
                  <a:gd name="T55" fmla="*/ 2147483647 h 146"/>
                  <a:gd name="T56" fmla="*/ 2147483647 w 171"/>
                  <a:gd name="T57" fmla="*/ 2147483647 h 146"/>
                  <a:gd name="T58" fmla="*/ 2147483647 w 171"/>
                  <a:gd name="T59" fmla="*/ 2147483647 h 146"/>
                  <a:gd name="T60" fmla="*/ 0 w 171"/>
                  <a:gd name="T61" fmla="*/ 2147483647 h 14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71"/>
                  <a:gd name="T94" fmla="*/ 0 h 146"/>
                  <a:gd name="T95" fmla="*/ 171 w 171"/>
                  <a:gd name="T96" fmla="*/ 146 h 14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71" h="146">
                    <a:moveTo>
                      <a:pt x="0" y="39"/>
                    </a:moveTo>
                    <a:lnTo>
                      <a:pt x="0" y="39"/>
                    </a:lnTo>
                    <a:lnTo>
                      <a:pt x="15" y="63"/>
                    </a:lnTo>
                    <a:lnTo>
                      <a:pt x="40" y="66"/>
                    </a:lnTo>
                    <a:lnTo>
                      <a:pt x="49" y="77"/>
                    </a:lnTo>
                    <a:lnTo>
                      <a:pt x="72" y="76"/>
                    </a:lnTo>
                    <a:lnTo>
                      <a:pt x="69" y="121"/>
                    </a:lnTo>
                    <a:lnTo>
                      <a:pt x="80" y="139"/>
                    </a:lnTo>
                    <a:lnTo>
                      <a:pt x="96" y="145"/>
                    </a:lnTo>
                    <a:lnTo>
                      <a:pt x="125" y="127"/>
                    </a:lnTo>
                    <a:lnTo>
                      <a:pt x="112" y="123"/>
                    </a:lnTo>
                    <a:lnTo>
                      <a:pt x="107" y="99"/>
                    </a:lnTo>
                    <a:lnTo>
                      <a:pt x="129" y="104"/>
                    </a:lnTo>
                    <a:lnTo>
                      <a:pt x="160" y="89"/>
                    </a:lnTo>
                    <a:lnTo>
                      <a:pt x="151" y="77"/>
                    </a:lnTo>
                    <a:lnTo>
                      <a:pt x="163" y="65"/>
                    </a:lnTo>
                    <a:lnTo>
                      <a:pt x="158" y="59"/>
                    </a:lnTo>
                    <a:lnTo>
                      <a:pt x="170" y="49"/>
                    </a:lnTo>
                    <a:lnTo>
                      <a:pt x="154" y="47"/>
                    </a:lnTo>
                    <a:lnTo>
                      <a:pt x="154" y="35"/>
                    </a:lnTo>
                    <a:lnTo>
                      <a:pt x="130" y="23"/>
                    </a:lnTo>
                    <a:lnTo>
                      <a:pt x="141" y="19"/>
                    </a:lnTo>
                    <a:lnTo>
                      <a:pt x="66" y="23"/>
                    </a:lnTo>
                    <a:lnTo>
                      <a:pt x="41" y="0"/>
                    </a:lnTo>
                    <a:lnTo>
                      <a:pt x="42" y="10"/>
                    </a:lnTo>
                    <a:lnTo>
                      <a:pt x="21" y="19"/>
                    </a:lnTo>
                    <a:lnTo>
                      <a:pt x="28" y="35"/>
                    </a:lnTo>
                    <a:lnTo>
                      <a:pt x="20" y="43"/>
                    </a:lnTo>
                    <a:lnTo>
                      <a:pt x="15" y="26"/>
                    </a:lnTo>
                    <a:lnTo>
                      <a:pt x="24" y="6"/>
                    </a:lnTo>
                    <a:lnTo>
                      <a:pt x="0" y="39"/>
                    </a:lnTo>
                  </a:path>
                </a:pathLst>
              </a:custGeom>
              <a:solidFill>
                <a:srgbClr val="FFFFFF">
                  <a:lumMod val="95000"/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62" name="Freeform 248"/>
              <p:cNvSpPr>
                <a:spLocks/>
              </p:cNvSpPr>
              <p:nvPr/>
            </p:nvSpPr>
            <p:spPr bwMode="auto">
              <a:xfrm>
                <a:off x="4886" y="1142"/>
                <a:ext cx="111" cy="58"/>
              </a:xfrm>
              <a:custGeom>
                <a:avLst/>
                <a:gdLst>
                  <a:gd name="T0" fmla="*/ 0 w 88"/>
                  <a:gd name="T1" fmla="*/ 2147483647 h 40"/>
                  <a:gd name="T2" fmla="*/ 0 w 88"/>
                  <a:gd name="T3" fmla="*/ 2147483647 h 40"/>
                  <a:gd name="T4" fmla="*/ 2147483647 w 88"/>
                  <a:gd name="T5" fmla="*/ 2147483647 h 40"/>
                  <a:gd name="T6" fmla="*/ 2147483647 w 88"/>
                  <a:gd name="T7" fmla="*/ 0 h 40"/>
                  <a:gd name="T8" fmla="*/ 2147483647 w 88"/>
                  <a:gd name="T9" fmla="*/ 2147483647 h 40"/>
                  <a:gd name="T10" fmla="*/ 2147483647 w 88"/>
                  <a:gd name="T11" fmla="*/ 2147483647 h 40"/>
                  <a:gd name="T12" fmla="*/ 2147483647 w 88"/>
                  <a:gd name="T13" fmla="*/ 2147483647 h 40"/>
                  <a:gd name="T14" fmla="*/ 2147483647 w 88"/>
                  <a:gd name="T15" fmla="*/ 2147483647 h 40"/>
                  <a:gd name="T16" fmla="*/ 2147483647 w 88"/>
                  <a:gd name="T17" fmla="*/ 2147483647 h 40"/>
                  <a:gd name="T18" fmla="*/ 2147483647 w 88"/>
                  <a:gd name="T19" fmla="*/ 2147483647 h 40"/>
                  <a:gd name="T20" fmla="*/ 2147483647 w 88"/>
                  <a:gd name="T21" fmla="*/ 2147483647 h 40"/>
                  <a:gd name="T22" fmla="*/ 2147483647 w 88"/>
                  <a:gd name="T23" fmla="*/ 2147483647 h 40"/>
                  <a:gd name="T24" fmla="*/ 0 w 88"/>
                  <a:gd name="T25" fmla="*/ 2147483647 h 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8"/>
                  <a:gd name="T40" fmla="*/ 0 h 40"/>
                  <a:gd name="T41" fmla="*/ 88 w 88"/>
                  <a:gd name="T42" fmla="*/ 40 h 4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8" h="40">
                    <a:moveTo>
                      <a:pt x="0" y="21"/>
                    </a:moveTo>
                    <a:lnTo>
                      <a:pt x="0" y="21"/>
                    </a:lnTo>
                    <a:lnTo>
                      <a:pt x="17" y="2"/>
                    </a:lnTo>
                    <a:lnTo>
                      <a:pt x="29" y="0"/>
                    </a:lnTo>
                    <a:lnTo>
                      <a:pt x="50" y="15"/>
                    </a:lnTo>
                    <a:lnTo>
                      <a:pt x="52" y="4"/>
                    </a:lnTo>
                    <a:lnTo>
                      <a:pt x="74" y="12"/>
                    </a:lnTo>
                    <a:lnTo>
                      <a:pt x="71" y="27"/>
                    </a:lnTo>
                    <a:lnTo>
                      <a:pt x="87" y="32"/>
                    </a:lnTo>
                    <a:lnTo>
                      <a:pt x="40" y="35"/>
                    </a:lnTo>
                    <a:lnTo>
                      <a:pt x="37" y="28"/>
                    </a:lnTo>
                    <a:lnTo>
                      <a:pt x="30" y="39"/>
                    </a:lnTo>
                    <a:lnTo>
                      <a:pt x="0" y="21"/>
                    </a:lnTo>
                  </a:path>
                </a:pathLst>
              </a:custGeom>
              <a:solidFill>
                <a:srgbClr val="EAEAEA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63" name="Freeform 249"/>
              <p:cNvSpPr>
                <a:spLocks/>
              </p:cNvSpPr>
              <p:nvPr/>
            </p:nvSpPr>
            <p:spPr bwMode="auto">
              <a:xfrm>
                <a:off x="4963" y="1148"/>
                <a:ext cx="63" cy="35"/>
              </a:xfrm>
              <a:custGeom>
                <a:avLst/>
                <a:gdLst>
                  <a:gd name="T0" fmla="*/ 0 w 52"/>
                  <a:gd name="T1" fmla="*/ 0 h 26"/>
                  <a:gd name="T2" fmla="*/ 0 w 52"/>
                  <a:gd name="T3" fmla="*/ 0 h 26"/>
                  <a:gd name="T4" fmla="*/ 2147483647 w 52"/>
                  <a:gd name="T5" fmla="*/ 2147483647 h 26"/>
                  <a:gd name="T6" fmla="*/ 2147483647 w 52"/>
                  <a:gd name="T7" fmla="*/ 2147483647 h 26"/>
                  <a:gd name="T8" fmla="*/ 2147483647 w 52"/>
                  <a:gd name="T9" fmla="*/ 2147483647 h 26"/>
                  <a:gd name="T10" fmla="*/ 2147483647 w 52"/>
                  <a:gd name="T11" fmla="*/ 2147483647 h 26"/>
                  <a:gd name="T12" fmla="*/ 2147483647 w 52"/>
                  <a:gd name="T13" fmla="*/ 2147483647 h 26"/>
                  <a:gd name="T14" fmla="*/ 0 w 52"/>
                  <a:gd name="T15" fmla="*/ 0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2"/>
                  <a:gd name="T25" fmla="*/ 0 h 26"/>
                  <a:gd name="T26" fmla="*/ 52 w 52"/>
                  <a:gd name="T27" fmla="*/ 26 h 2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2" h="26">
                    <a:moveTo>
                      <a:pt x="0" y="0"/>
                    </a:moveTo>
                    <a:lnTo>
                      <a:pt x="0" y="0"/>
                    </a:lnTo>
                    <a:lnTo>
                      <a:pt x="16" y="9"/>
                    </a:lnTo>
                    <a:lnTo>
                      <a:pt x="12" y="18"/>
                    </a:lnTo>
                    <a:lnTo>
                      <a:pt x="21" y="25"/>
                    </a:lnTo>
                    <a:lnTo>
                      <a:pt x="35" y="25"/>
                    </a:lnTo>
                    <a:lnTo>
                      <a:pt x="51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AEAEA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64" name="Freeform 250"/>
              <p:cNvSpPr>
                <a:spLocks/>
              </p:cNvSpPr>
              <p:nvPr/>
            </p:nvSpPr>
            <p:spPr bwMode="auto">
              <a:xfrm>
                <a:off x="5038" y="1166"/>
                <a:ext cx="76" cy="32"/>
              </a:xfrm>
              <a:custGeom>
                <a:avLst/>
                <a:gdLst>
                  <a:gd name="T0" fmla="*/ 0 w 61"/>
                  <a:gd name="T1" fmla="*/ 0 h 21"/>
                  <a:gd name="T2" fmla="*/ 0 w 61"/>
                  <a:gd name="T3" fmla="*/ 0 h 21"/>
                  <a:gd name="T4" fmla="*/ 2147483647 w 61"/>
                  <a:gd name="T5" fmla="*/ 2147483647 h 21"/>
                  <a:gd name="T6" fmla="*/ 2147483647 w 61"/>
                  <a:gd name="T7" fmla="*/ 2147483647 h 21"/>
                  <a:gd name="T8" fmla="*/ 2147483647 w 61"/>
                  <a:gd name="T9" fmla="*/ 2147483647 h 21"/>
                  <a:gd name="T10" fmla="*/ 0 w 61"/>
                  <a:gd name="T11" fmla="*/ 0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1"/>
                  <a:gd name="T19" fmla="*/ 0 h 21"/>
                  <a:gd name="T20" fmla="*/ 61 w 61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1" h="21">
                    <a:moveTo>
                      <a:pt x="0" y="0"/>
                    </a:moveTo>
                    <a:lnTo>
                      <a:pt x="0" y="0"/>
                    </a:lnTo>
                    <a:lnTo>
                      <a:pt x="11" y="12"/>
                    </a:lnTo>
                    <a:lnTo>
                      <a:pt x="38" y="20"/>
                    </a:lnTo>
                    <a:lnTo>
                      <a:pt x="60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AEAEA">
                  <a:alpha val="74117"/>
                </a:srgbClr>
              </a:solidFill>
              <a:ln w="12699" cap="rnd">
                <a:solidFill>
                  <a:srgbClr val="96969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sp>
          <p:nvSpPr>
            <p:cNvPr id="9" name="Text Box 263"/>
            <p:cNvSpPr txBox="1">
              <a:spLocks noChangeArrowheads="1"/>
            </p:cNvSpPr>
            <p:nvPr/>
          </p:nvSpPr>
          <p:spPr bwMode="auto">
            <a:xfrm>
              <a:off x="2750" y="2830"/>
              <a:ext cx="96" cy="174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CC0000">
                  <a:gamma/>
                  <a:shade val="60000"/>
                  <a:invGamma/>
                  <a:alpha val="74998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0" cap="none" spc="0" normalizeH="0" baseline="0" noProof="0">
                <a:ln>
                  <a:noFill/>
                </a:ln>
                <a:solidFill>
                  <a:srgbClr val="2D2E2D"/>
                </a:solidFill>
                <a:effectLst/>
                <a:uLnTx/>
                <a:uFillTx/>
                <a:latin typeface="Tahoma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583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itstrahl_Rauch-Meilenste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de-DE" dirty="0" smtClean="0"/>
              <a:t>MEILENSTEINE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de-DE" smtClean="0"/>
              <a:t>www.rauch.de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FB6470-64E7-4186-B34D-B80B12E3D18A}" type="datetime1">
              <a:rPr lang="de-DE" smtClean="0"/>
              <a:t>15.04.2020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de-DE" smtClean="0"/>
              <a:t>‹Nr.›</a:t>
            </a:fld>
            <a:endParaRPr lang="de-DE"/>
          </a:p>
        </p:txBody>
      </p:sp>
      <p:grpSp>
        <p:nvGrpSpPr>
          <p:cNvPr id="3" name="Gruppieren 2"/>
          <p:cNvGrpSpPr/>
          <p:nvPr userDrawn="1"/>
        </p:nvGrpSpPr>
        <p:grpSpPr>
          <a:xfrm>
            <a:off x="317683" y="506498"/>
            <a:ext cx="8508633" cy="4287344"/>
            <a:chOff x="179512" y="330072"/>
            <a:chExt cx="8861953" cy="4465375"/>
          </a:xfrm>
        </p:grpSpPr>
        <p:graphicFrame>
          <p:nvGraphicFramePr>
            <p:cNvPr id="326" name="Diagramm 325"/>
            <p:cNvGraphicFramePr/>
            <p:nvPr userDrawn="1">
              <p:extLst>
                <p:ext uri="{D42A27DB-BD31-4B8C-83A1-F6EECF244321}">
                  <p14:modId xmlns:p14="http://schemas.microsoft.com/office/powerpoint/2010/main" val="2874038973"/>
                </p:ext>
              </p:extLst>
            </p:nvPr>
          </p:nvGraphicFramePr>
          <p:xfrm>
            <a:off x="179512" y="571445"/>
            <a:ext cx="8496944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cxnSp>
          <p:nvCxnSpPr>
            <p:cNvPr id="327" name="Gerade Verbindung 326"/>
            <p:cNvCxnSpPr/>
            <p:nvPr userDrawn="1"/>
          </p:nvCxnSpPr>
          <p:spPr>
            <a:xfrm>
              <a:off x="1259632" y="1201542"/>
              <a:ext cx="0" cy="1241838"/>
            </a:xfrm>
            <a:prstGeom prst="line">
              <a:avLst/>
            </a:prstGeom>
            <a:noFill/>
            <a:ln w="6350" cap="flat" cmpd="sng" algn="ctr">
              <a:solidFill>
                <a:srgbClr val="CC0000"/>
              </a:solidFill>
              <a:prstDash val="solid"/>
              <a:miter lim="800000"/>
            </a:ln>
            <a:effectLst/>
          </p:spPr>
        </p:cxnSp>
        <p:cxnSp>
          <p:nvCxnSpPr>
            <p:cNvPr id="328" name="Gerade Verbindung 327"/>
            <p:cNvCxnSpPr/>
            <p:nvPr userDrawn="1"/>
          </p:nvCxnSpPr>
          <p:spPr>
            <a:xfrm>
              <a:off x="4139952" y="1852808"/>
              <a:ext cx="0" cy="590572"/>
            </a:xfrm>
            <a:prstGeom prst="line">
              <a:avLst/>
            </a:prstGeom>
            <a:noFill/>
            <a:ln w="6350" cap="flat" cmpd="sng" algn="ctr">
              <a:solidFill>
                <a:srgbClr val="CC0000"/>
              </a:solidFill>
              <a:prstDash val="solid"/>
              <a:miter lim="800000"/>
            </a:ln>
            <a:effectLst/>
          </p:spPr>
        </p:cxnSp>
        <p:cxnSp>
          <p:nvCxnSpPr>
            <p:cNvPr id="329" name="Gerade Verbindung 328"/>
            <p:cNvCxnSpPr/>
            <p:nvPr userDrawn="1"/>
          </p:nvCxnSpPr>
          <p:spPr>
            <a:xfrm>
              <a:off x="4849167" y="1296914"/>
              <a:ext cx="0" cy="1140323"/>
            </a:xfrm>
            <a:prstGeom prst="line">
              <a:avLst/>
            </a:prstGeom>
            <a:noFill/>
            <a:ln w="6350" cap="flat" cmpd="sng" algn="ctr">
              <a:solidFill>
                <a:srgbClr val="CC0000"/>
              </a:solidFill>
              <a:prstDash val="solid"/>
              <a:miter lim="800000"/>
            </a:ln>
            <a:effectLst/>
          </p:spPr>
        </p:cxnSp>
        <p:cxnSp>
          <p:nvCxnSpPr>
            <p:cNvPr id="330" name="Gerade Verbindung 329"/>
            <p:cNvCxnSpPr/>
            <p:nvPr userDrawn="1"/>
          </p:nvCxnSpPr>
          <p:spPr>
            <a:xfrm>
              <a:off x="5452753" y="681533"/>
              <a:ext cx="0" cy="1755704"/>
            </a:xfrm>
            <a:prstGeom prst="line">
              <a:avLst/>
            </a:prstGeom>
            <a:noFill/>
            <a:ln w="6350" cap="flat" cmpd="sng" algn="ctr">
              <a:solidFill>
                <a:srgbClr val="CC0000"/>
              </a:solidFill>
              <a:prstDash val="solid"/>
              <a:miter lim="800000"/>
            </a:ln>
            <a:effectLst/>
          </p:spPr>
        </p:cxnSp>
        <p:cxnSp>
          <p:nvCxnSpPr>
            <p:cNvPr id="331" name="Gerade Verbindung 330"/>
            <p:cNvCxnSpPr/>
            <p:nvPr userDrawn="1"/>
          </p:nvCxnSpPr>
          <p:spPr>
            <a:xfrm>
              <a:off x="5508105" y="1296914"/>
              <a:ext cx="0" cy="1140323"/>
            </a:xfrm>
            <a:prstGeom prst="line">
              <a:avLst/>
            </a:prstGeom>
            <a:noFill/>
            <a:ln w="6350" cap="flat" cmpd="sng" algn="ctr">
              <a:solidFill>
                <a:srgbClr val="CC0000"/>
              </a:solidFill>
              <a:prstDash val="solid"/>
              <a:miter lim="800000"/>
            </a:ln>
            <a:effectLst/>
          </p:spPr>
        </p:cxnSp>
        <p:sp>
          <p:nvSpPr>
            <p:cNvPr id="332" name="Textfeld 331"/>
            <p:cNvSpPr txBox="1"/>
            <p:nvPr userDrawn="1"/>
          </p:nvSpPr>
          <p:spPr>
            <a:xfrm>
              <a:off x="1295920" y="987574"/>
              <a:ext cx="1331863" cy="10097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de-DE" sz="900" b="1">
                  <a:solidFill>
                    <a:srgbClr val="2D2E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1932 </a:t>
              </a:r>
            </a:p>
            <a:p>
              <a:pPr>
                <a:buClr>
                  <a:srgbClr val="FF0000"/>
                </a:buClr>
              </a:pPr>
              <a:r>
                <a:rPr lang="de-DE" sz="900" b="1">
                  <a:solidFill>
                    <a:srgbClr val="2D2E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„URKIND“</a:t>
              </a:r>
            </a:p>
            <a:p>
              <a:pPr>
                <a:buClr>
                  <a:srgbClr val="FF0000"/>
                </a:buClr>
              </a:pPr>
              <a:r>
                <a:rPr lang="de-DE" sz="900">
                  <a:solidFill>
                    <a:srgbClr val="2D2E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Entwicklung und Fertigung eines </a:t>
              </a:r>
              <a:r>
                <a:rPr lang="de-DE" sz="900" err="1">
                  <a:solidFill>
                    <a:srgbClr val="2D2E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Kastendüngerstreuers</a:t>
              </a:r>
              <a:r>
                <a:rPr lang="de-DE" sz="900">
                  <a:solidFill>
                    <a:srgbClr val="2D2E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für kleine und mittelgroße Betriebe</a:t>
              </a:r>
            </a:p>
          </p:txBody>
        </p:sp>
        <p:sp>
          <p:nvSpPr>
            <p:cNvPr id="333" name="Textfeld 332"/>
            <p:cNvSpPr txBox="1"/>
            <p:nvPr userDrawn="1"/>
          </p:nvSpPr>
          <p:spPr>
            <a:xfrm>
              <a:off x="2843808" y="1528318"/>
              <a:ext cx="1336154" cy="7212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900" b="1">
                  <a:solidFill>
                    <a:srgbClr val="2D2E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1973 </a:t>
              </a:r>
            </a:p>
            <a:p>
              <a:r>
                <a:rPr lang="de-DE" sz="900" b="1">
                  <a:solidFill>
                    <a:srgbClr val="2D2E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ZWEISCHEIBENSTREUER</a:t>
              </a:r>
            </a:p>
            <a:p>
              <a:r>
                <a:rPr lang="de-DE" sz="900">
                  <a:solidFill>
                    <a:srgbClr val="2D2E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Erster </a:t>
              </a:r>
              <a:r>
                <a:rPr lang="de-DE" sz="900" err="1">
                  <a:solidFill>
                    <a:srgbClr val="2D2E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Zweischeibenstreuer</a:t>
              </a:r>
              <a:r>
                <a:rPr lang="de-DE" sz="900">
                  <a:solidFill>
                    <a:srgbClr val="2D2E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mit 24 m Arbeitsbreite </a:t>
              </a:r>
            </a:p>
            <a:p>
              <a:r>
                <a:rPr lang="de-DE" sz="900">
                  <a:solidFill>
                    <a:srgbClr val="2D2E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334" name="Textfeld 333"/>
            <p:cNvSpPr txBox="1"/>
            <p:nvPr userDrawn="1"/>
          </p:nvSpPr>
          <p:spPr>
            <a:xfrm>
              <a:off x="4211960" y="596337"/>
              <a:ext cx="1132706" cy="86550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900" b="1">
                  <a:solidFill>
                    <a:srgbClr val="2D2E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1983 </a:t>
              </a:r>
            </a:p>
            <a:p>
              <a:r>
                <a:rPr lang="de-DE" sz="900" b="1">
                  <a:solidFill>
                    <a:srgbClr val="2D2E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AERO</a:t>
              </a:r>
            </a:p>
            <a:p>
              <a:r>
                <a:rPr lang="de-DE" sz="900" smtClean="0">
                  <a:solidFill>
                    <a:srgbClr val="2D2E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3-Punkt-Exakt-Düngerstreuer </a:t>
              </a:r>
              <a:endParaRPr lang="de-DE" sz="900">
                <a:solidFill>
                  <a:srgbClr val="2D2E2D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de-DE" sz="900">
                  <a:solidFill>
                    <a:srgbClr val="2D2E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mit </a:t>
              </a:r>
              <a:r>
                <a:rPr lang="de-DE" sz="900" smtClean="0">
                  <a:solidFill>
                    <a:srgbClr val="2D2E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pneumatischer Verteilung</a:t>
              </a:r>
              <a:endParaRPr lang="de-DE" sz="900">
                <a:solidFill>
                  <a:srgbClr val="2D2E2D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5" name="Textfeld 334"/>
            <p:cNvSpPr txBox="1"/>
            <p:nvPr userDrawn="1"/>
          </p:nvSpPr>
          <p:spPr>
            <a:xfrm>
              <a:off x="5468156" y="330072"/>
              <a:ext cx="1563338" cy="86550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900" b="1">
                  <a:solidFill>
                    <a:srgbClr val="2D2E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1989 </a:t>
              </a:r>
            </a:p>
            <a:p>
              <a:r>
                <a:rPr lang="de-DE" sz="900" b="1">
                  <a:solidFill>
                    <a:srgbClr val="2D2E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ARBEITSBREITE 36 m</a:t>
              </a:r>
            </a:p>
            <a:p>
              <a:r>
                <a:rPr lang="de-DE" sz="900">
                  <a:solidFill>
                    <a:srgbClr val="2D2E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Erweiterung der Arbeitsbreite auf 36m mit einem </a:t>
              </a:r>
              <a:r>
                <a:rPr lang="de-DE" sz="900" err="1">
                  <a:solidFill>
                    <a:srgbClr val="2D2E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Hydraulikstreuer</a:t>
              </a:r>
              <a:endParaRPr lang="de-DE" sz="900">
                <a:solidFill>
                  <a:srgbClr val="2D2E2D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de-DE" sz="900">
                  <a:solidFill>
                    <a:srgbClr val="2D2E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336" name="Textfeld 335"/>
            <p:cNvSpPr txBox="1"/>
            <p:nvPr userDrawn="1"/>
          </p:nvSpPr>
          <p:spPr>
            <a:xfrm>
              <a:off x="5546530" y="1203598"/>
              <a:ext cx="1257718" cy="86550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900" b="1">
                  <a:solidFill>
                    <a:srgbClr val="2D2E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1992 </a:t>
              </a:r>
            </a:p>
            <a:p>
              <a:r>
                <a:rPr lang="de-DE" sz="900" b="1">
                  <a:solidFill>
                    <a:srgbClr val="2D2E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SÄTECHNIK</a:t>
              </a:r>
            </a:p>
            <a:p>
              <a:r>
                <a:rPr lang="de-DE" sz="900">
                  <a:solidFill>
                    <a:srgbClr val="2D2E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Einstieg in die </a:t>
              </a:r>
            </a:p>
            <a:p>
              <a:r>
                <a:rPr lang="de-DE" sz="900" err="1">
                  <a:solidFill>
                    <a:srgbClr val="2D2E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pneum</a:t>
              </a:r>
              <a:r>
                <a:rPr lang="de-DE" sz="900">
                  <a:solidFill>
                    <a:srgbClr val="2D2E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de-DE" sz="900" err="1">
                  <a:solidFill>
                    <a:srgbClr val="2D2E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Sätechnik</a:t>
              </a:r>
              <a:r>
                <a:rPr lang="de-DE" sz="900">
                  <a:solidFill>
                    <a:srgbClr val="2D2E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r>
                <a:rPr lang="de-DE" sz="900">
                  <a:solidFill>
                    <a:srgbClr val="2D2E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für OEMs</a:t>
              </a:r>
            </a:p>
            <a:p>
              <a:r>
                <a:rPr lang="de-DE" sz="900">
                  <a:solidFill>
                    <a:srgbClr val="2D2E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337" name="Textfeld 336"/>
            <p:cNvSpPr txBox="1"/>
            <p:nvPr userDrawn="1"/>
          </p:nvSpPr>
          <p:spPr>
            <a:xfrm>
              <a:off x="7200008" y="435258"/>
              <a:ext cx="1201460" cy="7212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900" b="1">
                  <a:solidFill>
                    <a:srgbClr val="2D2E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2011 </a:t>
              </a:r>
            </a:p>
            <a:p>
              <a:r>
                <a:rPr lang="de-DE" sz="900" b="1">
                  <a:solidFill>
                    <a:srgbClr val="2D2E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GPS CONTROL</a:t>
              </a:r>
            </a:p>
            <a:p>
              <a:r>
                <a:rPr lang="de-DE" sz="900">
                  <a:solidFill>
                    <a:srgbClr val="2D2E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GPS gesteuerte Streuung</a:t>
              </a:r>
            </a:p>
            <a:p>
              <a:r>
                <a:rPr lang="de-DE" sz="900">
                  <a:solidFill>
                    <a:srgbClr val="2D2E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338" name="Textfeld 337"/>
            <p:cNvSpPr txBox="1"/>
            <p:nvPr userDrawn="1"/>
          </p:nvSpPr>
          <p:spPr>
            <a:xfrm>
              <a:off x="7645171" y="1673088"/>
              <a:ext cx="887269" cy="57700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900" b="1">
                  <a:solidFill>
                    <a:srgbClr val="2D2E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2015 </a:t>
              </a:r>
            </a:p>
            <a:p>
              <a:r>
                <a:rPr lang="de-DE" sz="900" b="1">
                  <a:solidFill>
                    <a:srgbClr val="2D2E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AXMAT</a:t>
              </a:r>
            </a:p>
            <a:p>
              <a:r>
                <a:rPr lang="de-DE" sz="900">
                  <a:solidFill>
                    <a:srgbClr val="2D2E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Vollautomatische Einstellung</a:t>
              </a:r>
            </a:p>
          </p:txBody>
        </p:sp>
        <p:sp>
          <p:nvSpPr>
            <p:cNvPr id="339" name="Textfeld 338"/>
            <p:cNvSpPr txBox="1"/>
            <p:nvPr userDrawn="1"/>
          </p:nvSpPr>
          <p:spPr>
            <a:xfrm>
              <a:off x="6175388" y="1846665"/>
              <a:ext cx="1257718" cy="57700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900" b="1">
                  <a:solidFill>
                    <a:srgbClr val="2D2E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1999</a:t>
              </a:r>
            </a:p>
            <a:p>
              <a:r>
                <a:rPr lang="de-DE" sz="900" b="1">
                  <a:solidFill>
                    <a:srgbClr val="2D2E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EMC</a:t>
              </a:r>
            </a:p>
            <a:p>
              <a:r>
                <a:rPr lang="de-DE" sz="900">
                  <a:solidFill>
                    <a:srgbClr val="2D2E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Massenstrom-</a:t>
              </a:r>
            </a:p>
            <a:p>
              <a:r>
                <a:rPr lang="de-DE" sz="900" err="1">
                  <a:solidFill>
                    <a:srgbClr val="2D2E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regelung</a:t>
              </a:r>
              <a:endParaRPr lang="de-DE" sz="900">
                <a:solidFill>
                  <a:srgbClr val="2D2E2D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40" name="Gerade Verbindung 339"/>
            <p:cNvCxnSpPr/>
            <p:nvPr userDrawn="1"/>
          </p:nvCxnSpPr>
          <p:spPr>
            <a:xfrm>
              <a:off x="6156176" y="2013454"/>
              <a:ext cx="0" cy="423783"/>
            </a:xfrm>
            <a:prstGeom prst="line">
              <a:avLst/>
            </a:prstGeom>
            <a:noFill/>
            <a:ln w="6350" cap="flat" cmpd="sng" algn="ctr">
              <a:solidFill>
                <a:srgbClr val="CC0000"/>
              </a:solidFill>
              <a:prstDash val="solid"/>
              <a:miter lim="800000"/>
            </a:ln>
            <a:effectLst/>
          </p:spPr>
        </p:cxnSp>
        <p:sp>
          <p:nvSpPr>
            <p:cNvPr id="341" name="Textfeld 340"/>
            <p:cNvSpPr txBox="1"/>
            <p:nvPr userDrawn="1"/>
          </p:nvSpPr>
          <p:spPr>
            <a:xfrm>
              <a:off x="7272909" y="969403"/>
              <a:ext cx="1151803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900" b="1">
                  <a:solidFill>
                    <a:srgbClr val="2D2E2D"/>
                  </a:solidFill>
                  <a:latin typeface="+mn-lt"/>
                </a:rPr>
                <a:t>2014 </a:t>
              </a:r>
            </a:p>
            <a:p>
              <a:r>
                <a:rPr lang="de-DE" sz="900" b="1">
                  <a:solidFill>
                    <a:srgbClr val="2D2E2D"/>
                  </a:solidFill>
                  <a:latin typeface="+mn-lt"/>
                </a:rPr>
                <a:t>AXENT</a:t>
              </a:r>
            </a:p>
            <a:p>
              <a:r>
                <a:rPr lang="de-DE" sz="900">
                  <a:solidFill>
                    <a:srgbClr val="2D2E2D"/>
                  </a:solidFill>
                  <a:latin typeface="+mn-lt"/>
                </a:rPr>
                <a:t>Gezogener</a:t>
              </a:r>
            </a:p>
            <a:p>
              <a:r>
                <a:rPr lang="de-DE" sz="900" err="1">
                  <a:solidFill>
                    <a:srgbClr val="2D2E2D"/>
                  </a:solidFill>
                  <a:latin typeface="+mn-lt"/>
                </a:rPr>
                <a:t>Großflächenstreuer</a:t>
              </a:r>
              <a:endParaRPr lang="de-DE" sz="900">
                <a:solidFill>
                  <a:srgbClr val="2D2E2D"/>
                </a:solidFill>
                <a:latin typeface="+mn-lt"/>
              </a:endParaRPr>
            </a:p>
          </p:txBody>
        </p:sp>
        <p:cxnSp>
          <p:nvCxnSpPr>
            <p:cNvPr id="342" name="Gerade Verbindung 341"/>
            <p:cNvCxnSpPr/>
            <p:nvPr userDrawn="1"/>
          </p:nvCxnSpPr>
          <p:spPr>
            <a:xfrm>
              <a:off x="7164288" y="555526"/>
              <a:ext cx="0" cy="1945396"/>
            </a:xfrm>
            <a:prstGeom prst="line">
              <a:avLst/>
            </a:prstGeom>
            <a:noFill/>
            <a:ln w="6350" cap="flat" cmpd="sng" algn="ctr">
              <a:solidFill>
                <a:srgbClr val="CC0000"/>
              </a:solidFill>
              <a:prstDash val="solid"/>
              <a:miter lim="800000"/>
            </a:ln>
            <a:effectLst/>
          </p:spPr>
        </p:cxnSp>
        <p:cxnSp>
          <p:nvCxnSpPr>
            <p:cNvPr id="343" name="Gerade Verbindung 342"/>
            <p:cNvCxnSpPr/>
            <p:nvPr userDrawn="1"/>
          </p:nvCxnSpPr>
          <p:spPr>
            <a:xfrm>
              <a:off x="7236296" y="1059582"/>
              <a:ext cx="0" cy="1383798"/>
            </a:xfrm>
            <a:prstGeom prst="line">
              <a:avLst/>
            </a:prstGeom>
            <a:noFill/>
            <a:ln w="6350" cap="flat" cmpd="sng" algn="ctr">
              <a:solidFill>
                <a:srgbClr val="CC0000"/>
              </a:solidFill>
              <a:prstDash val="solid"/>
              <a:miter lim="800000"/>
            </a:ln>
            <a:effectLst/>
          </p:spPr>
        </p:cxnSp>
        <p:cxnSp>
          <p:nvCxnSpPr>
            <p:cNvPr id="344" name="Gerade Verbindung 343"/>
            <p:cNvCxnSpPr/>
            <p:nvPr userDrawn="1"/>
          </p:nvCxnSpPr>
          <p:spPr>
            <a:xfrm>
              <a:off x="7596336" y="1714679"/>
              <a:ext cx="0" cy="762879"/>
            </a:xfrm>
            <a:prstGeom prst="line">
              <a:avLst/>
            </a:prstGeom>
            <a:noFill/>
            <a:ln w="6350" cap="flat" cmpd="sng" algn="ctr">
              <a:solidFill>
                <a:srgbClr val="CC0000"/>
              </a:solidFill>
              <a:prstDash val="solid"/>
              <a:miter lim="800000"/>
            </a:ln>
            <a:effectLst/>
          </p:spPr>
        </p:cxnSp>
        <p:sp>
          <p:nvSpPr>
            <p:cNvPr id="345" name="Textfeld 344"/>
            <p:cNvSpPr txBox="1"/>
            <p:nvPr userDrawn="1"/>
          </p:nvSpPr>
          <p:spPr>
            <a:xfrm>
              <a:off x="296283" y="3411018"/>
              <a:ext cx="1395397" cy="7212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900" b="1" smtClean="0">
                  <a:latin typeface="Calibri" panose="020F0502020204030204" pitchFamily="34" charset="0"/>
                  <a:cs typeface="Calibri" panose="020F0502020204030204" pitchFamily="34" charset="0"/>
                </a:rPr>
                <a:t>1921 </a:t>
              </a:r>
            </a:p>
            <a:p>
              <a:r>
                <a:rPr lang="de-DE" sz="900" b="1" smtClean="0">
                  <a:latin typeface="Calibri" panose="020F0502020204030204" pitchFamily="34" charset="0"/>
                  <a:cs typeface="Calibri" panose="020F0502020204030204" pitchFamily="34" charset="0"/>
                </a:rPr>
                <a:t>GRÜNDUNG</a:t>
              </a:r>
              <a:r>
                <a:rPr lang="de-DE" sz="90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r>
                <a:rPr lang="de-DE" sz="900" smtClean="0">
                  <a:latin typeface="Calibri" panose="020F0502020204030204" pitchFamily="34" charset="0"/>
                  <a:cs typeface="Calibri" panose="020F0502020204030204" pitchFamily="34" charset="0"/>
                </a:rPr>
                <a:t>RAUCH Landmaschinenfabrik durch Hermann Rauch</a:t>
              </a:r>
              <a:endParaRPr lang="de-DE" sz="9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6" name="Textfeld 345"/>
            <p:cNvSpPr txBox="1"/>
            <p:nvPr userDrawn="1"/>
          </p:nvSpPr>
          <p:spPr>
            <a:xfrm>
              <a:off x="2151653" y="3175977"/>
              <a:ext cx="1772275" cy="8815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900" b="1" smtClean="0">
                  <a:latin typeface="Calibri" panose="020F0502020204030204" pitchFamily="34" charset="0"/>
                  <a:cs typeface="Calibri" panose="020F0502020204030204" pitchFamily="34" charset="0"/>
                </a:rPr>
                <a:t>1945 </a:t>
              </a:r>
            </a:p>
            <a:p>
              <a:r>
                <a:rPr lang="de-DE" sz="900" b="1" smtClean="0">
                  <a:latin typeface="Calibri" panose="020F0502020204030204" pitchFamily="34" charset="0"/>
                  <a:cs typeface="Calibri" panose="020F0502020204030204" pitchFamily="34" charset="0"/>
                </a:rPr>
                <a:t>NEUBEGINN</a:t>
              </a:r>
            </a:p>
            <a:p>
              <a:r>
                <a:rPr lang="de-DE" sz="900" smtClean="0">
                  <a:latin typeface="Calibri" panose="020F0502020204030204" pitchFamily="34" charset="0"/>
                  <a:cs typeface="Calibri" panose="020F0502020204030204" pitchFamily="34" charset="0"/>
                </a:rPr>
                <a:t>Gerhard, Alfred und Lothar Rauch </a:t>
              </a:r>
            </a:p>
            <a:p>
              <a:r>
                <a:rPr lang="de-DE" sz="900" smtClean="0">
                  <a:latin typeface="Calibri" panose="020F0502020204030204" pitchFamily="34" charset="0"/>
                  <a:cs typeface="Calibri" panose="020F0502020204030204" pitchFamily="34" charset="0"/>
                </a:rPr>
                <a:t>Handel und Produktion mit drei Mitarbeitern</a:t>
              </a:r>
            </a:p>
            <a:p>
              <a:r>
                <a:rPr lang="de-DE" sz="100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347" name="Textfeld 346"/>
            <p:cNvSpPr txBox="1"/>
            <p:nvPr userDrawn="1"/>
          </p:nvSpPr>
          <p:spPr>
            <a:xfrm>
              <a:off x="5468156" y="3785693"/>
              <a:ext cx="1768140" cy="10097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900" b="1" smtClean="0">
                  <a:latin typeface="Calibri" panose="020F0502020204030204" pitchFamily="34" charset="0"/>
                  <a:cs typeface="Calibri" panose="020F0502020204030204" pitchFamily="34" charset="0"/>
                </a:rPr>
                <a:t>1989 </a:t>
              </a:r>
            </a:p>
            <a:p>
              <a:r>
                <a:rPr lang="de-DE" sz="900" b="1" smtClean="0">
                  <a:latin typeface="Calibri" panose="020F0502020204030204" pitchFamily="34" charset="0"/>
                  <a:cs typeface="Calibri" panose="020F0502020204030204" pitchFamily="34" charset="0"/>
                </a:rPr>
                <a:t>GENERATIONENWECHSEL</a:t>
              </a:r>
            </a:p>
            <a:p>
              <a:r>
                <a:rPr lang="de-DE" sz="900" smtClean="0">
                  <a:latin typeface="Calibri" panose="020F0502020204030204" pitchFamily="34" charset="0"/>
                  <a:cs typeface="Calibri" panose="020F0502020204030204" pitchFamily="34" charset="0"/>
                </a:rPr>
                <a:t>Robert, Hermann, Joachim </a:t>
              </a:r>
            </a:p>
            <a:p>
              <a:r>
                <a:rPr lang="de-DE" sz="900" smtClean="0">
                  <a:latin typeface="Calibri" panose="020F0502020204030204" pitchFamily="34" charset="0"/>
                  <a:cs typeface="Calibri" panose="020F0502020204030204" pitchFamily="34" charset="0"/>
                </a:rPr>
                <a:t>und Norbert Rauch </a:t>
              </a:r>
            </a:p>
            <a:p>
              <a:r>
                <a:rPr lang="de-DE" sz="900">
                  <a:latin typeface="Calibri" panose="020F0502020204030204" pitchFamily="34" charset="0"/>
                  <a:cs typeface="Calibri" panose="020F0502020204030204" pitchFamily="34" charset="0"/>
                </a:rPr>
                <a:t>ü</a:t>
              </a:r>
              <a:r>
                <a:rPr lang="de-DE" sz="900" smtClean="0">
                  <a:latin typeface="Calibri" panose="020F0502020204030204" pitchFamily="34" charset="0"/>
                  <a:cs typeface="Calibri" panose="020F0502020204030204" pitchFamily="34" charset="0"/>
                </a:rPr>
                <a:t>bernehmen die </a:t>
              </a:r>
            </a:p>
            <a:p>
              <a:r>
                <a:rPr lang="de-DE" sz="900" smtClean="0">
                  <a:latin typeface="Calibri" panose="020F0502020204030204" pitchFamily="34" charset="0"/>
                  <a:cs typeface="Calibri" panose="020F0502020204030204" pitchFamily="34" charset="0"/>
                </a:rPr>
                <a:t>Geschäftsleitung</a:t>
              </a:r>
            </a:p>
            <a:p>
              <a:r>
                <a:rPr lang="de-DE" sz="90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348" name="Textfeld 347"/>
            <p:cNvSpPr txBox="1"/>
            <p:nvPr userDrawn="1"/>
          </p:nvSpPr>
          <p:spPr>
            <a:xfrm>
              <a:off x="4529426" y="3131411"/>
              <a:ext cx="1017103" cy="7212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900" b="1" smtClean="0">
                  <a:latin typeface="Calibri" panose="020F0502020204030204" pitchFamily="34" charset="0"/>
                  <a:cs typeface="Calibri" panose="020F0502020204030204" pitchFamily="34" charset="0"/>
                </a:rPr>
                <a:t>1984 </a:t>
              </a:r>
            </a:p>
            <a:p>
              <a:r>
                <a:rPr lang="de-DE" sz="900" b="1" smtClean="0">
                  <a:latin typeface="Calibri" panose="020F0502020204030204" pitchFamily="34" charset="0"/>
                  <a:cs typeface="Calibri" panose="020F0502020204030204" pitchFamily="34" charset="0"/>
                </a:rPr>
                <a:t>QUANTRON</a:t>
              </a:r>
            </a:p>
            <a:p>
              <a:r>
                <a:rPr lang="de-DE" sz="900" smtClean="0">
                  <a:latin typeface="Calibri" panose="020F0502020204030204" pitchFamily="34" charset="0"/>
                  <a:cs typeface="Calibri" panose="020F0502020204030204" pitchFamily="34" charset="0"/>
                </a:rPr>
                <a:t>Erste Elektronische Dosierung</a:t>
              </a:r>
            </a:p>
            <a:p>
              <a:r>
                <a:rPr lang="de-DE" sz="90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349" name="Textfeld 348"/>
            <p:cNvSpPr txBox="1"/>
            <p:nvPr userDrawn="1"/>
          </p:nvSpPr>
          <p:spPr>
            <a:xfrm>
              <a:off x="7637407" y="4201191"/>
              <a:ext cx="1275213" cy="57700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900" b="1" smtClean="0">
                  <a:latin typeface="Calibri" panose="020F0502020204030204" pitchFamily="34" charset="0"/>
                  <a:cs typeface="Calibri" panose="020F0502020204030204" pitchFamily="34" charset="0"/>
                </a:rPr>
                <a:t>2009 </a:t>
              </a:r>
            </a:p>
            <a:p>
              <a:r>
                <a:rPr lang="de-DE" sz="900" b="1" smtClean="0">
                  <a:latin typeface="Calibri" panose="020F0502020204030204" pitchFamily="34" charset="0"/>
                  <a:cs typeface="Calibri" panose="020F0502020204030204" pitchFamily="34" charset="0"/>
                </a:rPr>
                <a:t>NEUBAU AIRPARK</a:t>
              </a:r>
            </a:p>
            <a:p>
              <a:r>
                <a:rPr lang="de-DE" sz="900" smtClean="0">
                  <a:latin typeface="Calibri" panose="020F0502020204030204" pitchFamily="34" charset="0"/>
                  <a:cs typeface="Calibri" panose="020F0502020204030204" pitchFamily="34" charset="0"/>
                </a:rPr>
                <a:t>Neue Produktionsstätte</a:t>
              </a:r>
            </a:p>
            <a:p>
              <a:r>
                <a:rPr lang="de-DE" sz="90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350" name="Textfeld 349"/>
            <p:cNvSpPr txBox="1"/>
            <p:nvPr userDrawn="1"/>
          </p:nvSpPr>
          <p:spPr>
            <a:xfrm>
              <a:off x="8066278" y="3546909"/>
              <a:ext cx="975187" cy="57700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900" b="1" smtClean="0">
                  <a:latin typeface="Calibri" panose="020F0502020204030204" pitchFamily="34" charset="0"/>
                  <a:cs typeface="Calibri" panose="020F0502020204030204" pitchFamily="34" charset="0"/>
                </a:rPr>
                <a:t>2015 </a:t>
              </a:r>
            </a:p>
            <a:p>
              <a:r>
                <a:rPr lang="de-DE" sz="900" b="1" smtClean="0">
                  <a:latin typeface="Calibri" panose="020F0502020204030204" pitchFamily="34" charset="0"/>
                  <a:cs typeface="Calibri" panose="020F0502020204030204" pitchFamily="34" charset="0"/>
                </a:rPr>
                <a:t>STC</a:t>
              </a:r>
            </a:p>
            <a:p>
              <a:r>
                <a:rPr lang="de-DE" sz="900" smtClean="0">
                  <a:latin typeface="Calibri" panose="020F0502020204030204" pitchFamily="34" charset="0"/>
                  <a:cs typeface="Calibri" panose="020F0502020204030204" pitchFamily="34" charset="0"/>
                </a:rPr>
                <a:t>Neubau Service und </a:t>
              </a:r>
            </a:p>
            <a:p>
              <a:r>
                <a:rPr lang="de-DE" sz="900" smtClean="0">
                  <a:latin typeface="Calibri" panose="020F0502020204030204" pitchFamily="34" charset="0"/>
                  <a:cs typeface="Calibri" panose="020F0502020204030204" pitchFamily="34" charset="0"/>
                </a:rPr>
                <a:t>Training Center</a:t>
              </a:r>
            </a:p>
          </p:txBody>
        </p:sp>
        <p:sp>
          <p:nvSpPr>
            <p:cNvPr id="351" name="Textfeld 350"/>
            <p:cNvSpPr txBox="1"/>
            <p:nvPr userDrawn="1"/>
          </p:nvSpPr>
          <p:spPr>
            <a:xfrm>
              <a:off x="6524621" y="2810706"/>
              <a:ext cx="855691" cy="10097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900" b="1" smtClean="0">
                  <a:latin typeface="Calibri" panose="020F0502020204030204" pitchFamily="34" charset="0"/>
                  <a:cs typeface="Calibri" panose="020F0502020204030204" pitchFamily="34" charset="0"/>
                </a:rPr>
                <a:t>2003</a:t>
              </a:r>
            </a:p>
            <a:p>
              <a:r>
                <a:rPr lang="de-DE" sz="900" b="1" smtClean="0">
                  <a:latin typeface="Calibri" panose="020F0502020204030204" pitchFamily="34" charset="0"/>
                  <a:cs typeface="Calibri" panose="020F0502020204030204" pitchFamily="34" charset="0"/>
                </a:rPr>
                <a:t>AGT </a:t>
              </a:r>
            </a:p>
            <a:p>
              <a:r>
                <a:rPr lang="de-DE" sz="900" b="1" smtClean="0">
                  <a:latin typeface="Calibri" panose="020F0502020204030204" pitchFamily="34" charset="0"/>
                  <a:cs typeface="Calibri" panose="020F0502020204030204" pitchFamily="34" charset="0"/>
                </a:rPr>
                <a:t>PNEUMATIK</a:t>
              </a:r>
            </a:p>
            <a:p>
              <a:r>
                <a:rPr lang="de-DE" sz="900" b="1" smtClean="0">
                  <a:latin typeface="Calibri" panose="020F0502020204030204" pitchFamily="34" charset="0"/>
                  <a:cs typeface="Calibri" panose="020F0502020204030204" pitchFamily="34" charset="0"/>
                </a:rPr>
                <a:t>STREUER</a:t>
              </a:r>
            </a:p>
            <a:p>
              <a:r>
                <a:rPr lang="de-DE" sz="900" smtClean="0">
                  <a:latin typeface="Calibri" panose="020F0502020204030204" pitchFamily="34" charset="0"/>
                  <a:cs typeface="Calibri" panose="020F0502020204030204" pitchFamily="34" charset="0"/>
                </a:rPr>
                <a:t>Gezogen mit 36m </a:t>
              </a:r>
            </a:p>
            <a:p>
              <a:r>
                <a:rPr lang="de-DE" sz="900" smtClean="0">
                  <a:latin typeface="Calibri" panose="020F0502020204030204" pitchFamily="34" charset="0"/>
                  <a:cs typeface="Calibri" panose="020F0502020204030204" pitchFamily="34" charset="0"/>
                </a:rPr>
                <a:t>Arbeitsbreite</a:t>
              </a:r>
            </a:p>
            <a:p>
              <a:r>
                <a:rPr lang="de-DE" sz="90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352" name="Textfeld 351"/>
            <p:cNvSpPr txBox="1"/>
            <p:nvPr userDrawn="1"/>
          </p:nvSpPr>
          <p:spPr>
            <a:xfrm>
              <a:off x="8160813" y="2948340"/>
              <a:ext cx="803675" cy="4327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900" b="1" smtClean="0">
                  <a:latin typeface="Calibri" panose="020F0502020204030204" pitchFamily="34" charset="0"/>
                  <a:cs typeface="Calibri" panose="020F0502020204030204" pitchFamily="34" charset="0"/>
                </a:rPr>
                <a:t>2018 </a:t>
              </a:r>
            </a:p>
            <a:p>
              <a:r>
                <a:rPr lang="de-DE" sz="900" b="1" smtClean="0">
                  <a:latin typeface="Calibri" panose="020F0502020204030204" pitchFamily="34" charset="0"/>
                  <a:cs typeface="Calibri" panose="020F0502020204030204" pitchFamily="34" charset="0"/>
                </a:rPr>
                <a:t>AGRIROUTER</a:t>
              </a:r>
            </a:p>
            <a:p>
              <a:r>
                <a:rPr lang="de-DE" sz="900" smtClean="0">
                  <a:latin typeface="Calibri" panose="020F0502020204030204" pitchFamily="34" charset="0"/>
                  <a:cs typeface="Calibri" panose="020F0502020204030204" pitchFamily="34" charset="0"/>
                </a:rPr>
                <a:t>Datenplattform</a:t>
              </a:r>
            </a:p>
          </p:txBody>
        </p:sp>
        <p:cxnSp>
          <p:nvCxnSpPr>
            <p:cNvPr id="353" name="Gerade Verbindung 352"/>
            <p:cNvCxnSpPr/>
            <p:nvPr userDrawn="1"/>
          </p:nvCxnSpPr>
          <p:spPr>
            <a:xfrm>
              <a:off x="251520" y="2719195"/>
              <a:ext cx="0" cy="968822"/>
            </a:xfrm>
            <a:prstGeom prst="line">
              <a:avLst/>
            </a:prstGeom>
            <a:noFill/>
            <a:ln w="6350" cap="flat" cmpd="sng" algn="ctr">
              <a:solidFill>
                <a:srgbClr val="CC0000"/>
              </a:solidFill>
              <a:prstDash val="solid"/>
              <a:miter lim="800000"/>
            </a:ln>
            <a:effectLst/>
          </p:spPr>
        </p:cxnSp>
        <p:cxnSp>
          <p:nvCxnSpPr>
            <p:cNvPr id="354" name="Gerade Verbindung 353"/>
            <p:cNvCxnSpPr/>
            <p:nvPr userDrawn="1"/>
          </p:nvCxnSpPr>
          <p:spPr>
            <a:xfrm>
              <a:off x="2123728" y="2790099"/>
              <a:ext cx="0" cy="645747"/>
            </a:xfrm>
            <a:prstGeom prst="line">
              <a:avLst/>
            </a:prstGeom>
            <a:noFill/>
            <a:ln w="6350" cap="flat" cmpd="sng" algn="ctr">
              <a:solidFill>
                <a:srgbClr val="CC0000"/>
              </a:solidFill>
              <a:prstDash val="solid"/>
              <a:miter lim="800000"/>
            </a:ln>
            <a:effectLst/>
          </p:spPr>
        </p:cxnSp>
        <p:cxnSp>
          <p:nvCxnSpPr>
            <p:cNvPr id="355" name="Gerade Verbindung 354"/>
            <p:cNvCxnSpPr/>
            <p:nvPr userDrawn="1"/>
          </p:nvCxnSpPr>
          <p:spPr>
            <a:xfrm>
              <a:off x="5004048" y="2782027"/>
              <a:ext cx="0" cy="481142"/>
            </a:xfrm>
            <a:prstGeom prst="line">
              <a:avLst/>
            </a:prstGeom>
            <a:noFill/>
            <a:ln w="6350" cap="flat" cmpd="sng" algn="ctr">
              <a:solidFill>
                <a:srgbClr val="CC0000"/>
              </a:solidFill>
              <a:prstDash val="solid"/>
              <a:miter lim="800000"/>
            </a:ln>
            <a:effectLst/>
          </p:spPr>
        </p:cxnSp>
        <p:cxnSp>
          <p:nvCxnSpPr>
            <p:cNvPr id="356" name="Gerade Verbindung 355"/>
            <p:cNvCxnSpPr/>
            <p:nvPr userDrawn="1"/>
          </p:nvCxnSpPr>
          <p:spPr>
            <a:xfrm>
              <a:off x="5427974" y="2790099"/>
              <a:ext cx="0" cy="1332713"/>
            </a:xfrm>
            <a:prstGeom prst="line">
              <a:avLst/>
            </a:prstGeom>
            <a:noFill/>
            <a:ln w="6350" cap="flat" cmpd="sng" algn="ctr">
              <a:solidFill>
                <a:srgbClr val="CC0000"/>
              </a:solidFill>
              <a:prstDash val="solid"/>
              <a:miter lim="800000"/>
            </a:ln>
            <a:effectLst/>
          </p:spPr>
        </p:cxnSp>
        <p:cxnSp>
          <p:nvCxnSpPr>
            <p:cNvPr id="357" name="Gerade Verbindung 356"/>
            <p:cNvCxnSpPr/>
            <p:nvPr userDrawn="1"/>
          </p:nvCxnSpPr>
          <p:spPr>
            <a:xfrm>
              <a:off x="6444208" y="2810706"/>
              <a:ext cx="0" cy="423783"/>
            </a:xfrm>
            <a:prstGeom prst="line">
              <a:avLst/>
            </a:prstGeom>
            <a:noFill/>
            <a:ln w="6350" cap="flat" cmpd="sng" algn="ctr">
              <a:solidFill>
                <a:srgbClr val="CC0000"/>
              </a:solidFill>
              <a:prstDash val="solid"/>
              <a:miter lim="800000"/>
            </a:ln>
            <a:effectLst/>
          </p:spPr>
        </p:cxnSp>
        <p:cxnSp>
          <p:nvCxnSpPr>
            <p:cNvPr id="358" name="Gerade Verbindung 357"/>
            <p:cNvCxnSpPr/>
            <p:nvPr userDrawn="1"/>
          </p:nvCxnSpPr>
          <p:spPr>
            <a:xfrm>
              <a:off x="7596336" y="2794537"/>
              <a:ext cx="0" cy="1683653"/>
            </a:xfrm>
            <a:prstGeom prst="line">
              <a:avLst/>
            </a:prstGeom>
            <a:noFill/>
            <a:ln w="6350" cap="flat" cmpd="sng" algn="ctr">
              <a:solidFill>
                <a:srgbClr val="CC0000"/>
              </a:solidFill>
              <a:prstDash val="solid"/>
              <a:miter lim="800000"/>
            </a:ln>
            <a:effectLst/>
          </p:spPr>
        </p:cxnSp>
        <p:cxnSp>
          <p:nvCxnSpPr>
            <p:cNvPr id="359" name="Gerade Verbindung 358"/>
            <p:cNvCxnSpPr/>
            <p:nvPr userDrawn="1"/>
          </p:nvCxnSpPr>
          <p:spPr>
            <a:xfrm>
              <a:off x="8028384" y="2758202"/>
              <a:ext cx="0" cy="1065706"/>
            </a:xfrm>
            <a:prstGeom prst="line">
              <a:avLst/>
            </a:prstGeom>
            <a:noFill/>
            <a:ln w="6350" cap="flat" cmpd="sng" algn="ctr">
              <a:solidFill>
                <a:srgbClr val="CC0000"/>
              </a:solidFill>
              <a:prstDash val="solid"/>
              <a:miter lim="800000"/>
            </a:ln>
            <a:effectLst/>
          </p:spPr>
        </p:cxnSp>
        <p:cxnSp>
          <p:nvCxnSpPr>
            <p:cNvPr id="360" name="Gerade Verbindung 359"/>
            <p:cNvCxnSpPr/>
            <p:nvPr userDrawn="1"/>
          </p:nvCxnSpPr>
          <p:spPr>
            <a:xfrm>
              <a:off x="8460432" y="2787774"/>
              <a:ext cx="0" cy="264395"/>
            </a:xfrm>
            <a:prstGeom prst="line">
              <a:avLst/>
            </a:prstGeom>
            <a:noFill/>
            <a:ln w="6350" cap="flat" cmpd="sng" algn="ctr">
              <a:solidFill>
                <a:srgbClr val="CC0000"/>
              </a:solidFill>
              <a:prstDash val="solid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08233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_Rauch-Produktvertei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de-DE" dirty="0" smtClean="0"/>
              <a:t>UMSATZVERTEILUNG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de-DE" smtClean="0"/>
              <a:t>www.rauch.de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25850B-681A-4E68-B4C7-5C36770D42D5}" type="datetime1">
              <a:rPr lang="de-DE" smtClean="0"/>
              <a:t>15.04.2020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de-DE" smtClean="0"/>
              <a:t>‹Nr.›</a:t>
            </a:fld>
            <a:endParaRPr lang="de-DE"/>
          </a:p>
        </p:txBody>
      </p:sp>
      <p:graphicFrame>
        <p:nvGraphicFramePr>
          <p:cNvPr id="259" name="Diagramm 258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618968096"/>
              </p:ext>
            </p:extLst>
          </p:nvPr>
        </p:nvGraphicFramePr>
        <p:xfrm>
          <a:off x="1115616" y="1059582"/>
          <a:ext cx="5466669" cy="3599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017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gramm_Rauch-Produktvertei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de-DE" dirty="0" smtClean="0"/>
              <a:t>INNOVATIONEN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de-DE" smtClean="0"/>
              <a:t>www.rauch.de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82BC2C-AE9A-4511-BF28-4FC03BEE1232}" type="datetime1">
              <a:rPr lang="de-DE" smtClean="0"/>
              <a:t>15.04.2020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633" y="1357710"/>
            <a:ext cx="1371633" cy="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uppieren 7"/>
          <p:cNvGrpSpPr/>
          <p:nvPr userDrawn="1"/>
        </p:nvGrpSpPr>
        <p:grpSpPr>
          <a:xfrm>
            <a:off x="515674" y="1367844"/>
            <a:ext cx="6462161" cy="2460196"/>
            <a:chOff x="-162370" y="2794146"/>
            <a:chExt cx="6462161" cy="3280261"/>
          </a:xfrm>
        </p:grpSpPr>
        <p:grpSp>
          <p:nvGrpSpPr>
            <p:cNvPr id="9" name="Gruppieren 8"/>
            <p:cNvGrpSpPr/>
            <p:nvPr/>
          </p:nvGrpSpPr>
          <p:grpSpPr>
            <a:xfrm>
              <a:off x="1604245" y="2794147"/>
              <a:ext cx="1375706" cy="1511049"/>
              <a:chOff x="1630555" y="2794147"/>
              <a:chExt cx="1375706" cy="1511049"/>
            </a:xfrm>
          </p:grpSpPr>
          <p:pic>
            <p:nvPicPr>
              <p:cNvPr id="29" name="Picture 1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0555" y="2794147"/>
                <a:ext cx="1375706" cy="11622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30" name="Textfeld 1"/>
              <p:cNvSpPr txBox="1">
                <a:spLocks noChangeArrowheads="1"/>
              </p:cNvSpPr>
              <p:nvPr/>
            </p:nvSpPr>
            <p:spPr bwMode="auto">
              <a:xfrm>
                <a:off x="1630555" y="3956383"/>
                <a:ext cx="971864" cy="3488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defRPr sz="2400" b="1">
                    <a:solidFill>
                      <a:schemeClr val="bg1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1pPr>
                <a:lvl2pPr marL="742950" indent="-285750">
                  <a:defRPr sz="2400" b="1">
                    <a:solidFill>
                      <a:schemeClr val="bg1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2pPr>
                <a:lvl3pPr marL="1143000" indent="-228600">
                  <a:defRPr sz="2400" b="1">
                    <a:solidFill>
                      <a:schemeClr val="bg1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3pPr>
                <a:lvl4pPr marL="1600200" indent="-228600">
                  <a:defRPr sz="2400" b="1">
                    <a:solidFill>
                      <a:schemeClr val="bg1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4pPr>
                <a:lvl5pPr marL="2057400" indent="-228600">
                  <a:defRPr sz="2400" b="1">
                    <a:solidFill>
                      <a:schemeClr val="bg1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5pPr>
                <a:lvl6pPr marL="2514600" indent="-228600" defTabSz="449263" eaLnBrk="0" fontAlgn="base" hangingPunct="0">
                  <a:lnSpc>
                    <a:spcPct val="8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 b="1">
                    <a:solidFill>
                      <a:schemeClr val="bg1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6pPr>
                <a:lvl7pPr marL="2971800" indent="-228600" defTabSz="449263" eaLnBrk="0" fontAlgn="base" hangingPunct="0">
                  <a:lnSpc>
                    <a:spcPct val="8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 b="1">
                    <a:solidFill>
                      <a:schemeClr val="bg1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7pPr>
                <a:lvl8pPr marL="3429000" indent="-228600" defTabSz="449263" eaLnBrk="0" fontAlgn="base" hangingPunct="0">
                  <a:lnSpc>
                    <a:spcPct val="8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 b="1">
                    <a:solidFill>
                      <a:schemeClr val="bg1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8pPr>
                <a:lvl9pPr marL="3886200" indent="-228600" defTabSz="449263" eaLnBrk="0" fontAlgn="base" hangingPunct="0">
                  <a:lnSpc>
                    <a:spcPct val="8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 b="1">
                    <a:solidFill>
                      <a:schemeClr val="bg1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9pPr>
              </a:lstStyle>
              <a:p>
                <a:r>
                  <a:rPr lang="de-DE" altLang="de-DE" sz="11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2007 </a:t>
                </a:r>
                <a:r>
                  <a:rPr lang="de-DE" altLang="de-DE" sz="1100" b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EDR</a:t>
                </a:r>
              </a:p>
            </p:txBody>
          </p:sp>
        </p:grpSp>
        <p:grpSp>
          <p:nvGrpSpPr>
            <p:cNvPr id="10" name="Gruppieren 9"/>
            <p:cNvGrpSpPr/>
            <p:nvPr/>
          </p:nvGrpSpPr>
          <p:grpSpPr>
            <a:xfrm>
              <a:off x="3248176" y="2794146"/>
              <a:ext cx="1334620" cy="1511049"/>
              <a:chOff x="3272345" y="2794146"/>
              <a:chExt cx="1334620" cy="1511049"/>
            </a:xfrm>
          </p:grpSpPr>
          <p:pic>
            <p:nvPicPr>
              <p:cNvPr id="27" name="Picture 16" descr="N:\Sabine Rauch\1.10.09-31.12.09\Führung neues Werk\CCI-Terminal_5310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612"/>
              <a:stretch>
                <a:fillRect/>
              </a:stretch>
            </p:blipFill>
            <p:spPr bwMode="auto">
              <a:xfrm>
                <a:off x="3272345" y="2794146"/>
                <a:ext cx="1334620" cy="1162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Textfeld 1"/>
              <p:cNvSpPr txBox="1">
                <a:spLocks noChangeArrowheads="1"/>
              </p:cNvSpPr>
              <p:nvPr/>
            </p:nvSpPr>
            <p:spPr bwMode="auto">
              <a:xfrm>
                <a:off x="3272345" y="3956382"/>
                <a:ext cx="1031612" cy="3488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defRPr sz="2400" b="1">
                    <a:solidFill>
                      <a:schemeClr val="bg1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1pPr>
                <a:lvl2pPr marL="742950" indent="-285750">
                  <a:defRPr sz="2400" b="1">
                    <a:solidFill>
                      <a:schemeClr val="bg1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2pPr>
                <a:lvl3pPr marL="1143000" indent="-228600">
                  <a:defRPr sz="2400" b="1">
                    <a:solidFill>
                      <a:schemeClr val="bg1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3pPr>
                <a:lvl4pPr marL="1600200" indent="-228600">
                  <a:defRPr sz="2400" b="1">
                    <a:solidFill>
                      <a:schemeClr val="bg1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4pPr>
                <a:lvl5pPr marL="2057400" indent="-228600">
                  <a:defRPr sz="2400" b="1">
                    <a:solidFill>
                      <a:schemeClr val="bg1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5pPr>
                <a:lvl6pPr marL="2514600" indent="-228600" defTabSz="449263" eaLnBrk="0" fontAlgn="base" hangingPunct="0">
                  <a:lnSpc>
                    <a:spcPct val="8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 b="1">
                    <a:solidFill>
                      <a:schemeClr val="bg1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6pPr>
                <a:lvl7pPr marL="2971800" indent="-228600" defTabSz="449263" eaLnBrk="0" fontAlgn="base" hangingPunct="0">
                  <a:lnSpc>
                    <a:spcPct val="8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 b="1">
                    <a:solidFill>
                      <a:schemeClr val="bg1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7pPr>
                <a:lvl8pPr marL="3429000" indent="-228600" defTabSz="449263" eaLnBrk="0" fontAlgn="base" hangingPunct="0">
                  <a:lnSpc>
                    <a:spcPct val="8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 b="1">
                    <a:solidFill>
                      <a:schemeClr val="bg1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8pPr>
                <a:lvl9pPr marL="3886200" indent="-228600" defTabSz="449263" eaLnBrk="0" fontAlgn="base" hangingPunct="0">
                  <a:lnSpc>
                    <a:spcPct val="8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 b="1">
                    <a:solidFill>
                      <a:schemeClr val="bg1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9pPr>
              </a:lstStyle>
              <a:p>
                <a:r>
                  <a:rPr lang="de-DE" altLang="de-DE" sz="11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2009 </a:t>
                </a:r>
                <a:r>
                  <a:rPr lang="de-DE" altLang="de-DE" sz="1100" b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CCI</a:t>
                </a:r>
              </a:p>
            </p:txBody>
          </p:sp>
        </p:grpSp>
        <p:grpSp>
          <p:nvGrpSpPr>
            <p:cNvPr id="11" name="Gruppieren 10"/>
            <p:cNvGrpSpPr/>
            <p:nvPr/>
          </p:nvGrpSpPr>
          <p:grpSpPr>
            <a:xfrm>
              <a:off x="-162370" y="4578380"/>
              <a:ext cx="1498385" cy="1484950"/>
              <a:chOff x="-134228" y="4578380"/>
              <a:chExt cx="1498385" cy="1484950"/>
            </a:xfrm>
          </p:grpSpPr>
          <p:pic>
            <p:nvPicPr>
              <p:cNvPr id="25" name="Picture 13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-12000" contrast="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497" t="12579" b="16129"/>
              <a:stretch>
                <a:fillRect/>
              </a:stretch>
            </p:blipFill>
            <p:spPr bwMode="auto">
              <a:xfrm>
                <a:off x="-134228" y="4578380"/>
                <a:ext cx="1498385" cy="1136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>
                        <a:lum bright="-12000" contrast="6000"/>
                      </a:blip>
                      <a:srcRect l="29497" t="12579" b="16129"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26" name="Textfeld 1"/>
              <p:cNvSpPr txBox="1">
                <a:spLocks noChangeArrowheads="1"/>
              </p:cNvSpPr>
              <p:nvPr/>
            </p:nvSpPr>
            <p:spPr bwMode="auto">
              <a:xfrm>
                <a:off x="-134228" y="5714517"/>
                <a:ext cx="906257" cy="3488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defRPr sz="2400" b="1">
                    <a:solidFill>
                      <a:schemeClr val="bg1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1pPr>
                <a:lvl2pPr marL="742950" indent="-285750">
                  <a:defRPr sz="2400" b="1">
                    <a:solidFill>
                      <a:schemeClr val="bg1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2pPr>
                <a:lvl3pPr marL="1143000" indent="-228600">
                  <a:defRPr sz="2400" b="1">
                    <a:solidFill>
                      <a:schemeClr val="bg1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3pPr>
                <a:lvl4pPr marL="1600200" indent="-228600">
                  <a:defRPr sz="2400" b="1">
                    <a:solidFill>
                      <a:schemeClr val="bg1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4pPr>
                <a:lvl5pPr marL="2057400" indent="-228600">
                  <a:defRPr sz="2400" b="1">
                    <a:solidFill>
                      <a:schemeClr val="bg1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5pPr>
                <a:lvl6pPr marL="2514600" indent="-228600" defTabSz="449263" eaLnBrk="0" fontAlgn="base" hangingPunct="0">
                  <a:lnSpc>
                    <a:spcPct val="8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 b="1">
                    <a:solidFill>
                      <a:schemeClr val="bg1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6pPr>
                <a:lvl7pPr marL="2971800" indent="-228600" defTabSz="449263" eaLnBrk="0" fontAlgn="base" hangingPunct="0">
                  <a:lnSpc>
                    <a:spcPct val="8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 b="1">
                    <a:solidFill>
                      <a:schemeClr val="bg1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7pPr>
                <a:lvl8pPr marL="3429000" indent="-228600" defTabSz="449263" eaLnBrk="0" fontAlgn="base" hangingPunct="0">
                  <a:lnSpc>
                    <a:spcPct val="8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 b="1">
                    <a:solidFill>
                      <a:schemeClr val="bg1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8pPr>
                <a:lvl9pPr marL="3886200" indent="-228600" defTabSz="449263" eaLnBrk="0" fontAlgn="base" hangingPunct="0">
                  <a:lnSpc>
                    <a:spcPct val="8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 b="1">
                    <a:solidFill>
                      <a:schemeClr val="bg1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9pPr>
              </a:lstStyle>
              <a:p>
                <a:r>
                  <a:rPr lang="de-DE" altLang="de-DE" sz="11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2003 </a:t>
                </a:r>
                <a:r>
                  <a:rPr lang="de-DE" altLang="de-DE" sz="1100" b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AGT</a:t>
                </a:r>
              </a:p>
            </p:txBody>
          </p:sp>
        </p:grpSp>
        <p:grpSp>
          <p:nvGrpSpPr>
            <p:cNvPr id="12" name="Gruppieren 11"/>
            <p:cNvGrpSpPr/>
            <p:nvPr/>
          </p:nvGrpSpPr>
          <p:grpSpPr>
            <a:xfrm>
              <a:off x="1604245" y="4578380"/>
              <a:ext cx="1375706" cy="1484950"/>
              <a:chOff x="1594795" y="4578380"/>
              <a:chExt cx="1375706" cy="1484950"/>
            </a:xfrm>
          </p:grpSpPr>
          <p:pic>
            <p:nvPicPr>
              <p:cNvPr id="23" name="Picture 8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94795" y="4578380"/>
                <a:ext cx="1375706" cy="1136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24" name="Textfeld 1"/>
              <p:cNvSpPr txBox="1">
                <a:spLocks noChangeArrowheads="1"/>
              </p:cNvSpPr>
              <p:nvPr/>
            </p:nvSpPr>
            <p:spPr bwMode="auto">
              <a:xfrm>
                <a:off x="1594795" y="5714517"/>
                <a:ext cx="1089933" cy="3488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defRPr sz="2400" b="1">
                    <a:solidFill>
                      <a:schemeClr val="bg1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1pPr>
                <a:lvl2pPr marL="742950" indent="-285750">
                  <a:defRPr sz="2400" b="1">
                    <a:solidFill>
                      <a:schemeClr val="bg1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2pPr>
                <a:lvl3pPr marL="1143000" indent="-228600">
                  <a:defRPr sz="2400" b="1">
                    <a:solidFill>
                      <a:schemeClr val="bg1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3pPr>
                <a:lvl4pPr marL="1600200" indent="-228600">
                  <a:defRPr sz="2400" b="1">
                    <a:solidFill>
                      <a:schemeClr val="bg1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4pPr>
                <a:lvl5pPr marL="2057400" indent="-228600">
                  <a:defRPr sz="2400" b="1">
                    <a:solidFill>
                      <a:schemeClr val="bg1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5pPr>
                <a:lvl6pPr marL="2514600" indent="-228600" defTabSz="449263" eaLnBrk="0" fontAlgn="base" hangingPunct="0">
                  <a:lnSpc>
                    <a:spcPct val="8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 b="1">
                    <a:solidFill>
                      <a:schemeClr val="bg1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6pPr>
                <a:lvl7pPr marL="2971800" indent="-228600" defTabSz="449263" eaLnBrk="0" fontAlgn="base" hangingPunct="0">
                  <a:lnSpc>
                    <a:spcPct val="8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 b="1">
                    <a:solidFill>
                      <a:schemeClr val="bg1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7pPr>
                <a:lvl8pPr marL="3429000" indent="-228600" defTabSz="449263" eaLnBrk="0" fontAlgn="base" hangingPunct="0">
                  <a:lnSpc>
                    <a:spcPct val="8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 b="1">
                    <a:solidFill>
                      <a:schemeClr val="bg1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8pPr>
                <a:lvl9pPr marL="3886200" indent="-228600" defTabSz="449263" eaLnBrk="0" fontAlgn="base" hangingPunct="0">
                  <a:lnSpc>
                    <a:spcPct val="8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 b="1">
                    <a:solidFill>
                      <a:schemeClr val="bg1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9pPr>
              </a:lstStyle>
              <a:p>
                <a:r>
                  <a:rPr lang="de-DE" altLang="de-DE" sz="11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2005 </a:t>
                </a:r>
                <a:r>
                  <a:rPr lang="de-DE" sz="1100" b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CDA</a:t>
                </a:r>
                <a:endParaRPr lang="de-DE" altLang="de-DE" sz="11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3" name="Gruppieren 12"/>
            <p:cNvGrpSpPr/>
            <p:nvPr/>
          </p:nvGrpSpPr>
          <p:grpSpPr>
            <a:xfrm>
              <a:off x="3230617" y="4578380"/>
              <a:ext cx="1448452" cy="1496027"/>
              <a:chOff x="3191934" y="4578380"/>
              <a:chExt cx="1448452" cy="1496027"/>
            </a:xfrm>
          </p:grpSpPr>
          <p:pic>
            <p:nvPicPr>
              <p:cNvPr id="21" name="Picture 10" descr="http://www.landwirt.com/ez/ezdiaartikel/admin/diashow/art_Agritechnica_News_Elektronik_2009/Rauch_databox_5359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91934" y="4578380"/>
                <a:ext cx="1352179" cy="1136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Textfeld 1"/>
              <p:cNvSpPr txBox="1">
                <a:spLocks noChangeArrowheads="1"/>
              </p:cNvSpPr>
              <p:nvPr/>
            </p:nvSpPr>
            <p:spPr bwMode="auto">
              <a:xfrm>
                <a:off x="3191934" y="5725594"/>
                <a:ext cx="1448452" cy="3488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defRPr sz="2400" b="1">
                    <a:solidFill>
                      <a:schemeClr val="bg1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1pPr>
                <a:lvl2pPr marL="742950" indent="-285750">
                  <a:defRPr sz="2400" b="1">
                    <a:solidFill>
                      <a:schemeClr val="bg1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2pPr>
                <a:lvl3pPr marL="1143000" indent="-228600">
                  <a:defRPr sz="2400" b="1">
                    <a:solidFill>
                      <a:schemeClr val="bg1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3pPr>
                <a:lvl4pPr marL="1600200" indent="-228600">
                  <a:defRPr sz="2400" b="1">
                    <a:solidFill>
                      <a:schemeClr val="bg1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4pPr>
                <a:lvl5pPr marL="2057400" indent="-228600">
                  <a:defRPr sz="2400" b="1">
                    <a:solidFill>
                      <a:schemeClr val="bg1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5pPr>
                <a:lvl6pPr marL="2514600" indent="-228600" defTabSz="449263" eaLnBrk="0" fontAlgn="base" hangingPunct="0">
                  <a:lnSpc>
                    <a:spcPct val="8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 b="1">
                    <a:solidFill>
                      <a:schemeClr val="bg1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6pPr>
                <a:lvl7pPr marL="2971800" indent="-228600" defTabSz="449263" eaLnBrk="0" fontAlgn="base" hangingPunct="0">
                  <a:lnSpc>
                    <a:spcPct val="8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 b="1">
                    <a:solidFill>
                      <a:schemeClr val="bg1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7pPr>
                <a:lvl8pPr marL="3429000" indent="-228600" defTabSz="449263" eaLnBrk="0" fontAlgn="base" hangingPunct="0">
                  <a:lnSpc>
                    <a:spcPct val="8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 b="1">
                    <a:solidFill>
                      <a:schemeClr val="bg1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8pPr>
                <a:lvl9pPr marL="3886200" indent="-228600" defTabSz="449263" eaLnBrk="0" fontAlgn="base" hangingPunct="0">
                  <a:lnSpc>
                    <a:spcPct val="8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 b="1">
                    <a:solidFill>
                      <a:schemeClr val="bg1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9pPr>
              </a:lstStyle>
              <a:p>
                <a:r>
                  <a:rPr lang="de-DE" altLang="de-DE" sz="11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2009 </a:t>
                </a:r>
                <a:r>
                  <a:rPr lang="de-DE" altLang="de-DE" sz="1100" b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QUANTRON-K</a:t>
                </a:r>
              </a:p>
            </p:txBody>
          </p:sp>
        </p:grpSp>
        <p:grpSp>
          <p:nvGrpSpPr>
            <p:cNvPr id="14" name="Gruppieren 13"/>
            <p:cNvGrpSpPr/>
            <p:nvPr/>
          </p:nvGrpSpPr>
          <p:grpSpPr>
            <a:xfrm>
              <a:off x="4846588" y="4578380"/>
              <a:ext cx="1453203" cy="1484950"/>
              <a:chOff x="4655268" y="4580923"/>
              <a:chExt cx="1453203" cy="1484950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5268" y="4580923"/>
                <a:ext cx="1371633" cy="12360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Textfeld 1"/>
              <p:cNvSpPr txBox="1">
                <a:spLocks noChangeArrowheads="1"/>
              </p:cNvSpPr>
              <p:nvPr/>
            </p:nvSpPr>
            <p:spPr bwMode="auto">
              <a:xfrm>
                <a:off x="4655268" y="5717060"/>
                <a:ext cx="1453203" cy="3488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defRPr sz="2400" b="1">
                    <a:solidFill>
                      <a:schemeClr val="bg1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1pPr>
                <a:lvl2pPr marL="742950" indent="-285750">
                  <a:defRPr sz="2400" b="1">
                    <a:solidFill>
                      <a:schemeClr val="bg1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2pPr>
                <a:lvl3pPr marL="1143000" indent="-228600">
                  <a:defRPr sz="2400" b="1">
                    <a:solidFill>
                      <a:schemeClr val="bg1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3pPr>
                <a:lvl4pPr marL="1600200" indent="-228600">
                  <a:defRPr sz="2400" b="1">
                    <a:solidFill>
                      <a:schemeClr val="bg1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4pPr>
                <a:lvl5pPr marL="2057400" indent="-228600">
                  <a:defRPr sz="2400" b="1">
                    <a:solidFill>
                      <a:schemeClr val="bg1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5pPr>
                <a:lvl6pPr marL="2514600" indent="-228600" defTabSz="449263" eaLnBrk="0" fontAlgn="base" hangingPunct="0">
                  <a:lnSpc>
                    <a:spcPct val="8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 b="1">
                    <a:solidFill>
                      <a:schemeClr val="bg1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6pPr>
                <a:lvl7pPr marL="2971800" indent="-228600" defTabSz="449263" eaLnBrk="0" fontAlgn="base" hangingPunct="0">
                  <a:lnSpc>
                    <a:spcPct val="8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 b="1">
                    <a:solidFill>
                      <a:schemeClr val="bg1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7pPr>
                <a:lvl8pPr marL="3429000" indent="-228600" defTabSz="449263" eaLnBrk="0" fontAlgn="base" hangingPunct="0">
                  <a:lnSpc>
                    <a:spcPct val="8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 b="1">
                    <a:solidFill>
                      <a:schemeClr val="bg1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8pPr>
                <a:lvl9pPr marL="3886200" indent="-228600" defTabSz="449263" eaLnBrk="0" fontAlgn="base" hangingPunct="0">
                  <a:lnSpc>
                    <a:spcPct val="8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 b="1">
                    <a:solidFill>
                      <a:schemeClr val="bg1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9pPr>
              </a:lstStyle>
              <a:p>
                <a:r>
                  <a:rPr lang="de-DE" altLang="de-DE" sz="11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2011 </a:t>
                </a:r>
                <a:r>
                  <a:rPr lang="de-DE" altLang="de-DE" sz="1100" b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GPS Control</a:t>
                </a:r>
              </a:p>
            </p:txBody>
          </p:sp>
        </p:grpSp>
        <p:grpSp>
          <p:nvGrpSpPr>
            <p:cNvPr id="15" name="Gruppieren 14"/>
            <p:cNvGrpSpPr/>
            <p:nvPr/>
          </p:nvGrpSpPr>
          <p:grpSpPr>
            <a:xfrm>
              <a:off x="-147418" y="2794148"/>
              <a:ext cx="1483434" cy="1489628"/>
              <a:chOff x="-372521" y="2794148"/>
              <a:chExt cx="1483434" cy="1489628"/>
            </a:xfrm>
          </p:grpSpPr>
          <p:pic>
            <p:nvPicPr>
              <p:cNvPr id="17" name="Picture 3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40" t="47340" r="45322" b="6010"/>
              <a:stretch>
                <a:fillRect/>
              </a:stretch>
            </p:blipFill>
            <p:spPr bwMode="auto">
              <a:xfrm>
                <a:off x="-372521" y="2794148"/>
                <a:ext cx="1483434" cy="11622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 l="3340" t="47340" r="45322" b="6010"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Textfeld 1"/>
              <p:cNvSpPr txBox="1">
                <a:spLocks noChangeArrowheads="1"/>
              </p:cNvSpPr>
              <p:nvPr/>
            </p:nvSpPr>
            <p:spPr bwMode="auto">
              <a:xfrm>
                <a:off x="-372521" y="3934963"/>
                <a:ext cx="1034247" cy="3488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defRPr sz="2400" b="1">
                    <a:solidFill>
                      <a:schemeClr val="bg1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1pPr>
                <a:lvl2pPr marL="742950" indent="-285750">
                  <a:defRPr sz="2400" b="1">
                    <a:solidFill>
                      <a:schemeClr val="bg1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2pPr>
                <a:lvl3pPr marL="1143000" indent="-228600">
                  <a:defRPr sz="2400" b="1">
                    <a:solidFill>
                      <a:schemeClr val="bg1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3pPr>
                <a:lvl4pPr marL="1600200" indent="-228600">
                  <a:defRPr sz="2400" b="1">
                    <a:solidFill>
                      <a:schemeClr val="bg1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4pPr>
                <a:lvl5pPr marL="2057400" indent="-228600">
                  <a:defRPr sz="2400" b="1">
                    <a:solidFill>
                      <a:schemeClr val="bg1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5pPr>
                <a:lvl6pPr marL="2514600" indent="-228600" defTabSz="449263" eaLnBrk="0" fontAlgn="base" hangingPunct="0">
                  <a:lnSpc>
                    <a:spcPct val="8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 b="1">
                    <a:solidFill>
                      <a:schemeClr val="bg1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6pPr>
                <a:lvl7pPr marL="2971800" indent="-228600" defTabSz="449263" eaLnBrk="0" fontAlgn="base" hangingPunct="0">
                  <a:lnSpc>
                    <a:spcPct val="8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 b="1">
                    <a:solidFill>
                      <a:schemeClr val="bg1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7pPr>
                <a:lvl8pPr marL="3429000" indent="-228600" defTabSz="449263" eaLnBrk="0" fontAlgn="base" hangingPunct="0">
                  <a:lnSpc>
                    <a:spcPct val="8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 b="1">
                    <a:solidFill>
                      <a:schemeClr val="bg1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8pPr>
                <a:lvl9pPr marL="3886200" indent="-228600" defTabSz="449263" eaLnBrk="0" fontAlgn="base" hangingPunct="0">
                  <a:lnSpc>
                    <a:spcPct val="8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 b="1">
                    <a:solidFill>
                      <a:schemeClr val="bg1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9pPr>
              </a:lstStyle>
              <a:p>
                <a:r>
                  <a:rPr lang="de-DE" altLang="de-DE" sz="11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1999 </a:t>
                </a:r>
                <a:r>
                  <a:rPr lang="de-DE" sz="1100" b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EMC</a:t>
                </a:r>
                <a:endParaRPr lang="de-DE" altLang="de-DE" sz="11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6" name="Textfeld 1"/>
            <p:cNvSpPr txBox="1">
              <a:spLocks noChangeArrowheads="1"/>
            </p:cNvSpPr>
            <p:nvPr/>
          </p:nvSpPr>
          <p:spPr bwMode="auto">
            <a:xfrm>
              <a:off x="4846588" y="3934963"/>
              <a:ext cx="1203029" cy="3488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Arial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Arial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Arial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Arial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Arial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lnSpc>
                  <a:spcPct val="8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 b="1">
                  <a:solidFill>
                    <a:schemeClr val="bg1"/>
                  </a:solidFill>
                  <a:latin typeface="Arial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lnSpc>
                  <a:spcPct val="8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 b="1">
                  <a:solidFill>
                    <a:schemeClr val="bg1"/>
                  </a:solidFill>
                  <a:latin typeface="Arial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lnSpc>
                  <a:spcPct val="8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 b="1">
                  <a:solidFill>
                    <a:schemeClr val="bg1"/>
                  </a:solidFill>
                  <a:latin typeface="Arial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lnSpc>
                  <a:spcPct val="8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 b="1">
                  <a:solidFill>
                    <a:schemeClr val="bg1"/>
                  </a:solidFill>
                  <a:latin typeface="Arial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r>
                <a:rPr lang="de-DE" altLang="de-DE" sz="11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2013 </a:t>
              </a:r>
              <a:r>
                <a:rPr lang="de-DE" altLang="de-DE" sz="1100" b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AXMAT</a:t>
              </a:r>
            </a:p>
          </p:txBody>
        </p:sp>
      </p:grpSp>
      <p:sp>
        <p:nvSpPr>
          <p:cNvPr id="31" name="Textfeld 16"/>
          <p:cNvSpPr txBox="1">
            <a:spLocks noChangeArrowheads="1"/>
          </p:cNvSpPr>
          <p:nvPr userDrawn="1"/>
        </p:nvSpPr>
        <p:spPr bwMode="auto">
          <a:xfrm>
            <a:off x="590889" y="4086442"/>
            <a:ext cx="7700963" cy="46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de-DE" altLang="de-DE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…internationale Auszeichnungen</a:t>
            </a:r>
            <a:r>
              <a:rPr lang="de-DE" altLang="de-DE" sz="14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r>
              <a:rPr lang="de-DE" altLang="de-DE" sz="12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SIMA Paris, EIMA Bologna; FIMA Zaragossa, AGRIBEX Brüssel, Agrosalon Moskau, </a:t>
            </a:r>
            <a:r>
              <a:rPr lang="de-DE" altLang="de-DE" sz="1200" b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de-DE" altLang="de-DE" sz="12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200" b="0">
                <a:solidFill>
                  <a:schemeClr val="tx1"/>
                </a:solidFill>
              </a:rPr>
              <a:t>...</a:t>
            </a:r>
          </a:p>
        </p:txBody>
      </p:sp>
      <p:pic>
        <p:nvPicPr>
          <p:cNvPr id="32" name="Picture 19" descr="D:\Daten\Archiv\Bilder\96\96Bilderallgemein\Agri_Medaille_gold_2009.jpg"/>
          <p:cNvPicPr>
            <a:picLocks noChangeAspect="1" noChangeArrowheads="1"/>
          </p:cNvPicPr>
          <p:nvPr userDrawn="1"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940" y="1145133"/>
            <a:ext cx="532490" cy="52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Grafik 3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880" y="1380862"/>
            <a:ext cx="1295845" cy="858660"/>
          </a:xfrm>
          <a:prstGeom prst="rect">
            <a:avLst/>
          </a:prstGeom>
        </p:spPr>
      </p:pic>
      <p:pic>
        <p:nvPicPr>
          <p:cNvPr id="34" name="Picture 19" descr="D:\Daten\Archiv\Bilder\96\96Bilderallgemein\Agri_Medaille_gold_2009.jpg"/>
          <p:cNvPicPr>
            <a:picLocks noChangeAspect="1" noChangeArrowheads="1"/>
          </p:cNvPicPr>
          <p:nvPr userDrawn="1"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873" y="1145134"/>
            <a:ext cx="532490" cy="52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feld 1"/>
          <p:cNvSpPr txBox="1">
            <a:spLocks noChangeArrowheads="1"/>
          </p:cNvSpPr>
          <p:nvPr userDrawn="1"/>
        </p:nvSpPr>
        <p:spPr bwMode="auto">
          <a:xfrm>
            <a:off x="7115880" y="2223222"/>
            <a:ext cx="1052942" cy="238527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de-DE" altLang="de-DE" sz="1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2015 </a:t>
            </a:r>
            <a:r>
              <a:rPr lang="de-DE" altLang="de-DE" sz="11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CNM</a:t>
            </a:r>
          </a:p>
        </p:txBody>
      </p:sp>
      <p:pic>
        <p:nvPicPr>
          <p:cNvPr id="36" name="Picture 3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776" y="2724150"/>
            <a:ext cx="1577714" cy="883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feld 1"/>
          <p:cNvSpPr txBox="1">
            <a:spLocks noChangeArrowheads="1"/>
          </p:cNvSpPr>
          <p:nvPr userDrawn="1"/>
        </p:nvSpPr>
        <p:spPr bwMode="auto">
          <a:xfrm>
            <a:off x="7115880" y="3558122"/>
            <a:ext cx="1411430" cy="238527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de-DE" altLang="de-DE" sz="1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 </a:t>
            </a:r>
            <a:r>
              <a:rPr lang="de-DE" altLang="de-DE" sz="1100" b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Agrirouter</a:t>
            </a:r>
            <a:endParaRPr lang="de-DE" altLang="de-DE" sz="1100" b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8" name="Picture 22" descr="BildSilbermedaille97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429" y="2514461"/>
            <a:ext cx="556679" cy="54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2" descr="BildSilbermedaille97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110" y="2514462"/>
            <a:ext cx="559253" cy="547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2" descr="BildSilbermedaille97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518" y="2516979"/>
            <a:ext cx="556679" cy="54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2" descr="BildSilbermedaille97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19" y="2514461"/>
            <a:ext cx="556679" cy="54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2" descr="BildSilbermedaille97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679" y="2514461"/>
            <a:ext cx="556679" cy="54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9" descr="D:\Daten\Archiv\Bilder\96\96Bilderallgemein\Agri_Medaille_gold_2009.jpg"/>
          <p:cNvPicPr>
            <a:picLocks noChangeAspect="1" noChangeArrowheads="1"/>
          </p:cNvPicPr>
          <p:nvPr userDrawn="1"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318" y="1145131"/>
            <a:ext cx="532490" cy="52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9" descr="D:\Daten\Archiv\Bilder\96\96Bilderallgemein\Agri_Medaille_gold_2009.jpg"/>
          <p:cNvPicPr>
            <a:picLocks noChangeAspect="1" noChangeArrowheads="1"/>
          </p:cNvPicPr>
          <p:nvPr userDrawn="1"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413" y="1145132"/>
            <a:ext cx="532490" cy="52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9" descr="D:\Daten\Archiv\Bilder\96\96Bilderallgemein\Agri_Medaille_gold_2009.jpg"/>
          <p:cNvPicPr>
            <a:picLocks noChangeAspect="1" noChangeArrowheads="1"/>
          </p:cNvPicPr>
          <p:nvPr userDrawn="1"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943" y="1145133"/>
            <a:ext cx="532490" cy="52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192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01_Abschnittsüberschrift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04000" y="1906180"/>
            <a:ext cx="7200900" cy="2057400"/>
          </a:xfrm>
        </p:spPr>
        <p:txBody>
          <a:bodyPr rtlCol="0" anchor="b">
            <a:normAutofit/>
          </a:bodyPr>
          <a:lstStyle>
            <a:lvl1pPr>
              <a:lnSpc>
                <a:spcPct val="85000"/>
              </a:lnSpc>
              <a:defRPr sz="450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000" y="4073652"/>
            <a:ext cx="7200900" cy="342900"/>
          </a:xfrm>
        </p:spPr>
        <p:txBody>
          <a:bodyPr rtlCol="0">
            <a:normAutofit/>
          </a:bodyPr>
          <a:lstStyle>
            <a:lvl1pPr marL="0" indent="0" rtl="0">
              <a:spcBef>
                <a:spcPts val="0"/>
              </a:spcBef>
              <a:buNone/>
              <a:defRPr sz="15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42900" indent="0">
              <a:buNone/>
              <a:defRPr sz="1500"/>
            </a:lvl2pPr>
            <a:lvl3pPr marL="685800" indent="0">
              <a:buNone/>
              <a:defRPr sz="14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 rtl="0"/>
            <a:r>
              <a:rPr lang="de-DE" dirty="0" smtClean="0"/>
              <a:t>Textmasterformat bearbeiten</a:t>
            </a:r>
          </a:p>
        </p:txBody>
      </p:sp>
      <p:cxnSp>
        <p:nvCxnSpPr>
          <p:cNvPr id="58" name="Gerader Verbinder 57"/>
          <p:cNvCxnSpPr/>
          <p:nvPr userDrawn="1"/>
        </p:nvCxnSpPr>
        <p:spPr>
          <a:xfrm>
            <a:off x="504000" y="3970631"/>
            <a:ext cx="7200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253" y="327738"/>
            <a:ext cx="1105574" cy="20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715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02_Abschnittsüberschrift_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wmueller\AppData\Local\Microsoft\Windows\Temporary Internet Files\Content.Outlook\XYICRBJ6\20110411_1828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1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253" y="327520"/>
            <a:ext cx="1105574" cy="205172"/>
          </a:xfrm>
          <a:prstGeom prst="rect">
            <a:avLst/>
          </a:prstGeom>
        </p:spPr>
      </p:pic>
      <p:sp>
        <p:nvSpPr>
          <p:cNvPr id="7" name="Textfeld 6"/>
          <p:cNvSpPr txBox="1"/>
          <p:nvPr userDrawn="1"/>
        </p:nvSpPr>
        <p:spPr>
          <a:xfrm>
            <a:off x="1143000" y="1109829"/>
            <a:ext cx="7185992" cy="13157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de-DE" sz="27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Unser Unternehmen steht für Maschinen, die eine </a:t>
            </a:r>
            <a:r>
              <a:rPr lang="de-DE" sz="27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perfekte Versorgung von Pflanzen im Einklang mit der Natur</a:t>
            </a:r>
            <a:r>
              <a:rPr lang="de-DE" sz="27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gewährleisten</a:t>
            </a:r>
          </a:p>
        </p:txBody>
      </p:sp>
      <p:sp>
        <p:nvSpPr>
          <p:cNvPr id="8" name="Textfeld 7"/>
          <p:cNvSpPr txBox="1"/>
          <p:nvPr userDrawn="1"/>
        </p:nvSpPr>
        <p:spPr>
          <a:xfrm>
            <a:off x="1276254" y="2558648"/>
            <a:ext cx="2602828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de-DE" b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 Norbert Rauch, </a:t>
            </a:r>
            <a:r>
              <a:rPr lang="de-DE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Gesellschafter</a:t>
            </a:r>
            <a:endParaRPr lang="de-DE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97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3_Abschnittsüberschrift_Kommunaltechn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2"/>
          <a:stretch/>
        </p:blipFill>
        <p:spPr>
          <a:xfrm>
            <a:off x="0" y="0"/>
            <a:ext cx="9144000" cy="360026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253" y="327520"/>
            <a:ext cx="1105574" cy="205172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504000" y="2924175"/>
            <a:ext cx="4753800" cy="457200"/>
          </a:xfrm>
        </p:spPr>
        <p:txBody>
          <a:bodyPr rtlCol="0" anchor="t">
            <a:normAutofit/>
          </a:bodyPr>
          <a:lstStyle>
            <a:lvl1pPr algn="l">
              <a:lnSpc>
                <a:spcPct val="76000"/>
              </a:lnSpc>
              <a:defRPr sz="3600" cap="none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dirty="0" smtClean="0"/>
              <a:t>Winterdienst</a:t>
            </a:r>
            <a:endParaRPr lang="de-DE" dirty="0"/>
          </a:p>
        </p:txBody>
      </p:sp>
      <p:pic>
        <p:nvPicPr>
          <p:cNvPr id="7" name="Picture 4" descr="C:\Users\wmueller\AppData\Local\Microsoft\Windows\Temporary Internet Files\Content.Outlook\XYICRBJ6\AXEO_18 1_Ansicht_gedreht.g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43943"/>
            <a:ext cx="1296144" cy="96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889416"/>
            <a:ext cx="1168172" cy="809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 descr="C:\Users\wmueller\AppData\Local\Microsoft\Windows\Temporary Internet Files\Content.Outlook\XYICRBJ6\K51_4854.gif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79" y="3889416"/>
            <a:ext cx="724170" cy="79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7" descr="C:\Users\wmueller\AppData\Local\Microsoft\Windows\Temporary Internet Files\Content.Outlook\XYICRBJ6\SA250.gif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146" y="3812180"/>
            <a:ext cx="793751" cy="94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1" descr="C:\Users\wmueller\AppData\Local\Microsoft\Windows\Temporary Internet Files\Content.Outlook\XYICRBJ6\SA121.gif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73571"/>
            <a:ext cx="867435" cy="90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97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interdienst_AX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0" y="1485901"/>
            <a:ext cx="2876550" cy="2857499"/>
          </a:xfrm>
        </p:spPr>
        <p:txBody>
          <a:bodyPr rtlCol="0"/>
          <a:lstStyle>
            <a:lvl1pPr rtl="0"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/>
            <a:r>
              <a:rPr lang="de-DE" dirty="0" smtClean="0"/>
              <a:t>Textmasterformat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 rtl="0"/>
            <a:r>
              <a:rPr lang="de-DE" dirty="0" smtClean="0"/>
              <a:t>Dritte Ebene</a:t>
            </a:r>
          </a:p>
          <a:p>
            <a:pPr lvl="3" rtl="0"/>
            <a:r>
              <a:rPr lang="de-DE" dirty="0" smtClean="0"/>
              <a:t>Vierte Ebene</a:t>
            </a:r>
          </a:p>
          <a:p>
            <a:pPr lvl="4" rtl="0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de-DE" smtClean="0"/>
              <a:t>www.rauch.de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E889A2-7E0E-4035-B92D-878615AA4EA2}" type="datetime1">
              <a:rPr lang="de-DE" smtClean="0"/>
              <a:t>15.04.2020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Picture 4" descr="C:\Users\wmueller\AppData\Local\Microsoft\Windows\Temporary Internet Files\Content.Outlook\XYICRBJ6\AXEO_18 1_Ansicht_gedreht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53" y="1573280"/>
            <a:ext cx="2467297" cy="184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55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interdienst_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0" y="1485901"/>
            <a:ext cx="2876550" cy="2857499"/>
          </a:xfrm>
        </p:spPr>
        <p:txBody>
          <a:bodyPr rtlCol="0"/>
          <a:lstStyle>
            <a:lvl1pPr rtl="0"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/>
            <a:r>
              <a:rPr lang="de-DE" dirty="0" smtClean="0"/>
              <a:t>Textmasterformat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 rtl="0"/>
            <a:r>
              <a:rPr lang="de-DE" dirty="0" smtClean="0"/>
              <a:t>Dritte Ebene</a:t>
            </a:r>
          </a:p>
          <a:p>
            <a:pPr lvl="3" rtl="0"/>
            <a:r>
              <a:rPr lang="de-DE" dirty="0" smtClean="0"/>
              <a:t>Vierte Ebene</a:t>
            </a:r>
          </a:p>
          <a:p>
            <a:pPr lvl="4" rtl="0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de-DE" smtClean="0"/>
              <a:t>www.rauch.de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44A282-B7CF-4018-9054-3AC1B9885E71}" type="datetime1">
              <a:rPr lang="de-DE" smtClean="0"/>
              <a:t>15.04.2020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Picture 17" descr="C:\Users\wmueller\AppData\Local\Microsoft\Windows\Temporary Internet Files\Content.Outlook\XYICRBJ6\SA250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411" y="1573280"/>
            <a:ext cx="1465846" cy="175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54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interdienst_U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0" y="1485901"/>
            <a:ext cx="2876550" cy="2857499"/>
          </a:xfrm>
        </p:spPr>
        <p:txBody>
          <a:bodyPr rtlCol="0"/>
          <a:lstStyle>
            <a:lvl1pPr rtl="0"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/>
            <a:r>
              <a:rPr lang="de-DE" dirty="0" smtClean="0"/>
              <a:t>Textmasterformat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 rtl="0"/>
            <a:r>
              <a:rPr lang="de-DE" dirty="0" smtClean="0"/>
              <a:t>Dritte Ebene</a:t>
            </a:r>
          </a:p>
          <a:p>
            <a:pPr lvl="3" rtl="0"/>
            <a:r>
              <a:rPr lang="de-DE" dirty="0" smtClean="0"/>
              <a:t>Vierte Ebene</a:t>
            </a:r>
          </a:p>
          <a:p>
            <a:pPr lvl="4" rtl="0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de-DE" smtClean="0"/>
              <a:t>www.rauch.de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AC542F-70CA-4ACB-89A4-CEA4BFE7F49E}" type="datetime1">
              <a:rPr lang="de-DE" smtClean="0"/>
              <a:t>15.04.2020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50" y="1939564"/>
            <a:ext cx="1824167" cy="1264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99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" t="14134" r="2240" b="2737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520098" y="3088257"/>
            <a:ext cx="5518150" cy="14387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205740" indent="0">
              <a:buNone/>
              <a:defRPr/>
            </a:lvl2pPr>
            <a:lvl3pPr marL="379809" indent="0">
              <a:buNone/>
              <a:defRPr/>
            </a:lvl3pPr>
            <a:lvl4pPr marL="548640" indent="0">
              <a:buNone/>
              <a:defRPr/>
            </a:lvl4pPr>
            <a:lvl5pPr marL="722709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429" y="327738"/>
            <a:ext cx="1103221" cy="204735"/>
          </a:xfrm>
          <a:prstGeom prst="rect">
            <a:avLst/>
          </a:prstGeom>
        </p:spPr>
      </p:pic>
      <p:sp>
        <p:nvSpPr>
          <p:cNvPr id="13" name="Textplatzhalter 12"/>
          <p:cNvSpPr>
            <a:spLocks noGrp="1"/>
          </p:cNvSpPr>
          <p:nvPr>
            <p:ph type="body" sz="quarter" idx="11"/>
          </p:nvPr>
        </p:nvSpPr>
        <p:spPr>
          <a:xfrm>
            <a:off x="520098" y="4597699"/>
            <a:ext cx="5573233" cy="345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05740" indent="0">
              <a:buNone/>
              <a:defRPr/>
            </a:lvl2pPr>
            <a:lvl3pPr marL="379809" indent="0">
              <a:buNone/>
              <a:defRPr/>
            </a:lvl3pPr>
            <a:lvl4pPr marL="548640" indent="0">
              <a:buNone/>
              <a:defRPr/>
            </a:lvl4pPr>
            <a:lvl5pPr marL="722709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8463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interdienst_S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0" y="1485901"/>
            <a:ext cx="2876550" cy="2857499"/>
          </a:xfrm>
        </p:spPr>
        <p:txBody>
          <a:bodyPr rtlCol="0"/>
          <a:lstStyle>
            <a:lvl1pPr rtl="0"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/>
            <a:r>
              <a:rPr lang="de-DE" dirty="0" smtClean="0"/>
              <a:t>Textmasterformat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 rtl="0"/>
            <a:r>
              <a:rPr lang="de-DE" dirty="0" smtClean="0"/>
              <a:t>Dritte Ebene</a:t>
            </a:r>
          </a:p>
          <a:p>
            <a:pPr lvl="3" rtl="0"/>
            <a:r>
              <a:rPr lang="de-DE" dirty="0" smtClean="0"/>
              <a:t>Vierte Ebene</a:t>
            </a:r>
          </a:p>
          <a:p>
            <a:pPr lvl="4" rtl="0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de-DE" smtClean="0"/>
              <a:t>www.rauch.de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C8699C4-A50E-40EA-803C-0B2E1113AD6B}" type="datetime1">
              <a:rPr lang="de-DE" smtClean="0"/>
              <a:t>15.04.2020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Picture 21" descr="C:\Users\wmueller\AppData\Local\Microsoft\Windows\Temporary Internet Files\Content.Outlook\XYICRBJ6\SA121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575" y="1637442"/>
            <a:ext cx="1587515" cy="166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17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interdienst_K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0" y="1485901"/>
            <a:ext cx="2876550" cy="2857499"/>
          </a:xfrm>
        </p:spPr>
        <p:txBody>
          <a:bodyPr rtlCol="0"/>
          <a:lstStyle>
            <a:lvl1pPr rtl="0"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/>
            <a:r>
              <a:rPr lang="de-DE" dirty="0" smtClean="0"/>
              <a:t>Textmasterformat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 rtl="0"/>
            <a:r>
              <a:rPr lang="de-DE" dirty="0" smtClean="0"/>
              <a:t>Dritte Ebene</a:t>
            </a:r>
          </a:p>
          <a:p>
            <a:pPr lvl="3" rtl="0"/>
            <a:r>
              <a:rPr lang="de-DE" dirty="0" smtClean="0"/>
              <a:t>Vierte Ebene</a:t>
            </a:r>
          </a:p>
          <a:p>
            <a:pPr lvl="4" rtl="0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de-DE" smtClean="0"/>
              <a:t>www.rauch.de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2A344B-8F52-4972-9522-A86611985F6F}" type="datetime1">
              <a:rPr lang="de-DE" smtClean="0"/>
              <a:t>15.04.2020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Picture 7" descr="C:\Users\wmueller\AppData\Local\Microsoft\Windows\Temporary Internet Files\Content.Outlook\XYICRBJ6\K51_4854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63" y="1880564"/>
            <a:ext cx="1392537" cy="152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45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4_Abschnittsüberschrift_Sätechn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5" b="7675"/>
          <a:stretch/>
        </p:blipFill>
        <p:spPr>
          <a:xfrm>
            <a:off x="0" y="-19050"/>
            <a:ext cx="9144000" cy="360026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253" y="327520"/>
            <a:ext cx="1105574" cy="205172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504000" y="2924175"/>
            <a:ext cx="4753800" cy="457200"/>
          </a:xfrm>
        </p:spPr>
        <p:txBody>
          <a:bodyPr rtlCol="0" anchor="t">
            <a:normAutofit/>
          </a:bodyPr>
          <a:lstStyle>
            <a:lvl1pPr algn="l">
              <a:lnSpc>
                <a:spcPct val="76000"/>
              </a:lnSpc>
              <a:defRPr sz="3600" cap="none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dirty="0" err="1" smtClean="0"/>
              <a:t>Sätechnik</a:t>
            </a:r>
            <a:endParaRPr lang="de-DE" dirty="0"/>
          </a:p>
        </p:txBody>
      </p:sp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772" y="3672038"/>
            <a:ext cx="1723280" cy="1131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9" descr="C:\Users\wmueller\AppData\Local\Microsoft\Windows\Temporary Internet Files\Content.Outlook\XYICRBJ6\XPF_15 1_KS_Ansicht_gedreht.gif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431" y="3886418"/>
            <a:ext cx="960194" cy="70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99221"/>
            <a:ext cx="1448896" cy="848222"/>
          </a:xfrm>
          <a:prstGeom prst="rect">
            <a:avLst/>
          </a:prstGeom>
        </p:spPr>
      </p:pic>
      <p:pic>
        <p:nvPicPr>
          <p:cNvPr id="17" name="Picture 2" descr="C:\Users\wmueller\AppData\Local\Microsoft\Windows\Temporary Internet Files\Content.Outlook\XYICRBJ6\venta_3030_LD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698119"/>
            <a:ext cx="1517818" cy="105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64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ätechni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0" y="1485901"/>
            <a:ext cx="2876550" cy="2857499"/>
          </a:xfrm>
        </p:spPr>
        <p:txBody>
          <a:bodyPr rtlCol="0"/>
          <a:lstStyle>
            <a:lvl1pPr rtl="0"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/>
            <a:r>
              <a:rPr lang="de-DE" dirty="0" smtClean="0"/>
              <a:t>Textmasterformat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 rtl="0"/>
            <a:r>
              <a:rPr lang="de-DE" dirty="0" smtClean="0"/>
              <a:t>Dritte Ebene</a:t>
            </a:r>
          </a:p>
          <a:p>
            <a:pPr lvl="3" rtl="0"/>
            <a:r>
              <a:rPr lang="de-DE" dirty="0" smtClean="0"/>
              <a:t>Vierte Ebene</a:t>
            </a:r>
          </a:p>
          <a:p>
            <a:pPr lvl="4" rtl="0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de-DE" smtClean="0"/>
              <a:t>www.rauch.de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9D0DBA-B29C-4D83-97B4-E604571C0CF3}" type="datetime1">
              <a:rPr lang="de-DE" smtClean="0"/>
              <a:t>15.04.2020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" y="1485901"/>
            <a:ext cx="3422608" cy="200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91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ätechnik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0" y="1485901"/>
            <a:ext cx="2876550" cy="2857499"/>
          </a:xfrm>
        </p:spPr>
        <p:txBody>
          <a:bodyPr rtlCol="0"/>
          <a:lstStyle>
            <a:lvl1pPr rtl="0"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/>
            <a:r>
              <a:rPr lang="de-DE" dirty="0" smtClean="0"/>
              <a:t>Textmasterformat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 rtl="0"/>
            <a:r>
              <a:rPr lang="de-DE" dirty="0" smtClean="0"/>
              <a:t>Dritte Ebene</a:t>
            </a:r>
          </a:p>
          <a:p>
            <a:pPr lvl="3" rtl="0"/>
            <a:r>
              <a:rPr lang="de-DE" dirty="0" smtClean="0"/>
              <a:t>Vierte Ebene</a:t>
            </a:r>
          </a:p>
          <a:p>
            <a:pPr lvl="4" rtl="0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de-DE" smtClean="0"/>
              <a:t>www.rauch.de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39AB32A-766C-4743-83F0-6DA20613E7A9}" type="datetime1">
              <a:rPr lang="de-DE" smtClean="0"/>
              <a:t>15.04.2020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Picture 2" descr="C:\Users\wmueller\AppData\Local\Microsoft\Windows\Temporary Internet Files\Content.Outlook\XYICRBJ6\venta_3030_L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85" y="1699376"/>
            <a:ext cx="2937274" cy="203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74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ätechnik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0" y="1485901"/>
            <a:ext cx="2876550" cy="2857499"/>
          </a:xfrm>
        </p:spPr>
        <p:txBody>
          <a:bodyPr rtlCol="0"/>
          <a:lstStyle>
            <a:lvl1pPr rtl="0"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/>
            <a:r>
              <a:rPr lang="de-DE" dirty="0" smtClean="0"/>
              <a:t>Textmasterformat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 rtl="0"/>
            <a:r>
              <a:rPr lang="de-DE" dirty="0" smtClean="0"/>
              <a:t>Dritte Ebene</a:t>
            </a:r>
          </a:p>
          <a:p>
            <a:pPr lvl="3" rtl="0"/>
            <a:r>
              <a:rPr lang="de-DE" dirty="0" smtClean="0"/>
              <a:t>Vierte Ebene</a:t>
            </a:r>
          </a:p>
          <a:p>
            <a:pPr lvl="4" rtl="0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de-DE" smtClean="0"/>
              <a:t>www.rauch.de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EC4F69-5114-4882-9A72-42CA8C3E35EE}" type="datetime1">
              <a:rPr lang="de-DE" smtClean="0"/>
              <a:t>15.04.2020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45" y="1589038"/>
            <a:ext cx="2992132" cy="1965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98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5_Abschnittsüberschrift_Düngetechn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08" b="4144"/>
          <a:stretch/>
        </p:blipFill>
        <p:spPr>
          <a:xfrm>
            <a:off x="0" y="-19050"/>
            <a:ext cx="9144000" cy="360026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253" y="327520"/>
            <a:ext cx="1105574" cy="205172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504000" y="2924175"/>
            <a:ext cx="4753800" cy="457200"/>
          </a:xfrm>
        </p:spPr>
        <p:txBody>
          <a:bodyPr rtlCol="0" anchor="t">
            <a:normAutofit/>
          </a:bodyPr>
          <a:lstStyle>
            <a:lvl1pPr algn="l">
              <a:lnSpc>
                <a:spcPct val="76000"/>
              </a:lnSpc>
              <a:defRPr sz="3600" cap="none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dirty="0" smtClean="0"/>
              <a:t>Düngetechnik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6" y="3867894"/>
            <a:ext cx="1507094" cy="79208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562" y="3902049"/>
            <a:ext cx="1406814" cy="72876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394" y="3957272"/>
            <a:ext cx="1179636" cy="648072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554" y="4015614"/>
            <a:ext cx="887277" cy="555526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698" y="4087785"/>
            <a:ext cx="792088" cy="483355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834" y="4120421"/>
            <a:ext cx="738788" cy="476238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331" y="4090336"/>
            <a:ext cx="739326" cy="54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90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Düngetechnikfolie_AG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0" y="1485901"/>
            <a:ext cx="2876550" cy="2857499"/>
          </a:xfrm>
        </p:spPr>
        <p:txBody>
          <a:bodyPr rtlCol="0"/>
          <a:lstStyle>
            <a:lvl1pPr rtl="0"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/>
            <a:r>
              <a:rPr lang="de-DE" dirty="0" smtClean="0"/>
              <a:t>Textmasterformat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 rtl="0"/>
            <a:r>
              <a:rPr lang="de-DE" dirty="0" smtClean="0"/>
              <a:t>Dritte Ebene</a:t>
            </a:r>
          </a:p>
          <a:p>
            <a:pPr lvl="3" rtl="0"/>
            <a:r>
              <a:rPr lang="de-DE" dirty="0" smtClean="0"/>
              <a:t>Vierte Ebene</a:t>
            </a:r>
          </a:p>
          <a:p>
            <a:pPr lvl="4" rtl="0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de-DE" smtClean="0"/>
              <a:t>www.rauch.de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03751E-5F18-4C3C-BA77-E9AF0A111B3C}" type="datetime1">
              <a:rPr lang="de-DE" smtClean="0"/>
              <a:t>15.04.2020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99" y="1514475"/>
            <a:ext cx="3588367" cy="18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üngetechnikfolie_AX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0" y="1485901"/>
            <a:ext cx="2876550" cy="2857499"/>
          </a:xfrm>
        </p:spPr>
        <p:txBody>
          <a:bodyPr rtlCol="0"/>
          <a:lstStyle>
            <a:lvl1pPr rtl="0"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/>
            <a:r>
              <a:rPr lang="de-DE" dirty="0" smtClean="0"/>
              <a:t>Textmasterformat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 rtl="0"/>
            <a:r>
              <a:rPr lang="de-DE" dirty="0" smtClean="0"/>
              <a:t>Dritte Ebene</a:t>
            </a:r>
          </a:p>
          <a:p>
            <a:pPr lvl="3" rtl="0"/>
            <a:r>
              <a:rPr lang="de-DE" dirty="0" smtClean="0"/>
              <a:t>Vierte Ebene</a:t>
            </a:r>
          </a:p>
          <a:p>
            <a:pPr lvl="4" rtl="0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de-DE" smtClean="0"/>
              <a:t>www.rauch.de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310158-BA09-49F3-9D96-8D94DC9FAA8E}" type="datetime1">
              <a:rPr lang="de-DE" smtClean="0"/>
              <a:t>15.04.2020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61" y="1928707"/>
            <a:ext cx="3319081" cy="171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3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üngetechnikfolie_T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0" y="1485901"/>
            <a:ext cx="2876550" cy="2857499"/>
          </a:xfrm>
        </p:spPr>
        <p:txBody>
          <a:bodyPr rtlCol="0"/>
          <a:lstStyle>
            <a:lvl1pPr rtl="0"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/>
            <a:r>
              <a:rPr lang="de-DE" dirty="0" smtClean="0"/>
              <a:t>Textmasterformat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 rtl="0"/>
            <a:r>
              <a:rPr lang="de-DE" dirty="0" smtClean="0"/>
              <a:t>Dritte Ebene</a:t>
            </a:r>
          </a:p>
          <a:p>
            <a:pPr lvl="3" rtl="0"/>
            <a:r>
              <a:rPr lang="de-DE" dirty="0" smtClean="0"/>
              <a:t>Vierte Ebene</a:t>
            </a:r>
          </a:p>
          <a:p>
            <a:pPr lvl="4" rtl="0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de-DE" smtClean="0"/>
              <a:t>www.rauch.de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D348BA-B434-4BF0-94C2-19C0E87C3662}" type="datetime1">
              <a:rPr lang="de-DE" smtClean="0"/>
              <a:t>15.04.2020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17" y="2088210"/>
            <a:ext cx="2548968" cy="140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7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" t="11189" b="782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4182615" y="2311879"/>
            <a:ext cx="4440091" cy="221512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5400" b="1">
                <a:solidFill>
                  <a:schemeClr val="bg1"/>
                </a:solidFill>
              </a:defRPr>
            </a:lvl1pPr>
            <a:lvl2pPr marL="205740" indent="0">
              <a:buNone/>
              <a:defRPr/>
            </a:lvl2pPr>
            <a:lvl3pPr marL="379809" indent="0">
              <a:buNone/>
              <a:defRPr/>
            </a:lvl3pPr>
            <a:lvl4pPr marL="548640" indent="0">
              <a:buNone/>
              <a:defRPr/>
            </a:lvl4pPr>
            <a:lvl5pPr marL="722709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429" y="327738"/>
            <a:ext cx="1103221" cy="204735"/>
          </a:xfrm>
          <a:prstGeom prst="rect">
            <a:avLst/>
          </a:prstGeom>
        </p:spPr>
      </p:pic>
      <p:sp>
        <p:nvSpPr>
          <p:cNvPr id="13" name="Textplatzhalter 12"/>
          <p:cNvSpPr>
            <a:spLocks noGrp="1"/>
          </p:cNvSpPr>
          <p:nvPr>
            <p:ph type="body" sz="quarter" idx="11"/>
          </p:nvPr>
        </p:nvSpPr>
        <p:spPr>
          <a:xfrm>
            <a:off x="3049473" y="4597699"/>
            <a:ext cx="5573233" cy="34523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05740" indent="0">
              <a:buNone/>
              <a:defRPr/>
            </a:lvl2pPr>
            <a:lvl3pPr marL="379809" indent="0">
              <a:buNone/>
              <a:defRPr/>
            </a:lvl3pPr>
            <a:lvl4pPr marL="548640" indent="0">
              <a:buNone/>
              <a:defRPr/>
            </a:lvl4pPr>
            <a:lvl5pPr marL="722709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2593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üngetechnikfolie_AX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0" y="1485901"/>
            <a:ext cx="2876550" cy="2857499"/>
          </a:xfrm>
        </p:spPr>
        <p:txBody>
          <a:bodyPr rtlCol="0"/>
          <a:lstStyle>
            <a:lvl1pPr rtl="0"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/>
            <a:r>
              <a:rPr lang="de-DE" dirty="0" smtClean="0"/>
              <a:t>Textmasterformat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 rtl="0"/>
            <a:r>
              <a:rPr lang="de-DE" dirty="0" smtClean="0"/>
              <a:t>Dritte Ebene</a:t>
            </a:r>
          </a:p>
          <a:p>
            <a:pPr lvl="3" rtl="0"/>
            <a:r>
              <a:rPr lang="de-DE" dirty="0" smtClean="0"/>
              <a:t>Vierte Ebene</a:t>
            </a:r>
          </a:p>
          <a:p>
            <a:pPr lvl="4" rtl="0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de-DE" smtClean="0"/>
              <a:t>www.rauch.de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61D212-6252-4491-BD10-B4232BC35E92}" type="datetime1">
              <a:rPr lang="de-DE" smtClean="0"/>
              <a:t>15.04.2020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799" y="1920405"/>
            <a:ext cx="2080635" cy="130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50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üngetechnikfolie_M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0" y="1485901"/>
            <a:ext cx="2876550" cy="2857499"/>
          </a:xfrm>
        </p:spPr>
        <p:txBody>
          <a:bodyPr rtlCol="0"/>
          <a:lstStyle>
            <a:lvl1pPr rtl="0"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/>
            <a:r>
              <a:rPr lang="de-DE" dirty="0" smtClean="0"/>
              <a:t>Textmasterformat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 rtl="0"/>
            <a:r>
              <a:rPr lang="de-DE" dirty="0" smtClean="0"/>
              <a:t>Dritte Ebene</a:t>
            </a:r>
          </a:p>
          <a:p>
            <a:pPr lvl="3" rtl="0"/>
            <a:r>
              <a:rPr lang="de-DE" dirty="0" smtClean="0"/>
              <a:t>Vierte Ebene</a:t>
            </a:r>
          </a:p>
          <a:p>
            <a:pPr lvl="4" rtl="0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de-DE" smtClean="0"/>
              <a:t>www.rauch.de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03F9F4-CDDD-4B45-BF73-48E0B3FA5030}" type="datetime1">
              <a:rPr lang="de-DE" smtClean="0"/>
              <a:t>15.04.2020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383" y="2004400"/>
            <a:ext cx="1859466" cy="113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29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üngetechnikfolie_Li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0" y="1485901"/>
            <a:ext cx="2876550" cy="2857499"/>
          </a:xfrm>
        </p:spPr>
        <p:txBody>
          <a:bodyPr rtlCol="0"/>
          <a:lstStyle>
            <a:lvl1pPr rtl="0"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/>
            <a:r>
              <a:rPr lang="de-DE" dirty="0" smtClean="0"/>
              <a:t>Textmasterformat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 rtl="0"/>
            <a:r>
              <a:rPr lang="de-DE" dirty="0" smtClean="0"/>
              <a:t>Dritte Ebene</a:t>
            </a:r>
          </a:p>
          <a:p>
            <a:pPr lvl="3" rtl="0"/>
            <a:r>
              <a:rPr lang="de-DE" dirty="0" smtClean="0"/>
              <a:t>Vierte Ebene</a:t>
            </a:r>
          </a:p>
          <a:p>
            <a:pPr lvl="4" rtl="0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de-DE" smtClean="0"/>
              <a:t>www.rauch.de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39F93E-FD16-4BF3-9B56-95E0F73C9C13}" type="datetime1">
              <a:rPr lang="de-DE" smtClean="0"/>
              <a:t>15.04.2020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95" y="1823725"/>
            <a:ext cx="2052632" cy="132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59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üngetechnikfolie_XP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0" y="1485901"/>
            <a:ext cx="2876550" cy="2857499"/>
          </a:xfrm>
        </p:spPr>
        <p:txBody>
          <a:bodyPr rtlCol="0"/>
          <a:lstStyle>
            <a:lvl1pPr rtl="0"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/>
            <a:r>
              <a:rPr lang="de-DE" dirty="0" smtClean="0"/>
              <a:t>Textmasterformat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 rtl="0"/>
            <a:r>
              <a:rPr lang="de-DE" dirty="0" smtClean="0"/>
              <a:t>Dritte Ebene</a:t>
            </a:r>
          </a:p>
          <a:p>
            <a:pPr lvl="3" rtl="0"/>
            <a:r>
              <a:rPr lang="de-DE" dirty="0" smtClean="0"/>
              <a:t>Vierte Ebene</a:t>
            </a:r>
          </a:p>
          <a:p>
            <a:pPr lvl="4" rtl="0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de-DE" smtClean="0"/>
              <a:t>www.rauch.de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B88374-188F-405E-97E8-17879D1E8E32}" type="datetime1">
              <a:rPr lang="de-DE" smtClean="0"/>
              <a:t>15.04.2020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980" y="1884277"/>
            <a:ext cx="1644315" cy="120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43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mit Beschriftung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hteck 59"/>
          <p:cNvSpPr/>
          <p:nvPr/>
        </p:nvSpPr>
        <p:spPr>
          <a:xfrm>
            <a:off x="0" y="0"/>
            <a:ext cx="5486400" cy="51435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rtl="0"/>
            <a:endParaRPr lang="de-DE">
              <a:latin typeface="Calibri" panose="020F0502020204030204" pitchFamily="34" charset="0"/>
            </a:endParaRPr>
          </a:p>
        </p:txBody>
      </p:sp>
      <p:cxnSp>
        <p:nvCxnSpPr>
          <p:cNvPr id="59" name="Gerader Verbinder 58"/>
          <p:cNvCxnSpPr/>
          <p:nvPr/>
        </p:nvCxnSpPr>
        <p:spPr>
          <a:xfrm>
            <a:off x="5942317" y="2171700"/>
            <a:ext cx="274448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932170" y="432054"/>
            <a:ext cx="2743200" cy="1645920"/>
          </a:xfrm>
        </p:spPr>
        <p:txBody>
          <a:bodyPr rtlCol="0" anchor="b">
            <a:normAutofit/>
          </a:bodyPr>
          <a:lstStyle>
            <a:lvl1pPr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932170" y="2249424"/>
            <a:ext cx="2743200" cy="1714500"/>
          </a:xfrm>
        </p:spPr>
        <p:txBody>
          <a:bodyPr rtlCol="0"/>
          <a:lstStyle>
            <a:lvl1pPr marL="0" indent="0" rtl="0">
              <a:spcBef>
                <a:spcPts val="900"/>
              </a:spcBef>
              <a:buNone/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 rtl="0"/>
            <a:r>
              <a:rPr lang="de-DE" smtClean="0"/>
              <a:t>Textmasterformat bearbeiten</a:t>
            </a:r>
          </a:p>
        </p:txBody>
      </p:sp>
      <p:sp>
        <p:nvSpPr>
          <p:cNvPr id="61" name="Inhaltsplatzhalter 2"/>
          <p:cNvSpPr>
            <a:spLocks noGrp="1"/>
          </p:cNvSpPr>
          <p:nvPr>
            <p:ph idx="1"/>
          </p:nvPr>
        </p:nvSpPr>
        <p:spPr>
          <a:xfrm>
            <a:off x="407398" y="428625"/>
            <a:ext cx="4663440" cy="4286250"/>
          </a:xfrm>
        </p:spPr>
        <p:txBody>
          <a:bodyPr rtlCol="0">
            <a:normAutofit/>
          </a:bodyPr>
          <a:lstStyle>
            <a:lvl1pPr rtl="0">
              <a:defRPr sz="1500">
                <a:latin typeface="Calibri" panose="020F0502020204030204" pitchFamily="34" charset="0"/>
              </a:defRPr>
            </a:lvl1pPr>
            <a:lvl2pPr>
              <a:defRPr sz="1400">
                <a:latin typeface="Calibri" panose="020F0502020204030204" pitchFamily="34" charset="0"/>
              </a:defRPr>
            </a:lvl2pPr>
            <a:lvl3pPr>
              <a:defRPr sz="1200">
                <a:latin typeface="Calibri" panose="020F0502020204030204" pitchFamily="34" charset="0"/>
              </a:defRPr>
            </a:lvl3pPr>
            <a:lvl4pPr>
              <a:defRPr sz="1100">
                <a:latin typeface="Calibri" panose="020F0502020204030204" pitchFamily="34" charset="0"/>
              </a:defRPr>
            </a:lvl4pPr>
            <a:lvl5pPr>
              <a:defRPr sz="1100">
                <a:latin typeface="Calibri" panose="020F050202020403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de-DE" dirty="0" smtClean="0"/>
              <a:t>Textmasterformat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 rtl="0"/>
            <a:r>
              <a:rPr lang="de-DE" dirty="0" smtClean="0"/>
              <a:t>Dritte Ebene</a:t>
            </a:r>
          </a:p>
          <a:p>
            <a:pPr lvl="3" rtl="0"/>
            <a:r>
              <a:rPr lang="de-DE" dirty="0" smtClean="0"/>
              <a:t>Vierte Ebene</a:t>
            </a:r>
          </a:p>
          <a:p>
            <a:pPr lvl="4" rtl="0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253" y="327738"/>
            <a:ext cx="1105574" cy="20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80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Bild mit Beschriftung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hteck 59"/>
          <p:cNvSpPr/>
          <p:nvPr/>
        </p:nvSpPr>
        <p:spPr>
          <a:xfrm>
            <a:off x="0" y="0"/>
            <a:ext cx="5486400" cy="51435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rtl="0"/>
            <a:endParaRPr lang="de-DE">
              <a:latin typeface="Calibri" panose="020F0502020204030204" pitchFamily="34" charset="0"/>
            </a:endParaRPr>
          </a:p>
        </p:txBody>
      </p:sp>
      <p:cxnSp>
        <p:nvCxnSpPr>
          <p:cNvPr id="59" name="Gerader Verbinder 58"/>
          <p:cNvCxnSpPr/>
          <p:nvPr/>
        </p:nvCxnSpPr>
        <p:spPr>
          <a:xfrm>
            <a:off x="5942317" y="2171700"/>
            <a:ext cx="274448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932170" y="432054"/>
            <a:ext cx="2743200" cy="1645920"/>
          </a:xfrm>
        </p:spPr>
        <p:txBody>
          <a:bodyPr rtlCol="0" anchor="b">
            <a:normAutofit/>
          </a:bodyPr>
          <a:lstStyle>
            <a:lvl1pPr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 descr="Leerer Platzhalter zum Hinzufügen eines Bilds. Klicken Sie auf den Platzhalter, und wählen Sie das hinzuzufügende Bild aus."/>
          <p:cNvSpPr>
            <a:spLocks noGrp="1"/>
          </p:cNvSpPr>
          <p:nvPr>
            <p:ph type="pic" idx="1" hasCustomPrompt="1"/>
          </p:nvPr>
        </p:nvSpPr>
        <p:spPr>
          <a:xfrm>
            <a:off x="3309" y="-119"/>
            <a:ext cx="5486400" cy="5143500"/>
          </a:xfrm>
        </p:spPr>
        <p:txBody>
          <a:bodyPr tIns="342900" rtlCol="0">
            <a:normAutofit/>
          </a:bodyPr>
          <a:lstStyle>
            <a:lvl1pPr marL="0" indent="0" algn="ctr">
              <a:buNone/>
              <a:defRPr sz="1500">
                <a:latin typeface="Calibri" panose="020F050202020403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de-DE"/>
              <a:t>Klicken Sie, um ein Bild hinzuzufügen.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932170" y="2249424"/>
            <a:ext cx="2743200" cy="1714500"/>
          </a:xfrm>
        </p:spPr>
        <p:txBody>
          <a:bodyPr rtlCol="0"/>
          <a:lstStyle>
            <a:lvl1pPr marL="0" indent="0" rtl="0">
              <a:spcBef>
                <a:spcPts val="900"/>
              </a:spcBef>
              <a:buNone/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 rtl="0"/>
            <a:r>
              <a:rPr lang="de-DE" smtClean="0"/>
              <a:t>Textmasterformat bearbeiten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253" y="327738"/>
            <a:ext cx="1105574" cy="20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26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ragen &amp; Antworten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Gerader Verbinder 57"/>
          <p:cNvCxnSpPr/>
          <p:nvPr userDrawn="1"/>
        </p:nvCxnSpPr>
        <p:spPr>
          <a:xfrm>
            <a:off x="504000" y="3970631"/>
            <a:ext cx="7200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253" y="327738"/>
            <a:ext cx="1105574" cy="20473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806" y="2490339"/>
            <a:ext cx="7286620" cy="154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12989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ragen &amp; Antwor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804" y="2490339"/>
            <a:ext cx="7286625" cy="154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8" name="Gerader Verbinder 57"/>
          <p:cNvCxnSpPr/>
          <p:nvPr userDrawn="1"/>
        </p:nvCxnSpPr>
        <p:spPr>
          <a:xfrm>
            <a:off x="504000" y="3970631"/>
            <a:ext cx="72009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429" y="327738"/>
            <a:ext cx="1103221" cy="20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0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bschlussfolie_rot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Gerader Verbinder 57"/>
          <p:cNvCxnSpPr/>
          <p:nvPr userDrawn="1"/>
        </p:nvCxnSpPr>
        <p:spPr>
          <a:xfrm>
            <a:off x="504000" y="4724850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253" y="327738"/>
            <a:ext cx="1105574" cy="204735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 userDrawn="1"/>
        </p:nvSpPr>
        <p:spPr>
          <a:xfrm>
            <a:off x="2656649" y="3000319"/>
            <a:ext cx="4572825" cy="1438218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de-DE" sz="2800" b="1" kern="1200" cap="none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de-DE" sz="1800" b="0" smtClean="0"/>
              <a:t>RAUCH Landmaschinenfabrik GmbH</a:t>
            </a:r>
          </a:p>
          <a:p>
            <a:pPr algn="l"/>
            <a:r>
              <a:rPr lang="de-DE" sz="1800" b="0" smtClean="0"/>
              <a:t>Landstr. 14</a:t>
            </a:r>
          </a:p>
          <a:p>
            <a:pPr algn="l"/>
            <a:r>
              <a:rPr lang="de-DE" sz="1800" b="0" smtClean="0"/>
              <a:t>D-76547 Sinzheim</a:t>
            </a:r>
          </a:p>
          <a:p>
            <a:pPr algn="l"/>
            <a:endParaRPr lang="de-DE" sz="1800" b="0" smtClean="0"/>
          </a:p>
          <a:p>
            <a:pPr algn="l"/>
            <a:r>
              <a:rPr lang="de-DE" sz="1800" b="0" smtClean="0"/>
              <a:t>www.rauch.de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Vielen Dank für Ihre Aufmerksamkeit</a:t>
            </a:r>
            <a:endParaRPr lang="de-DE" dirty="0"/>
          </a:p>
        </p:txBody>
      </p:sp>
      <p:sp>
        <p:nvSpPr>
          <p:cNvPr id="8" name="Titel 1"/>
          <p:cNvSpPr txBox="1">
            <a:spLocks/>
          </p:cNvSpPr>
          <p:nvPr userDrawn="1"/>
        </p:nvSpPr>
        <p:spPr>
          <a:xfrm>
            <a:off x="527400" y="1562101"/>
            <a:ext cx="3363150" cy="2876436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de-DE" sz="2800" b="1" kern="1200" cap="none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de-DE" sz="1800" b="1" smtClean="0"/>
              <a:t>Ihr Kontakt:</a:t>
            </a:r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A5CF7-4826-4F50-B004-E4D5A30A6948}" type="datetime1">
              <a:rPr lang="de-DE" smtClean="0"/>
              <a:t>15.04.2020</a:t>
            </a:fld>
            <a:endParaRPr lang="de-DE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www.rauch.de</a:t>
            </a:r>
            <a:endParaRPr lang="de-DE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Textplatzhalter 3"/>
          <p:cNvSpPr>
            <a:spLocks noGrp="1"/>
          </p:cNvSpPr>
          <p:nvPr>
            <p:ph type="body" sz="half" idx="2"/>
          </p:nvPr>
        </p:nvSpPr>
        <p:spPr>
          <a:xfrm>
            <a:off x="2656649" y="2006930"/>
            <a:ext cx="2743200" cy="993389"/>
          </a:xfrm>
        </p:spPr>
        <p:txBody>
          <a:bodyPr rtlCol="0">
            <a:normAutofit/>
          </a:bodyPr>
          <a:lstStyle>
            <a:lvl1pPr marL="0" indent="0" rtl="0">
              <a:spcBef>
                <a:spcPts val="900"/>
              </a:spcBef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 rtl="0"/>
            <a:r>
              <a:rPr lang="de-DE" dirty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089631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bschlussfolie_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Gerader Verbinder 57"/>
          <p:cNvCxnSpPr/>
          <p:nvPr userDrawn="1"/>
        </p:nvCxnSpPr>
        <p:spPr>
          <a:xfrm>
            <a:off x="504000" y="4724850"/>
            <a:ext cx="82296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accent4"/>
                </a:solidFill>
              </a:defRPr>
            </a:lvl1pPr>
          </a:lstStyle>
          <a:p>
            <a:r>
              <a:rPr lang="de-DE" dirty="0" smtClean="0"/>
              <a:t>Vielen Dank für Ihre Aufmerksamkeit</a:t>
            </a:r>
            <a:endParaRPr lang="de-DE" dirty="0"/>
          </a:p>
        </p:txBody>
      </p:sp>
      <p:sp>
        <p:nvSpPr>
          <p:cNvPr id="8" name="Titel 1"/>
          <p:cNvSpPr txBox="1">
            <a:spLocks/>
          </p:cNvSpPr>
          <p:nvPr userDrawn="1"/>
        </p:nvSpPr>
        <p:spPr>
          <a:xfrm>
            <a:off x="527400" y="1562101"/>
            <a:ext cx="3363150" cy="2876436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de-DE" sz="2800" b="1" kern="1200" cap="none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de-DE" sz="1800" b="1" smtClean="0">
                <a:solidFill>
                  <a:schemeClr val="accent4"/>
                </a:solidFill>
              </a:rPr>
              <a:t>Ihr Kontakt: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429" y="327738"/>
            <a:ext cx="1103221" cy="204735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A37D-13F2-414E-8997-EDA1D9603140}" type="datetime1">
              <a:rPr lang="de-DE" smtClean="0"/>
              <a:t>15.04.2020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www.rauch.de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Titel 1"/>
          <p:cNvSpPr txBox="1">
            <a:spLocks/>
          </p:cNvSpPr>
          <p:nvPr userDrawn="1"/>
        </p:nvSpPr>
        <p:spPr>
          <a:xfrm>
            <a:off x="2656649" y="3000319"/>
            <a:ext cx="4572825" cy="1438218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de-DE" sz="2800" b="1" kern="1200" cap="none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de-DE" sz="1800" b="0" smtClean="0">
                <a:solidFill>
                  <a:schemeClr val="accent4"/>
                </a:solidFill>
              </a:rPr>
              <a:t>RAUCH Landmaschinenfabrik GmbH</a:t>
            </a:r>
          </a:p>
          <a:p>
            <a:pPr algn="l"/>
            <a:r>
              <a:rPr lang="de-DE" sz="1800" b="0" smtClean="0">
                <a:solidFill>
                  <a:schemeClr val="accent4"/>
                </a:solidFill>
              </a:rPr>
              <a:t>Landstr. 14</a:t>
            </a:r>
          </a:p>
          <a:p>
            <a:pPr algn="l"/>
            <a:r>
              <a:rPr lang="de-DE" sz="1800" b="0" smtClean="0">
                <a:solidFill>
                  <a:schemeClr val="accent4"/>
                </a:solidFill>
              </a:rPr>
              <a:t>D-76547 Sinzheim</a:t>
            </a:r>
          </a:p>
          <a:p>
            <a:pPr algn="l"/>
            <a:endParaRPr lang="de-DE" sz="1800" b="0" smtClean="0">
              <a:solidFill>
                <a:schemeClr val="accent4"/>
              </a:solidFill>
            </a:endParaRPr>
          </a:p>
          <a:p>
            <a:pPr algn="l"/>
            <a:r>
              <a:rPr lang="de-DE" sz="1800" b="0" smtClean="0">
                <a:solidFill>
                  <a:schemeClr val="accent4"/>
                </a:solidFill>
              </a:rPr>
              <a:t>www.rauch.de</a:t>
            </a:r>
          </a:p>
        </p:txBody>
      </p:sp>
      <p:sp>
        <p:nvSpPr>
          <p:cNvPr id="11" name="Textplatzhalter 3"/>
          <p:cNvSpPr>
            <a:spLocks noGrp="1"/>
          </p:cNvSpPr>
          <p:nvPr>
            <p:ph type="body" sz="half" idx="2"/>
          </p:nvPr>
        </p:nvSpPr>
        <p:spPr>
          <a:xfrm>
            <a:off x="2656649" y="2006930"/>
            <a:ext cx="2743200" cy="993389"/>
          </a:xfrm>
        </p:spPr>
        <p:txBody>
          <a:bodyPr rtlCol="0">
            <a:normAutofit/>
          </a:bodyPr>
          <a:lstStyle>
            <a:lvl1pPr marL="0" indent="0" rtl="0">
              <a:spcBef>
                <a:spcPts val="900"/>
              </a:spcBef>
              <a:buNone/>
              <a:defRPr sz="1800">
                <a:solidFill>
                  <a:schemeClr val="accent4"/>
                </a:solidFill>
                <a:latin typeface="Calibri" panose="020F0502020204030204" pitchFamily="34" charset="0"/>
              </a:defRPr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 rtl="0"/>
            <a:r>
              <a:rPr lang="de-DE" dirty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0135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 descr="D:\Daten\Archiv\Bilder\96\96Bilderallgemein\_MG_9440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" t="4403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543848" y="3158835"/>
            <a:ext cx="8303269" cy="13681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  <a:lvl2pPr marL="205740" indent="0">
              <a:buNone/>
              <a:defRPr/>
            </a:lvl2pPr>
            <a:lvl3pPr marL="379809" indent="0">
              <a:buNone/>
              <a:defRPr/>
            </a:lvl3pPr>
            <a:lvl4pPr marL="548640" indent="0">
              <a:buNone/>
              <a:defRPr/>
            </a:lvl4pPr>
            <a:lvl5pPr marL="722709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429" y="327738"/>
            <a:ext cx="1103221" cy="204735"/>
          </a:xfrm>
          <a:prstGeom prst="rect">
            <a:avLst/>
          </a:prstGeom>
        </p:spPr>
      </p:pic>
      <p:sp>
        <p:nvSpPr>
          <p:cNvPr id="13" name="Textplatzhalter 12"/>
          <p:cNvSpPr>
            <a:spLocks noGrp="1"/>
          </p:cNvSpPr>
          <p:nvPr>
            <p:ph type="body" sz="quarter" idx="11"/>
          </p:nvPr>
        </p:nvSpPr>
        <p:spPr>
          <a:xfrm>
            <a:off x="543848" y="4597699"/>
            <a:ext cx="8303269" cy="3452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05740" indent="0">
              <a:buNone/>
              <a:defRPr/>
            </a:lvl2pPr>
            <a:lvl3pPr marL="379809" indent="0">
              <a:buNone/>
              <a:defRPr/>
            </a:lvl3pPr>
            <a:lvl4pPr marL="548640" indent="0">
              <a:buNone/>
              <a:defRPr/>
            </a:lvl4pPr>
            <a:lvl5pPr marL="722709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2916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_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de-DE" smtClean="0"/>
              <a:t>www.rauch.de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A21519-E4BA-4195-B0B8-A257CBC10DEC}" type="datetime1">
              <a:rPr lang="de-DE" smtClean="0"/>
              <a:t>15.04.2020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495300" y="1114425"/>
            <a:ext cx="7258050" cy="2962275"/>
          </a:xfrm>
        </p:spPr>
        <p:txBody>
          <a:bodyPr>
            <a:normAutofit/>
          </a:bodyPr>
          <a:lstStyle>
            <a:lvl1pPr marL="361950" marR="0" indent="-361950" algn="l" defTabSz="685800" rtl="0" eaLnBrk="1" fontAlgn="auto" latinLnBrk="0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+mj-lt"/>
              <a:buAutoNum type="arabicPeriod"/>
              <a:tabLst/>
              <a:defRPr sz="2000">
                <a:solidFill>
                  <a:srgbClr val="C00000"/>
                </a:solidFill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de-DE" dirty="0" smtClean="0"/>
              <a:t>Textmasterformat bearbeiten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de-DE" dirty="0" smtClean="0"/>
              <a:t>Textmasterformat bearbeiten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de-DE" dirty="0" smtClean="0"/>
              <a:t>Textmasterformat bearbeiten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de-DE" dirty="0" smtClean="0"/>
              <a:t>Textmasterformat bearbeiten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de-DE" dirty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8927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genda_rot">
    <p:bg>
      <p:bgPr>
        <a:gradFill flip="none" rotWithShape="1">
          <a:gsLst>
            <a:gs pos="0">
              <a:schemeClr val="accent1">
                <a:lumMod val="100000"/>
              </a:schemeClr>
            </a:gs>
            <a:gs pos="97000">
              <a:srgbClr val="A300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www.rauch.de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9193D27-5B1D-4053-9ECD-BFC8F1E54CCD}" type="datetime1">
              <a:rPr lang="de-DE" smtClean="0"/>
              <a:t>15.04.2020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495300" y="1114425"/>
            <a:ext cx="7258050" cy="2962275"/>
          </a:xfrm>
        </p:spPr>
        <p:txBody>
          <a:bodyPr>
            <a:normAutofit/>
          </a:bodyPr>
          <a:lstStyle>
            <a:lvl1pPr marL="361950" marR="0" indent="-361950" algn="l" defTabSz="685800" rtl="0" eaLnBrk="1" fontAlgn="auto" latinLnBrk="0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+mj-lt"/>
              <a:buAutoNum type="arabicPeriod"/>
              <a:tabLst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0"/>
            <a:r>
              <a:rPr lang="de-DE" dirty="0" smtClean="0"/>
              <a:t>Textmasterformat bearbeiten</a:t>
            </a:r>
          </a:p>
          <a:p>
            <a:pPr lvl="0"/>
            <a:r>
              <a:rPr lang="de-DE" dirty="0" smtClean="0"/>
              <a:t>Textmasterformat bearbeiten</a:t>
            </a:r>
          </a:p>
          <a:p>
            <a:pPr lvl="0"/>
            <a:r>
              <a:rPr lang="de-DE" dirty="0" smtClean="0"/>
              <a:t>Textmasterformat bearbeiten</a:t>
            </a:r>
          </a:p>
          <a:p>
            <a:pPr lvl="0"/>
            <a:r>
              <a:rPr lang="de-DE" dirty="0" smtClean="0"/>
              <a:t>Textmasterformat bearbeiten</a:t>
            </a:r>
          </a:p>
          <a:p>
            <a:pPr lvl="0"/>
            <a:r>
              <a:rPr lang="de-DE" dirty="0" smtClean="0"/>
              <a:t>Textmasterformat bearbeiten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253" y="327738"/>
            <a:ext cx="1105574" cy="20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oli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 sz="1800">
                <a:latin typeface="Calibri" panose="020F0502020204030204" pitchFamily="34" charset="0"/>
              </a:defRPr>
            </a:lvl1pPr>
            <a:lvl2pPr>
              <a:defRPr sz="1600"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/>
            <a:r>
              <a:rPr lang="de-DE" dirty="0" smtClean="0"/>
              <a:t>Textmasterformat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 rtl="0"/>
            <a:r>
              <a:rPr lang="de-DE" dirty="0" smtClean="0"/>
              <a:t>Dritte Ebene</a:t>
            </a:r>
          </a:p>
          <a:p>
            <a:pPr lvl="3" rtl="0"/>
            <a:r>
              <a:rPr lang="de-DE" dirty="0" smtClean="0"/>
              <a:t>Vierte Ebene</a:t>
            </a:r>
          </a:p>
          <a:p>
            <a:pPr lvl="4" rtl="0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de-DE" smtClean="0"/>
              <a:t>www.rauch.de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88910F9-7EBB-461A-8909-210BC5CB5596}" type="datetime1">
              <a:rPr lang="de-DE" smtClean="0"/>
              <a:t>15.04.2020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740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Folie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417" y="1373680"/>
            <a:ext cx="3429000" cy="481013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1500" b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de-DE" dirty="0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417" y="1887724"/>
            <a:ext cx="3429000" cy="2465615"/>
          </a:xfrm>
        </p:spPr>
        <p:txBody>
          <a:bodyPr rtlCol="0">
            <a:normAutofit/>
          </a:bodyPr>
          <a:lstStyle>
            <a:lvl1pPr rtl="0">
              <a:defRPr sz="1500">
                <a:latin typeface="Calibri" panose="020F0502020204030204" pitchFamily="34" charset="0"/>
              </a:defRPr>
            </a:lvl1pPr>
            <a:lvl2pPr>
              <a:defRPr sz="1400">
                <a:latin typeface="Calibri" panose="020F0502020204030204" pitchFamily="34" charset="0"/>
              </a:defRPr>
            </a:lvl2pPr>
            <a:lvl3pPr>
              <a:defRPr sz="1200">
                <a:latin typeface="Calibri" panose="020F0502020204030204" pitchFamily="34" charset="0"/>
              </a:defRPr>
            </a:lvl3pPr>
            <a:lvl4pPr>
              <a:defRPr sz="1100">
                <a:latin typeface="Calibri" panose="020F0502020204030204" pitchFamily="34" charset="0"/>
              </a:defRPr>
            </a:lvl4pPr>
            <a:lvl5pPr>
              <a:defRPr sz="1100">
                <a:latin typeface="Calibri" panose="020F050202020403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de-DE" smtClean="0"/>
              <a:t>Textmasterformat bearbeiten</a:t>
            </a:r>
          </a:p>
          <a:p>
            <a:pPr lvl="1" rtl="0"/>
            <a:r>
              <a:rPr lang="de-DE" smtClean="0"/>
              <a:t>Zweite Ebene</a:t>
            </a:r>
          </a:p>
          <a:p>
            <a:pPr lvl="2" rtl="0"/>
            <a:r>
              <a:rPr lang="de-DE" smtClean="0"/>
              <a:t>Dritte Ebene</a:t>
            </a:r>
          </a:p>
          <a:p>
            <a:pPr lvl="3" rtl="0"/>
            <a:r>
              <a:rPr lang="de-DE" smtClean="0"/>
              <a:t>Vierte Ebene</a:t>
            </a:r>
          </a:p>
          <a:p>
            <a:pPr lvl="4" rtl="0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276317" y="1373680"/>
            <a:ext cx="3429000" cy="481013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1500" b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276317" y="1887724"/>
            <a:ext cx="3429000" cy="2465615"/>
          </a:xfrm>
        </p:spPr>
        <p:txBody>
          <a:bodyPr rtlCol="0">
            <a:normAutofit/>
          </a:bodyPr>
          <a:lstStyle>
            <a:lvl1pPr rtl="0">
              <a:defRPr sz="1500">
                <a:latin typeface="Calibri" panose="020F0502020204030204" pitchFamily="34" charset="0"/>
              </a:defRPr>
            </a:lvl1pPr>
            <a:lvl2pPr>
              <a:defRPr sz="1400">
                <a:latin typeface="Calibri" panose="020F0502020204030204" pitchFamily="34" charset="0"/>
              </a:defRPr>
            </a:lvl2pPr>
            <a:lvl3pPr>
              <a:defRPr sz="1200">
                <a:latin typeface="Calibri" panose="020F0502020204030204" pitchFamily="34" charset="0"/>
              </a:defRPr>
            </a:lvl3pPr>
            <a:lvl4pPr>
              <a:defRPr sz="1100">
                <a:latin typeface="Calibri" panose="020F0502020204030204" pitchFamily="34" charset="0"/>
              </a:defRPr>
            </a:lvl4pPr>
            <a:lvl5pPr>
              <a:defRPr sz="1100">
                <a:latin typeface="Calibri" panose="020F050202020403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de-DE" dirty="0" smtClean="0"/>
              <a:t>Textmasterformat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 rtl="0"/>
            <a:r>
              <a:rPr lang="de-DE" dirty="0" smtClean="0"/>
              <a:t>Dritte Ebene</a:t>
            </a:r>
          </a:p>
          <a:p>
            <a:pPr lvl="3" rtl="0"/>
            <a:r>
              <a:rPr lang="de-DE" dirty="0" smtClean="0"/>
              <a:t>Vierte Ebene</a:t>
            </a:r>
          </a:p>
          <a:p>
            <a:pPr lvl="4" rtl="0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de-DE" smtClean="0"/>
              <a:t>www.rauch.de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064B606-A7EC-4AAB-AAF7-E8B98B4A4DBB}" type="datetime1">
              <a:rPr lang="de-DE" smtClean="0"/>
              <a:t>15.04.2020</a:t>
            </a:fld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31375A4-56A4-47D6-9801-1991572033F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200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lie_vari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pPr rtl="0"/>
            <a:r>
              <a:rPr lang="de-DE" dirty="0" smtClean="0"/>
              <a:t>UNTERNEHMENS KENNZAHLEN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de-DE" smtClean="0"/>
              <a:t>www.rauch.de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E1A4F0-607E-4F5B-95D6-122E89EA6D60}" type="datetime1">
              <a:rPr lang="de-DE" smtClean="0"/>
              <a:t>15.04.2020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782" y="1203598"/>
            <a:ext cx="309792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Tabel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56997691"/>
              </p:ext>
            </p:extLst>
          </p:nvPr>
        </p:nvGraphicFramePr>
        <p:xfrm>
          <a:off x="467544" y="1203598"/>
          <a:ext cx="4824536" cy="3313270"/>
        </p:xfrm>
        <a:graphic>
          <a:graphicData uri="http://schemas.openxmlformats.org/drawingml/2006/table">
            <a:tbl>
              <a:tblPr firstRow="1" bandRow="1">
                <a:effectLst/>
                <a:tableStyleId>{BC89EF96-8CEA-46FF-86C4-4CE0E7609802}</a:tableStyleId>
              </a:tblPr>
              <a:tblGrid>
                <a:gridCol w="2404190"/>
                <a:gridCol w="2420346"/>
              </a:tblGrid>
              <a:tr h="249081">
                <a:tc gridSpan="2">
                  <a:txBody>
                    <a:bodyPr/>
                    <a:lstStyle/>
                    <a:p>
                      <a:r>
                        <a:rPr lang="de-DE" sz="1100" b="1" smtClean="0">
                          <a:solidFill>
                            <a:schemeClr val="bg1"/>
                          </a:solidFill>
                        </a:rPr>
                        <a:t>RAUCH</a:t>
                      </a:r>
                      <a:r>
                        <a:rPr lang="de-DE" sz="1100" b="1" baseline="0" smtClean="0">
                          <a:solidFill>
                            <a:schemeClr val="bg1"/>
                          </a:solidFill>
                        </a:rPr>
                        <a:t> Landmaschinenfabrik GmbH</a:t>
                      </a:r>
                      <a:endParaRPr lang="de-DE" sz="1100" b="1">
                        <a:solidFill>
                          <a:schemeClr val="bg1"/>
                        </a:solidFill>
                      </a:endParaRPr>
                    </a:p>
                  </a:txBody>
                  <a:tcPr marL="75950" marR="75950" marT="37975" marB="37975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200" b="0" dirty="0"/>
                    </a:p>
                  </a:txBody>
                  <a:tcPr/>
                </a:tc>
              </a:tr>
              <a:tr h="249081">
                <a:tc>
                  <a:txBody>
                    <a:bodyPr/>
                    <a:lstStyle/>
                    <a:p>
                      <a:r>
                        <a:rPr lang="de-DE" sz="1100" b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Gründung</a:t>
                      </a:r>
                      <a:endParaRPr lang="de-DE" sz="1100" b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50" marR="75950" marT="37975" marB="37975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1921</a:t>
                      </a:r>
                      <a:endParaRPr lang="de-DE" sz="1100" b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50" marR="75950" marT="37975" marB="37975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</a:tr>
              <a:tr h="374775">
                <a:tc>
                  <a:txBody>
                    <a:bodyPr/>
                    <a:lstStyle/>
                    <a:p>
                      <a:r>
                        <a:rPr lang="de-DE" sz="110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Geschäftsleitung</a:t>
                      </a:r>
                      <a:endParaRPr lang="de-DE"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50" marR="75950" marT="37975" marB="37975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H. Rauch, M. Rauch, </a:t>
                      </a:r>
                    </a:p>
                    <a:p>
                      <a:r>
                        <a:rPr lang="de-DE" sz="110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W. Müller, V. </a:t>
                      </a:r>
                      <a:r>
                        <a:rPr lang="de-DE" sz="110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Stöcklin</a:t>
                      </a:r>
                      <a:endParaRPr lang="de-DE"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50" marR="75950" marT="37975" marB="37975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4775">
                <a:tc>
                  <a:txBody>
                    <a:bodyPr/>
                    <a:lstStyle/>
                    <a:p>
                      <a:r>
                        <a:rPr lang="de-DE" sz="110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Standorte</a:t>
                      </a:r>
                      <a:endParaRPr lang="de-DE"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50" marR="75950" marT="37975" marB="37975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aseline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Sinzheim,</a:t>
                      </a:r>
                    </a:p>
                    <a:p>
                      <a:r>
                        <a:rPr lang="de-DE" sz="1100" baseline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Rheinmünster Airpark</a:t>
                      </a:r>
                      <a:endParaRPr lang="de-DE"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50" marR="75950" marT="37975" marB="37975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</a:tr>
              <a:tr h="249081">
                <a:tc>
                  <a:txBody>
                    <a:bodyPr/>
                    <a:lstStyle/>
                    <a:p>
                      <a:r>
                        <a:rPr lang="de-DE" sz="110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Umsatz 2017/18</a:t>
                      </a:r>
                      <a:endParaRPr lang="de-DE"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50" marR="75950" marT="37975" marB="37975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 Millionen</a:t>
                      </a:r>
                      <a:r>
                        <a:rPr lang="de-DE" sz="1100" baseline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Euro</a:t>
                      </a:r>
                      <a:endParaRPr lang="de-DE"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50" marR="75950" marT="37975" marB="37975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49081">
                <a:tc>
                  <a:txBody>
                    <a:bodyPr/>
                    <a:lstStyle/>
                    <a:p>
                      <a:r>
                        <a:rPr lang="de-DE" sz="110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Mitarbeiter/Auszubildende</a:t>
                      </a:r>
                      <a:endParaRPr lang="de-DE"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50" marR="75950" marT="37975" marB="37975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370/27</a:t>
                      </a:r>
                      <a:endParaRPr lang="de-DE"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50" marR="75950" marT="37975" marB="37975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</a:tr>
              <a:tr h="249081">
                <a:tc>
                  <a:txBody>
                    <a:bodyPr/>
                    <a:lstStyle/>
                    <a:p>
                      <a:r>
                        <a:rPr lang="de-DE" sz="110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Produktionskapazität</a:t>
                      </a:r>
                      <a:endParaRPr lang="de-DE"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50" marR="75950" marT="37975" marB="37975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ca. 16.000 Maschinen</a:t>
                      </a:r>
                      <a:endParaRPr lang="de-DE"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50" marR="75950" marT="37975" marB="37975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49081">
                <a:tc>
                  <a:txBody>
                    <a:bodyPr/>
                    <a:lstStyle/>
                    <a:p>
                      <a:r>
                        <a:rPr lang="de-DE" sz="110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Aktive Patente</a:t>
                      </a:r>
                      <a:endParaRPr lang="de-DE"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50" marR="75950" marT="37975" marB="37975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über 150</a:t>
                      </a:r>
                      <a:endParaRPr lang="de-DE"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50" marR="75950" marT="37975" marB="37975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</a:tr>
              <a:tr h="249081">
                <a:tc>
                  <a:txBody>
                    <a:bodyPr/>
                    <a:lstStyle/>
                    <a:p>
                      <a:r>
                        <a:rPr lang="de-DE" sz="110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Exportquote</a:t>
                      </a:r>
                      <a:endParaRPr lang="de-DE"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50" marR="75950" marT="37975" marB="37975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69 %</a:t>
                      </a:r>
                      <a:endParaRPr lang="de-DE"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50" marR="75950" marT="37975" marB="37975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49081">
                <a:tc>
                  <a:txBody>
                    <a:bodyPr/>
                    <a:lstStyle/>
                    <a:p>
                      <a:r>
                        <a:rPr lang="de-DE" sz="110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Entwicklungsinvestitionen</a:t>
                      </a:r>
                      <a:endParaRPr lang="de-DE"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50" marR="75950" marT="37975" marB="37975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ca. 8 %</a:t>
                      </a:r>
                      <a:r>
                        <a:rPr lang="de-DE" sz="1100" baseline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vom </a:t>
                      </a:r>
                      <a:r>
                        <a:rPr lang="de-DE" sz="110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Umsatz</a:t>
                      </a:r>
                      <a:endParaRPr lang="de-DE"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50" marR="75950" marT="37975" marB="37975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</a:tr>
              <a:tr h="249081">
                <a:tc>
                  <a:txBody>
                    <a:bodyPr/>
                    <a:lstStyle/>
                    <a:p>
                      <a:r>
                        <a:rPr lang="de-DE" sz="110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Wertschöpfungstiefe</a:t>
                      </a:r>
                      <a:endParaRPr lang="de-DE"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50" marR="75950" marT="37975" marB="37975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91 %</a:t>
                      </a:r>
                      <a:endParaRPr lang="de-DE"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50" marR="75950" marT="37975" marB="37975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49081">
                <a:tc>
                  <a:txBody>
                    <a:bodyPr/>
                    <a:lstStyle/>
                    <a:p>
                      <a:r>
                        <a:rPr lang="de-DE" sz="110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Branchen</a:t>
                      </a:r>
                      <a:endParaRPr lang="de-DE"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50" marR="75950" marT="37975" marB="37975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Land-</a:t>
                      </a:r>
                      <a:r>
                        <a:rPr lang="de-DE" sz="1100" baseline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und Kommunaltechnik</a:t>
                      </a:r>
                      <a:endParaRPr lang="de-DE"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50" marR="75950" marT="37975" marB="37975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08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30.xml"/><Relationship Id="rId3" Type="http://schemas.openxmlformats.org/officeDocument/2006/relationships/slideLayout" Target="../slideLayouts/slideLayout7.xml"/><Relationship Id="rId21" Type="http://schemas.openxmlformats.org/officeDocument/2006/relationships/slideLayout" Target="../slideLayouts/slideLayout25.xml"/><Relationship Id="rId34" Type="http://schemas.openxmlformats.org/officeDocument/2006/relationships/slideLayout" Target="../slideLayouts/slideLayout38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9.xml"/><Relationship Id="rId3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29" Type="http://schemas.openxmlformats.org/officeDocument/2006/relationships/slideLayout" Target="../slideLayouts/slideLayout33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24" Type="http://schemas.openxmlformats.org/officeDocument/2006/relationships/slideLayout" Target="../slideLayouts/slideLayout28.xml"/><Relationship Id="rId32" Type="http://schemas.openxmlformats.org/officeDocument/2006/relationships/slideLayout" Target="../slideLayouts/slideLayout36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32.xml"/><Relationship Id="rId36" Type="http://schemas.openxmlformats.org/officeDocument/2006/relationships/theme" Target="../theme/theme2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31" Type="http://schemas.openxmlformats.org/officeDocument/2006/relationships/slideLayout" Target="../slideLayouts/slideLayout35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8" name="Gerader Verbinder 147"/>
          <p:cNvCxnSpPr/>
          <p:nvPr/>
        </p:nvCxnSpPr>
        <p:spPr>
          <a:xfrm>
            <a:off x="504000" y="4000500"/>
            <a:ext cx="82296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253" y="327520"/>
            <a:ext cx="1105574" cy="205172"/>
          </a:xfrm>
          <a:prstGeom prst="rect">
            <a:avLst/>
          </a:prstGeom>
        </p:spPr>
      </p:pic>
      <p:sp>
        <p:nvSpPr>
          <p:cNvPr id="10" name="Textplatzhalter 12"/>
          <p:cNvSpPr txBox="1">
            <a:spLocks/>
          </p:cNvSpPr>
          <p:nvPr/>
        </p:nvSpPr>
        <p:spPr>
          <a:xfrm>
            <a:off x="446567" y="4098935"/>
            <a:ext cx="5573233" cy="345237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5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205740" indent="0" algn="l" defTabSz="6858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379809" indent="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548640" indent="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722709" indent="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02870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001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509" indent="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Textmasterformat bearbeiten</a:t>
            </a:r>
            <a:endParaRPr lang="de-DE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7513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98" r:id="rId2"/>
    <p:sldLayoutId id="2147483796" r:id="rId3"/>
    <p:sldLayoutId id="2147483797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de-DE" sz="2400" b="1" kern="1200" dirty="0">
          <a:solidFill>
            <a:schemeClr val="accent1">
              <a:lumMod val="7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5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514350" indent="-134541" algn="l" defTabSz="6858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1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857250" indent="-134541" algn="l" defTabSz="685800" rtl="0" eaLnBrk="1" latinLnBrk="0" hangingPunct="1">
        <a:lnSpc>
          <a:spcPct val="90000"/>
        </a:lnSpc>
        <a:spcBef>
          <a:spcPts val="45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1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4541" algn="l" defTabSz="685800" rtl="0" eaLnBrk="1" latinLnBrk="0" hangingPunct="1">
        <a:lnSpc>
          <a:spcPct val="90000"/>
        </a:lnSpc>
        <a:spcBef>
          <a:spcPts val="45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509" indent="0" algn="l" defTabSz="685800" rtl="0" eaLnBrk="1" latinLnBrk="0" hangingPunct="1">
        <a:lnSpc>
          <a:spcPct val="90000"/>
        </a:lnSpc>
        <a:spcBef>
          <a:spcPts val="450"/>
        </a:spcBef>
        <a:buClr>
          <a:schemeClr val="accent1">
            <a:lumMod val="75000"/>
          </a:schemeClr>
        </a:buClr>
        <a:buSzPct val="100000"/>
        <a:buFont typeface="Arial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04000" y="482669"/>
            <a:ext cx="6944550" cy="509122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rmAutofit/>
          </a:bodyPr>
          <a:lstStyle/>
          <a:p>
            <a:pPr rtl="0"/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000" y="1485901"/>
            <a:ext cx="6944550" cy="285749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 rtl="0"/>
            <a:r>
              <a:rPr lang="de-DE" dirty="0" smtClean="0"/>
              <a:t>Formatvorlagen des Textmasters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 rtl="0"/>
            <a:r>
              <a:rPr lang="de-DE" dirty="0" smtClean="0"/>
              <a:t>Dritte </a:t>
            </a:r>
            <a:r>
              <a:rPr lang="de-DE" dirty="0"/>
              <a:t>Ebene</a:t>
            </a:r>
          </a:p>
          <a:p>
            <a:pPr lvl="3" rtl="0"/>
            <a:r>
              <a:rPr lang="de-DE" dirty="0"/>
              <a:t>Vierte Ebene</a:t>
            </a:r>
          </a:p>
          <a:p>
            <a:pPr lvl="4" rtl="0"/>
            <a:r>
              <a:rPr lang="de-DE" dirty="0"/>
              <a:t>Fünfte Ebene</a:t>
            </a:r>
          </a:p>
        </p:txBody>
      </p:sp>
      <p:cxnSp>
        <p:nvCxnSpPr>
          <p:cNvPr id="148" name="Gerader Verbinder 147"/>
          <p:cNvCxnSpPr/>
          <p:nvPr/>
        </p:nvCxnSpPr>
        <p:spPr>
          <a:xfrm>
            <a:off x="504000" y="4724400"/>
            <a:ext cx="82296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428301" y="4812509"/>
            <a:ext cx="1381950" cy="16682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smtClean="0"/>
              <a:t>www.rauch.de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970531" y="4812509"/>
            <a:ext cx="724460" cy="16682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716EA524-408B-491E-B23E-15C045FE93BF}" type="datetime1">
              <a:rPr lang="de-DE" smtClean="0"/>
              <a:t>15.04.2020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98983" y="4812509"/>
            <a:ext cx="689162" cy="16682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E31375A4-56A4-47D6-9801-1991572033F7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253" y="327520"/>
            <a:ext cx="1105574" cy="205172"/>
          </a:xfrm>
          <a:prstGeom prst="rect">
            <a:avLst/>
          </a:prstGeom>
        </p:spPr>
      </p:pic>
      <p:sp>
        <p:nvSpPr>
          <p:cNvPr id="10" name="Fußzeilenplatzhalter 4"/>
          <p:cNvSpPr txBox="1">
            <a:spLocks/>
          </p:cNvSpPr>
          <p:nvPr/>
        </p:nvSpPr>
        <p:spPr>
          <a:xfrm>
            <a:off x="504000" y="4812509"/>
            <a:ext cx="1381950" cy="16682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 rtl="0">
              <a:defRPr lang="de-DE"/>
            </a:defPPr>
            <a:lvl1pPr marL="0" algn="l" defTabSz="685800" rtl="0" eaLnBrk="1" latinLnBrk="0" hangingPunct="1">
              <a:defRPr sz="800" kern="12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Bitte Autor</a:t>
            </a:r>
            <a:r>
              <a:rPr lang="de-DE" baseline="0" dirty="0" smtClean="0"/>
              <a:t> eintragen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3350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  <p:sldLayoutId id="2147483777" r:id="rId18"/>
    <p:sldLayoutId id="2147483778" r:id="rId19"/>
    <p:sldLayoutId id="2147483779" r:id="rId20"/>
    <p:sldLayoutId id="2147483780" r:id="rId21"/>
    <p:sldLayoutId id="2147483781" r:id="rId22"/>
    <p:sldLayoutId id="2147483782" r:id="rId23"/>
    <p:sldLayoutId id="2147483783" r:id="rId24"/>
    <p:sldLayoutId id="2147483784" r:id="rId25"/>
    <p:sldLayoutId id="2147483785" r:id="rId26"/>
    <p:sldLayoutId id="2147483786" r:id="rId27"/>
    <p:sldLayoutId id="2147483787" r:id="rId28"/>
    <p:sldLayoutId id="2147483788" r:id="rId29"/>
    <p:sldLayoutId id="2147483789" r:id="rId30"/>
    <p:sldLayoutId id="2147483790" r:id="rId31"/>
    <p:sldLayoutId id="2147483791" r:id="rId32"/>
    <p:sldLayoutId id="2147483792" r:id="rId33"/>
    <p:sldLayoutId id="2147483793" r:id="rId34"/>
    <p:sldLayoutId id="2147483794" r:id="rId3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de-DE" sz="2400" b="1" kern="1200" dirty="0">
          <a:solidFill>
            <a:schemeClr val="accent1">
              <a:lumMod val="7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5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514350" indent="-134541" algn="l" defTabSz="6858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1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857250" indent="-134541" algn="l" defTabSz="685800" rtl="0" eaLnBrk="1" latinLnBrk="0" hangingPunct="1">
        <a:lnSpc>
          <a:spcPct val="90000"/>
        </a:lnSpc>
        <a:spcBef>
          <a:spcPts val="45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1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4541" algn="l" defTabSz="685800" rtl="0" eaLnBrk="1" latinLnBrk="0" hangingPunct="1">
        <a:lnSpc>
          <a:spcPct val="90000"/>
        </a:lnSpc>
        <a:spcBef>
          <a:spcPts val="45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509" indent="0" algn="l" defTabSz="685800" rtl="0" eaLnBrk="1" latinLnBrk="0" hangingPunct="1">
        <a:lnSpc>
          <a:spcPct val="90000"/>
        </a:lnSpc>
        <a:spcBef>
          <a:spcPts val="450"/>
        </a:spcBef>
        <a:buClr>
          <a:schemeClr val="accent1">
            <a:lumMod val="75000"/>
          </a:schemeClr>
        </a:buClr>
        <a:buSzPct val="100000"/>
        <a:buFont typeface="Arial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Next </a:t>
            </a:r>
            <a:r>
              <a:rPr lang="de-DE" dirty="0" err="1" smtClean="0"/>
              <a:t>Machine</a:t>
            </a:r>
            <a:r>
              <a:rPr lang="de-DE" dirty="0" smtClean="0"/>
              <a:t> Management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User Stories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031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Harry – he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allways</a:t>
            </a:r>
            <a:r>
              <a:rPr lang="de-DE" dirty="0" smtClean="0"/>
              <a:t> in a </a:t>
            </a:r>
            <a:r>
              <a:rPr lang="de-DE" dirty="0" err="1" smtClean="0"/>
              <a:t>hurry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www.rauch.de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F12AB-36D3-459B-93DA-F8928431DAE6}" type="datetime1">
              <a:rPr lang="de-DE" smtClean="0"/>
              <a:t>15.04.2020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04000" y="991790"/>
            <a:ext cx="8269064" cy="3820719"/>
          </a:xfrm>
        </p:spPr>
        <p:txBody>
          <a:bodyPr>
            <a:normAutofit fontScale="85000" lnSpcReduction="10000"/>
          </a:bodyPr>
          <a:lstStyle/>
          <a:p>
            <a:r>
              <a:rPr lang="de-DE" dirty="0" smtClean="0"/>
              <a:t>Harry macht den ganzen Betrieb alleine und hat keine Zeit</a:t>
            </a:r>
          </a:p>
          <a:p>
            <a:r>
              <a:rPr lang="de-DE" dirty="0" smtClean="0"/>
              <a:t>Seine Düngeplanung macht er im Kopf</a:t>
            </a:r>
          </a:p>
          <a:p>
            <a:r>
              <a:rPr lang="de-DE" dirty="0" smtClean="0"/>
              <a:t>Harry fährt seinen AXIS mit CCI, SC und AR Anbindung immer selber</a:t>
            </a:r>
          </a:p>
          <a:p>
            <a:r>
              <a:rPr lang="de-DE" dirty="0" smtClean="0"/>
              <a:t>Er hat auch keine Flächen, Feldgrenzen oder Aufträge hinterlegt</a:t>
            </a:r>
          </a:p>
          <a:p>
            <a:r>
              <a:rPr lang="de-DE" dirty="0" smtClean="0"/>
              <a:t>Harry fängt morgens an zu streuen, das CCI schreibt den ganzen Tag alles mit Auto-log im Hintergrund mit; Harry </a:t>
            </a:r>
            <a:r>
              <a:rPr lang="de-DE" dirty="0" err="1" smtClean="0"/>
              <a:t>muß</a:t>
            </a:r>
            <a:r>
              <a:rPr lang="de-DE" dirty="0" smtClean="0"/>
              <a:t> nichts extra machen</a:t>
            </a:r>
          </a:p>
          <a:p>
            <a:r>
              <a:rPr lang="de-DE" dirty="0" smtClean="0"/>
              <a:t>Abends verbindet Harry das CCI über </a:t>
            </a:r>
            <a:r>
              <a:rPr lang="de-DE" dirty="0" err="1" smtClean="0"/>
              <a:t>Wlan</a:t>
            </a:r>
            <a:r>
              <a:rPr lang="de-DE" dirty="0" smtClean="0"/>
              <a:t> Modul mit seinem Handy-Hotspot und schickt die Auto-Log Datei via </a:t>
            </a:r>
            <a:r>
              <a:rPr lang="de-DE" dirty="0" err="1" smtClean="0"/>
              <a:t>Agrirouter</a:t>
            </a:r>
            <a:r>
              <a:rPr lang="de-DE" dirty="0" smtClean="0"/>
              <a:t> nach hause.</a:t>
            </a:r>
          </a:p>
          <a:p>
            <a:r>
              <a:rPr lang="de-DE" dirty="0" smtClean="0"/>
              <a:t>Nach dem Abendessen geht er schnell ins Büro, ruft im </a:t>
            </a:r>
            <a:r>
              <a:rPr lang="de-DE" dirty="0" err="1"/>
              <a:t>N</a:t>
            </a:r>
            <a:r>
              <a:rPr lang="de-DE" dirty="0" err="1" smtClean="0"/>
              <a:t>extMachineManagement</a:t>
            </a:r>
            <a:r>
              <a:rPr lang="de-DE" dirty="0" smtClean="0"/>
              <a:t> die Auto-Log Datei ab und fast alles ist schon fertig. Er hat nämlich gar keine Lust auf Dokumentation.</a:t>
            </a:r>
          </a:p>
          <a:p>
            <a:r>
              <a:rPr lang="de-DE" dirty="0" err="1" smtClean="0"/>
              <a:t>NextMachineManagement</a:t>
            </a:r>
            <a:r>
              <a:rPr lang="de-DE" dirty="0" smtClean="0"/>
              <a:t> erkennt automatisch die einzelnen Schläge innerhalb der Auto-Log Datei. Im Bereich „Maßnahmenverwaltung“ hat Harry seine heute gestreuten 23 Schläge innerhalb von 5 Minuten </a:t>
            </a:r>
            <a:r>
              <a:rPr lang="de-DE" dirty="0" err="1" smtClean="0"/>
              <a:t>DüV</a:t>
            </a:r>
            <a:r>
              <a:rPr lang="de-DE" dirty="0" smtClean="0"/>
              <a:t> konform als Sammelmaßnahme dokumentiert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725" y="204878"/>
            <a:ext cx="1469420" cy="2037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81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Gerda – will es ganz genau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www.rauch.de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F12AB-36D3-459B-93DA-F8928431DAE6}" type="datetime1">
              <a:rPr lang="de-DE" smtClean="0"/>
              <a:t>15.04.2020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04000" y="991790"/>
            <a:ext cx="6466531" cy="3820719"/>
          </a:xfrm>
        </p:spPr>
        <p:txBody>
          <a:bodyPr>
            <a:normAutofit fontScale="77500" lnSpcReduction="20000"/>
          </a:bodyPr>
          <a:lstStyle/>
          <a:p>
            <a:r>
              <a:rPr lang="de-DE" dirty="0" smtClean="0"/>
              <a:t>Gerda leitet den Betrieb. Es arbeiten Vater Franz und Sepp-</a:t>
            </a:r>
            <a:r>
              <a:rPr lang="de-DE" dirty="0" err="1" smtClean="0"/>
              <a:t>schaun</a:t>
            </a:r>
            <a:r>
              <a:rPr lang="de-DE" dirty="0" smtClean="0"/>
              <a:t>-wir-mal mit.</a:t>
            </a:r>
          </a:p>
          <a:p>
            <a:r>
              <a:rPr lang="de-DE" dirty="0" smtClean="0"/>
              <a:t>Gerda hat alle Flächen im </a:t>
            </a:r>
            <a:r>
              <a:rPr lang="de-DE" dirty="0" err="1" smtClean="0"/>
              <a:t>NextFarming</a:t>
            </a:r>
            <a:r>
              <a:rPr lang="de-DE" dirty="0" smtClean="0"/>
              <a:t> und macht dort auch die komplette Düngeplanung pro Schlag.</a:t>
            </a:r>
          </a:p>
          <a:p>
            <a:r>
              <a:rPr lang="de-DE" dirty="0" smtClean="0"/>
              <a:t>Sie erzeugt pro Schlag einen Auftrag und schickt das komplette </a:t>
            </a:r>
            <a:r>
              <a:rPr lang="de-DE" dirty="0" err="1" smtClean="0"/>
              <a:t>TaskSet</a:t>
            </a:r>
            <a:r>
              <a:rPr lang="de-DE" dirty="0" smtClean="0"/>
              <a:t> </a:t>
            </a:r>
            <a:r>
              <a:rPr lang="de-DE" dirty="0" smtClean="0"/>
              <a:t>per AR an das CCI ihres </a:t>
            </a:r>
            <a:r>
              <a:rPr lang="de-DE" dirty="0" err="1" smtClean="0"/>
              <a:t>Düngerstreuers</a:t>
            </a:r>
            <a:r>
              <a:rPr lang="de-DE" dirty="0" smtClean="0"/>
              <a:t>. Das CCI ist permanent via </a:t>
            </a:r>
            <a:r>
              <a:rPr lang="de-DE" dirty="0" err="1" smtClean="0"/>
              <a:t>Wlan</a:t>
            </a:r>
            <a:r>
              <a:rPr lang="de-DE" dirty="0" smtClean="0"/>
              <a:t> Modul mit dem </a:t>
            </a:r>
            <a:r>
              <a:rPr lang="de-DE" dirty="0" err="1" smtClean="0"/>
              <a:t>HotSpots</a:t>
            </a:r>
            <a:r>
              <a:rPr lang="de-DE" dirty="0" smtClean="0"/>
              <a:t> eines Handys verbunden.</a:t>
            </a:r>
          </a:p>
          <a:p>
            <a:r>
              <a:rPr lang="de-DE" dirty="0" smtClean="0"/>
              <a:t>Heute streut Vater Franz, er ist zwar mit dem digitalen Kram nicht so bewandert, aber hier ist das ganz einfach. Der </a:t>
            </a:r>
            <a:r>
              <a:rPr lang="de-DE" dirty="0"/>
              <a:t>F</a:t>
            </a:r>
            <a:r>
              <a:rPr lang="de-DE" dirty="0" smtClean="0"/>
              <a:t>eldfinder schlägt auf dem CCI den jeweiligen </a:t>
            </a:r>
            <a:r>
              <a:rPr lang="de-DE" dirty="0" smtClean="0"/>
              <a:t>Task </a:t>
            </a:r>
            <a:r>
              <a:rPr lang="de-DE" dirty="0" smtClean="0"/>
              <a:t>vor, er </a:t>
            </a:r>
            <a:r>
              <a:rPr lang="de-DE" dirty="0" err="1" smtClean="0"/>
              <a:t>muß</a:t>
            </a:r>
            <a:r>
              <a:rPr lang="de-DE" dirty="0" smtClean="0"/>
              <a:t> nur auswählen, </a:t>
            </a:r>
            <a:r>
              <a:rPr lang="de-DE" dirty="0" smtClean="0"/>
              <a:t>Task </a:t>
            </a:r>
            <a:r>
              <a:rPr lang="de-DE" dirty="0" smtClean="0"/>
              <a:t>starten und nach dem Streuen beenden.</a:t>
            </a:r>
          </a:p>
          <a:p>
            <a:r>
              <a:rPr lang="de-DE" dirty="0" smtClean="0"/>
              <a:t>Am Abend schickt Franz noch schnell den ganzen </a:t>
            </a:r>
            <a:r>
              <a:rPr lang="de-DE" dirty="0" smtClean="0"/>
              <a:t>Task-Set </a:t>
            </a:r>
            <a:r>
              <a:rPr lang="de-DE" dirty="0" smtClean="0"/>
              <a:t>mit einem Klick per AR an das </a:t>
            </a:r>
            <a:r>
              <a:rPr lang="de-DE" dirty="0" err="1" smtClean="0"/>
              <a:t>NextMachinemanagement</a:t>
            </a:r>
            <a:r>
              <a:rPr lang="de-DE" dirty="0" smtClean="0"/>
              <a:t>.</a:t>
            </a:r>
          </a:p>
          <a:p>
            <a:r>
              <a:rPr lang="de-DE" dirty="0" smtClean="0"/>
              <a:t>Während Vater Franz schon wieder mit einem neuen </a:t>
            </a:r>
            <a:r>
              <a:rPr lang="de-DE" dirty="0" smtClean="0"/>
              <a:t>Task </a:t>
            </a:r>
            <a:r>
              <a:rPr lang="de-DE" dirty="0" smtClean="0"/>
              <a:t>Set streut kann Gerda am nächsten Morgen in Ruhe die Aufträge ins Next </a:t>
            </a:r>
            <a:r>
              <a:rPr lang="de-DE" dirty="0" err="1" smtClean="0"/>
              <a:t>Farming</a:t>
            </a:r>
            <a:r>
              <a:rPr lang="de-DE" dirty="0" smtClean="0"/>
              <a:t> einlesen und mit wenigen Klicks verbuchen.</a:t>
            </a:r>
          </a:p>
          <a:p>
            <a:r>
              <a:rPr lang="de-DE" dirty="0" smtClean="0"/>
              <a:t>Parallel sieht sie an ihrem PC, wo der </a:t>
            </a:r>
            <a:r>
              <a:rPr lang="de-DE" dirty="0" err="1" smtClean="0"/>
              <a:t>Streuer</a:t>
            </a:r>
            <a:r>
              <a:rPr lang="de-DE" dirty="0" smtClean="0"/>
              <a:t> gerade fährt und kann rechtzeitig Sepp mit den Kipper rausschicken, um Dünger Nachschub zu bringen.</a:t>
            </a:r>
          </a:p>
          <a:p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359" y="224287"/>
            <a:ext cx="1807705" cy="2800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760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Leo – der </a:t>
            </a:r>
            <a:r>
              <a:rPr lang="de-DE" dirty="0" err="1" smtClean="0"/>
              <a:t>Lohni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www.rauch.de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F12AB-36D3-459B-93DA-F8928431DAE6}" type="datetime1">
              <a:rPr lang="de-DE" smtClean="0"/>
              <a:t>15.04.2020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04000" y="991790"/>
            <a:ext cx="6538411" cy="3820719"/>
          </a:xfrm>
        </p:spPr>
        <p:txBody>
          <a:bodyPr>
            <a:normAutofit fontScale="85000" lnSpcReduction="20000"/>
          </a:bodyPr>
          <a:lstStyle/>
          <a:p>
            <a:r>
              <a:rPr lang="de-DE" dirty="0" smtClean="0"/>
              <a:t>Leo betreibt neben seinem landwirtschaftlichen </a:t>
            </a:r>
            <a:r>
              <a:rPr lang="de-DE" dirty="0"/>
              <a:t>B</a:t>
            </a:r>
            <a:r>
              <a:rPr lang="de-DE" dirty="0" smtClean="0"/>
              <a:t>etrieb noch ein kleines Lohnunternehmen mit zwei Mitarbeitern und streut für andere Betriebe Dünger</a:t>
            </a:r>
          </a:p>
          <a:p>
            <a:r>
              <a:rPr lang="de-DE" dirty="0" smtClean="0"/>
              <a:t>Seine Kunden sagen ihm in der </a:t>
            </a:r>
            <a:r>
              <a:rPr lang="de-DE" dirty="0"/>
              <a:t>R</a:t>
            </a:r>
            <a:r>
              <a:rPr lang="de-DE" dirty="0" smtClean="0"/>
              <a:t>egel, </a:t>
            </a:r>
            <a:r>
              <a:rPr lang="de-DE" dirty="0" err="1" smtClean="0"/>
              <a:t>wieviel</a:t>
            </a:r>
            <a:r>
              <a:rPr lang="de-DE" dirty="0" smtClean="0"/>
              <a:t> er wo streuen soll. Dafür erzeugen sie direkt auf dem </a:t>
            </a:r>
            <a:r>
              <a:rPr lang="de-DE" dirty="0"/>
              <a:t>F</a:t>
            </a:r>
            <a:r>
              <a:rPr lang="de-DE" dirty="0" smtClean="0"/>
              <a:t>eld am CCI Terminal einen </a:t>
            </a:r>
            <a:r>
              <a:rPr lang="de-DE" dirty="0" smtClean="0"/>
              <a:t>Task </a:t>
            </a:r>
            <a:r>
              <a:rPr lang="de-DE" dirty="0" smtClean="0"/>
              <a:t>pro Kunde und senden den via AR sofort nach Beendigung nach hause.</a:t>
            </a:r>
          </a:p>
          <a:p>
            <a:r>
              <a:rPr lang="de-DE" dirty="0" smtClean="0"/>
              <a:t>Im Büro kann Leo sofort den </a:t>
            </a:r>
            <a:r>
              <a:rPr lang="de-DE" dirty="0" smtClean="0"/>
              <a:t>Task </a:t>
            </a:r>
            <a:r>
              <a:rPr lang="de-DE" dirty="0" smtClean="0"/>
              <a:t>im </a:t>
            </a:r>
            <a:r>
              <a:rPr lang="de-DE" dirty="0" err="1" smtClean="0"/>
              <a:t>NextMachineManagement</a:t>
            </a:r>
            <a:r>
              <a:rPr lang="de-DE" dirty="0" smtClean="0"/>
              <a:t> in die einzelnen Felder zerlegen und pro Feld einen Quick-Report samt Ausbringkarte als </a:t>
            </a:r>
            <a:r>
              <a:rPr lang="de-DE" dirty="0" err="1" smtClean="0"/>
              <a:t>pdf</a:t>
            </a:r>
            <a:r>
              <a:rPr lang="de-DE" dirty="0" smtClean="0"/>
              <a:t> an seine Kunde per Email schicken. 15 </a:t>
            </a:r>
            <a:r>
              <a:rPr lang="de-DE" dirty="0"/>
              <a:t>R</a:t>
            </a:r>
            <a:r>
              <a:rPr lang="de-DE" dirty="0" smtClean="0"/>
              <a:t>eports hat Leo innerhalb 15 Minuten erzeugt und verschickt. Seine Kunden finden das super, da sie die komplette Dokumentation für die </a:t>
            </a:r>
            <a:r>
              <a:rPr lang="de-DE" dirty="0" err="1" smtClean="0"/>
              <a:t>DüV</a:t>
            </a:r>
            <a:r>
              <a:rPr lang="de-DE" dirty="0" smtClean="0"/>
              <a:t> haben und </a:t>
            </a:r>
            <a:r>
              <a:rPr lang="de-DE" dirty="0" smtClean="0"/>
              <a:t>lassen </a:t>
            </a:r>
            <a:r>
              <a:rPr lang="de-DE" dirty="0" smtClean="0"/>
              <a:t>jedes </a:t>
            </a:r>
            <a:r>
              <a:rPr lang="de-DE" dirty="0"/>
              <a:t>J</a:t>
            </a:r>
            <a:r>
              <a:rPr lang="de-DE" dirty="0" smtClean="0"/>
              <a:t>ahr wieder von </a:t>
            </a:r>
            <a:r>
              <a:rPr lang="de-DE" dirty="0"/>
              <a:t>L</a:t>
            </a:r>
            <a:r>
              <a:rPr lang="de-DE" dirty="0" smtClean="0"/>
              <a:t>eo streuen.</a:t>
            </a:r>
          </a:p>
          <a:p>
            <a:r>
              <a:rPr lang="de-DE" dirty="0" smtClean="0"/>
              <a:t>Am PC sieht er ständig, wo der </a:t>
            </a:r>
            <a:r>
              <a:rPr lang="de-DE" dirty="0" err="1" smtClean="0"/>
              <a:t>Streuer</a:t>
            </a:r>
            <a:r>
              <a:rPr lang="de-DE" dirty="0" smtClean="0"/>
              <a:t> gerade fährt.</a:t>
            </a:r>
          </a:p>
          <a:p>
            <a:r>
              <a:rPr lang="de-DE" dirty="0" smtClean="0"/>
              <a:t>Sogar so schwierige Kunden, wie Bernd Besserwisser kann Leo gut bedienen. Bernd schickt aus einem eigenen Programm die Applikationskarten per </a:t>
            </a:r>
            <a:r>
              <a:rPr lang="de-DE" dirty="0" err="1" smtClean="0"/>
              <a:t>shape</a:t>
            </a:r>
            <a:r>
              <a:rPr lang="de-DE" dirty="0" smtClean="0"/>
              <a:t> an Leo. Leo liest die im Applikationskartencenter vom NMM ein und schickt sie als </a:t>
            </a:r>
            <a:r>
              <a:rPr lang="de-DE" dirty="0" smtClean="0"/>
              <a:t>Task </a:t>
            </a:r>
            <a:r>
              <a:rPr lang="de-DE" dirty="0" smtClean="0"/>
              <a:t>über den AR ans CCI Terminal. Sein Fahrer </a:t>
            </a:r>
            <a:r>
              <a:rPr lang="de-DE" dirty="0" err="1" smtClean="0"/>
              <a:t>muß</a:t>
            </a:r>
            <a:r>
              <a:rPr lang="de-DE" dirty="0" smtClean="0"/>
              <a:t> nur auf Start drücken und streut die Karten ab. Als </a:t>
            </a:r>
            <a:r>
              <a:rPr lang="de-DE" dirty="0"/>
              <a:t>B</a:t>
            </a:r>
            <a:r>
              <a:rPr lang="de-DE" dirty="0" smtClean="0"/>
              <a:t>estätigung schickt er Bernd den Quick-Report samt teilflächenspezifischer Ausbringkarte.</a:t>
            </a:r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411" y="224286"/>
            <a:ext cx="1851061" cy="1837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867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8420100" y="4813300"/>
            <a:ext cx="723900" cy="166688"/>
          </a:xfrm>
          <a:prstGeom prst="rect">
            <a:avLst/>
          </a:prstGeom>
        </p:spPr>
        <p:txBody>
          <a:bodyPr/>
          <a:lstStyle/>
          <a:p>
            <a:fld id="{697BC0DF-D636-4417-8349-07BAFCBA4043}" type="datetime1">
              <a:rPr lang="de-DE" smtClean="0"/>
              <a:t>15.04.2020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7761288" y="4813300"/>
            <a:ext cx="1382712" cy="166688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www.rauch.de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8455025" y="4813300"/>
            <a:ext cx="688975" cy="166688"/>
          </a:xfrm>
          <a:prstGeom prst="rect">
            <a:avLst/>
          </a:prstGeom>
        </p:spPr>
        <p:txBody>
          <a:bodyPr/>
          <a:lstStyle/>
          <a:p>
            <a:fld id="{E31375A4-56A4-47D6-9801-1991572033F7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774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8_RAUCH_PowerPoint_Vorlage">
  <a:themeElements>
    <a:clrScheme name="RAUCH">
      <a:dk1>
        <a:srgbClr val="2D2E2D"/>
      </a:dk1>
      <a:lt1>
        <a:srgbClr val="FFFFFF"/>
      </a:lt1>
      <a:dk2>
        <a:srgbClr val="000000"/>
      </a:dk2>
      <a:lt2>
        <a:srgbClr val="EAEAEA"/>
      </a:lt2>
      <a:accent1>
        <a:srgbClr val="CC0000"/>
      </a:accent1>
      <a:accent2>
        <a:srgbClr val="606260"/>
      </a:accent2>
      <a:accent3>
        <a:srgbClr val="B2B2B2"/>
      </a:accent3>
      <a:accent4>
        <a:srgbClr val="800000"/>
      </a:accent4>
      <a:accent5>
        <a:srgbClr val="F0BA34"/>
      </a:accent5>
      <a:accent6>
        <a:srgbClr val="FF3300"/>
      </a:accent6>
      <a:hlink>
        <a:srgbClr val="414341"/>
      </a:hlink>
      <a:folHlink>
        <a:srgbClr val="BFBFBF"/>
      </a:folHlink>
    </a:clrScheme>
    <a:fontScheme name="CI RAUCH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_16308528_TF03031015" id="{F52E478C-C6C3-47FC-AC52-3AA1BFB9B5E7}" vid="{B6A15A0E-9597-48A3-BCD0-2AA4F491C9C2}"/>
    </a:ext>
  </a:extLst>
</a:theme>
</file>

<file path=ppt/theme/theme2.xml><?xml version="1.0" encoding="utf-8"?>
<a:theme xmlns:a="http://schemas.openxmlformats.org/drawingml/2006/main" name="Inhaltsfolienmaster">
  <a:themeElements>
    <a:clrScheme name="RAUCH">
      <a:dk1>
        <a:srgbClr val="2D2E2D"/>
      </a:dk1>
      <a:lt1>
        <a:srgbClr val="FFFFFF"/>
      </a:lt1>
      <a:dk2>
        <a:srgbClr val="000000"/>
      </a:dk2>
      <a:lt2>
        <a:srgbClr val="EAEAEA"/>
      </a:lt2>
      <a:accent1>
        <a:srgbClr val="CC0000"/>
      </a:accent1>
      <a:accent2>
        <a:srgbClr val="606260"/>
      </a:accent2>
      <a:accent3>
        <a:srgbClr val="B2B2B2"/>
      </a:accent3>
      <a:accent4>
        <a:srgbClr val="800000"/>
      </a:accent4>
      <a:accent5>
        <a:srgbClr val="F0BA34"/>
      </a:accent5>
      <a:accent6>
        <a:srgbClr val="FF3300"/>
      </a:accent6>
      <a:hlink>
        <a:srgbClr val="414341"/>
      </a:hlink>
      <a:folHlink>
        <a:srgbClr val="BFBFBF"/>
      </a:folHlink>
    </a:clrScheme>
    <a:fontScheme name="CI RAUCH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_16308528_TF03031015" id="{F52E478C-C6C3-47FC-AC52-3AA1BFB9B5E7}" vid="{B6A15A0E-9597-48A3-BCD0-2AA4F491C9C2}"/>
    </a:ext>
  </a:extLst>
</a:theme>
</file>

<file path=ppt/theme/theme3.xml><?xml version="1.0" encoding="utf-8"?>
<a:theme xmlns:a="http://schemas.openxmlformats.org/drawingml/2006/main" name="Office-Design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Design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RAUCH">
    <a:dk1>
      <a:srgbClr val="2D2E2D"/>
    </a:dk1>
    <a:lt1>
      <a:srgbClr val="FFFFFF"/>
    </a:lt1>
    <a:dk2>
      <a:srgbClr val="000000"/>
    </a:dk2>
    <a:lt2>
      <a:srgbClr val="EAEAEA"/>
    </a:lt2>
    <a:accent1>
      <a:srgbClr val="CC0000"/>
    </a:accent1>
    <a:accent2>
      <a:srgbClr val="606260"/>
    </a:accent2>
    <a:accent3>
      <a:srgbClr val="B2B2B2"/>
    </a:accent3>
    <a:accent4>
      <a:srgbClr val="800000"/>
    </a:accent4>
    <a:accent5>
      <a:srgbClr val="F0BA34"/>
    </a:accent5>
    <a:accent6>
      <a:srgbClr val="FF3300"/>
    </a:accent6>
    <a:hlink>
      <a:srgbClr val="414341"/>
    </a:hlink>
    <a:folHlink>
      <a:srgbClr val="BFBFBF"/>
    </a:folHlink>
  </a:clrScheme>
  <a:fontScheme name="Arial">
    <a:majorFont>
      <a:latin typeface="Arial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Arial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2018_RAUCH_PowerPoint_Vorlage</Template>
  <TotalTime>0</TotalTime>
  <Words>573</Words>
  <Application>Microsoft Office PowerPoint</Application>
  <PresentationFormat>Bildschirmpräsentation (16:9)</PresentationFormat>
  <Paragraphs>37</Paragraphs>
  <Slides>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5</vt:i4>
      </vt:variant>
    </vt:vector>
  </HeadingPairs>
  <TitlesOfParts>
    <vt:vector size="7" baseType="lpstr">
      <vt:lpstr>2018_RAUCH_PowerPoint_Vorlage</vt:lpstr>
      <vt:lpstr>Inhaltsfolienmaster</vt:lpstr>
      <vt:lpstr>Next Machine Management</vt:lpstr>
      <vt:lpstr>Harry – he is allways in a hurry</vt:lpstr>
      <vt:lpstr>Gerda – will es ganz genau</vt:lpstr>
      <vt:lpstr>Leo – der Lohni</vt:lpstr>
      <vt:lpstr>PowerPoint-Präsentation</vt:lpstr>
    </vt:vector>
  </TitlesOfParts>
  <Company>RAUCH Landmaschinenfabrik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 Machine Management</dc:title>
  <dc:creator>Rathmer, Volker</dc:creator>
  <cp:lastModifiedBy>Rathmer, Volker</cp:lastModifiedBy>
  <cp:revision>9</cp:revision>
  <cp:lastPrinted>2018-09-17T11:30:07Z</cp:lastPrinted>
  <dcterms:created xsi:type="dcterms:W3CDTF">2020-04-03T13:46:29Z</dcterms:created>
  <dcterms:modified xsi:type="dcterms:W3CDTF">2020-04-15T12:56:03Z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