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76" r:id="rId2"/>
    <p:sldId id="271" r:id="rId3"/>
    <p:sldId id="268" r:id="rId4"/>
    <p:sldId id="269" r:id="rId5"/>
    <p:sldId id="275" r:id="rId6"/>
    <p:sldId id="278" r:id="rId7"/>
    <p:sldId id="279" r:id="rId8"/>
    <p:sldId id="280" r:id="rId9"/>
    <p:sldId id="281" r:id="rId10"/>
    <p:sldId id="282" r:id="rId11"/>
    <p:sldId id="283" r:id="rId12"/>
    <p:sldId id="270" r:id="rId13"/>
    <p:sldId id="277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15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Helmut Stöberl" initials="H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223"/>
    <a:srgbClr val="F6AE2B"/>
    <a:srgbClr val="44A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66"/>
    <p:restoredTop sz="94672"/>
  </p:normalViewPr>
  <p:slideViewPr>
    <p:cSldViewPr snapToGrid="0" snapToObjects="1">
      <p:cViewPr>
        <p:scale>
          <a:sx n="90" d="100"/>
          <a:sy n="90" d="100"/>
        </p:scale>
        <p:origin x="66" y="-1104"/>
      </p:cViewPr>
      <p:guideLst>
        <p:guide orient="horz" pos="2160"/>
        <p:guide pos="3840"/>
        <p:guide pos="15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2490F5DC-A59F-B641-9886-B0F880DC0713}" type="datetimeFigureOut">
              <a:rPr lang="de-DE" smtClean="0"/>
              <a:pPr/>
              <a:t>26.03.2020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AEE062D7-3D4C-C148-9061-3F5D7B6B888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285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62D7-3D4C-C148-9061-3F5D7B6B8888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365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062D7-3D4C-C148-9061-3F5D7B6B8888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365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2FF7F996-B5A4-E841-B98E-EC81627C3604}"/>
              </a:ext>
            </a:extLst>
          </p:cNvPr>
          <p:cNvSpPr/>
          <p:nvPr userDrawn="1"/>
        </p:nvSpPr>
        <p:spPr>
          <a:xfrm>
            <a:off x="332081" y="1039619"/>
            <a:ext cx="11515789" cy="53193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5BCCFB1-A342-D047-ACEC-A7E35F4877D5}"/>
              </a:ext>
            </a:extLst>
          </p:cNvPr>
          <p:cNvSpPr/>
          <p:nvPr userDrawn="1"/>
        </p:nvSpPr>
        <p:spPr>
          <a:xfrm>
            <a:off x="333957" y="1039619"/>
            <a:ext cx="11523538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F0143D0-3730-7B46-B9E1-EB759D3D5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193377"/>
            <a:ext cx="965200" cy="5842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99A34B8-DE22-F84B-9DD0-20DF28C759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278747"/>
            <a:ext cx="6357366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Inhalt</a:t>
            </a: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FF12C778-F643-F445-A3EB-9082392290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2604090"/>
            <a:ext cx="10918675" cy="3445580"/>
          </a:xfrm>
          <a:prstGeom prst="rect">
            <a:avLst/>
          </a:prstGeom>
        </p:spPr>
        <p:txBody>
          <a:bodyPr wrap="square" lIns="0" tIns="0" rIns="0" bIns="0"/>
          <a:lstStyle>
            <a:lvl1pPr marL="0" indent="-198900">
              <a:lnSpc>
                <a:spcPts val="2040"/>
              </a:lnSpc>
              <a:buFont typeface="+mj-lt"/>
              <a:buAutoNum type="arabicPeriod"/>
              <a:defRPr sz="17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+mj-lt"/>
              <a:buAutoNum type="arabicPeriod"/>
              <a:defRPr sz="17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buFont typeface="+mj-lt"/>
              <a:buAutoNum type="arabicPeriod"/>
              <a:defRPr sz="1700" b="0" i="0">
                <a:latin typeface="Akzidenz-Grotesk Next" panose="02000503000000020003" pitchFamily="2" charset="77"/>
              </a:defRPr>
            </a:lvl3pPr>
            <a:lvl4pPr marL="1714500" indent="-342900">
              <a:lnSpc>
                <a:spcPct val="100000"/>
              </a:lnSpc>
              <a:buFont typeface="+mj-lt"/>
              <a:buAutoNum type="arabicPeriod"/>
              <a:defRPr sz="1700" b="0" i="0">
                <a:latin typeface="Akzidenz-Grotesk Next" panose="02000503000000020003" pitchFamily="2" charset="77"/>
              </a:defRPr>
            </a:lvl4pPr>
            <a:lvl5pPr marL="2171700" indent="-342900">
              <a:lnSpc>
                <a:spcPct val="100000"/>
              </a:lnSpc>
              <a:buFont typeface="+mj-lt"/>
              <a:buAutoNum type="arabicPeriod"/>
              <a:defRPr sz="1700" b="0" i="0">
                <a:latin typeface="Akzidenz-Grotesk Next" panose="02000503000000020003" pitchFamily="2" charset="77"/>
              </a:defRPr>
            </a:lvl5pPr>
            <a:lvl6pPr marL="2628900" indent="-342900">
              <a:buFont typeface="+mj-lt"/>
              <a:buAutoNum type="arabicPeriod"/>
              <a:defRPr sz="1700"/>
            </a:lvl6pPr>
          </a:lstStyle>
          <a:p>
            <a:pPr lvl="0"/>
            <a:r>
              <a:rPr lang="de-DE" dirty="0"/>
              <a:t>Inhaltspunkt</a:t>
            </a:r>
          </a:p>
          <a:p>
            <a:pPr lvl="0"/>
            <a:r>
              <a:rPr lang="de-DE" dirty="0"/>
              <a:t>Inhaltspunkt</a:t>
            </a:r>
          </a:p>
          <a:p>
            <a:pPr lvl="1"/>
            <a:r>
              <a:rPr lang="de-DE" dirty="0"/>
              <a:t>Inhaltspunkt</a:t>
            </a:r>
          </a:p>
          <a:p>
            <a:pPr lvl="2"/>
            <a:r>
              <a:rPr lang="de-DE" dirty="0"/>
              <a:t>Inhaltspunkt</a:t>
            </a:r>
          </a:p>
          <a:p>
            <a:pPr lvl="3"/>
            <a:r>
              <a:rPr lang="de-DE" dirty="0"/>
              <a:t>Inhaltspunkt</a:t>
            </a:r>
          </a:p>
          <a:p>
            <a:pPr lvl="4"/>
            <a:r>
              <a:rPr lang="de-DE" dirty="0"/>
              <a:t>Inhaltspunkt</a:t>
            </a:r>
          </a:p>
          <a:p>
            <a:pPr lvl="5"/>
            <a:r>
              <a:rPr lang="de-DE" dirty="0"/>
              <a:t>Inhaltspunkt</a:t>
            </a:r>
          </a:p>
          <a:p>
            <a:pPr lvl="0"/>
            <a:r>
              <a:rPr lang="de-DE" dirty="0"/>
              <a:t>Inhaltspunkt</a:t>
            </a:r>
          </a:p>
          <a:p>
            <a:pPr lvl="0"/>
            <a:r>
              <a:rPr lang="de-DE" dirty="0"/>
              <a:t>Inhaltspunkt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E08E317D-13F6-0B4A-8EE3-74D713E92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694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PACKAGES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07914EE-8ECF-E949-B0B6-DFD7AAFA8062}"/>
              </a:ext>
            </a:extLst>
          </p:cNvPr>
          <p:cNvSpPr/>
          <p:nvPr userDrawn="1"/>
        </p:nvSpPr>
        <p:spPr>
          <a:xfrm>
            <a:off x="329188" y="1036321"/>
            <a:ext cx="11526114" cy="53086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247926CB-1B69-8446-AFF0-C4D99170D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6357366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PACKAGE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E3AC76F1-7A95-2F47-840E-1F92A06C02F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BC56A9A-6F8A-BF46-96C8-A901A348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262F4F50-30B5-1244-BE79-1DD8FCC4D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93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PP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17D82EB-743A-5444-AF55-7ED903206108}"/>
              </a:ext>
            </a:extLst>
          </p:cNvPr>
          <p:cNvSpPr/>
          <p:nvPr userDrawn="1"/>
        </p:nvSpPr>
        <p:spPr>
          <a:xfrm>
            <a:off x="329188" y="1026161"/>
            <a:ext cx="11526114" cy="53187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3AEB7935-BB21-E04B-9A75-FFEBF87E28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961263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APP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0BC000F0-890A-CF45-AEC1-A3B61E8037D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59B5B57-6801-6F4F-B9B4-A88A173BB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37A7A3EB-46C7-B448-8118-F727A9C52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23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SERVICE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A1EC44F-D80A-F240-8F09-1C827C4B0135}"/>
              </a:ext>
            </a:extLst>
          </p:cNvPr>
          <p:cNvSpPr/>
          <p:nvPr userDrawn="1"/>
        </p:nvSpPr>
        <p:spPr>
          <a:xfrm>
            <a:off x="329189" y="1036321"/>
            <a:ext cx="11526114" cy="53086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34B6302-AA3C-5D46-8D0E-8D03B81A5A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933831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SERVICE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2222D2D5-3F4D-E44B-BCCB-F0DD364F705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0CC9039-BEF0-4B4E-8B32-A3D289D496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C049F731-275C-784A-AFAA-02C7A4CE9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38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NEXT Farming übergreifend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67B0C62D-DA7A-FC44-96EC-AA2C9AC75806}"/>
              </a:ext>
            </a:extLst>
          </p:cNvPr>
          <p:cNvSpPr/>
          <p:nvPr userDrawn="1"/>
        </p:nvSpPr>
        <p:spPr>
          <a:xfrm>
            <a:off x="329188" y="1036321"/>
            <a:ext cx="11504849" cy="53086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34D886D3-8D51-7E48-8BF6-7BC2211767F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8E6973-ECEF-1942-8AFE-CCBFDF8152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6557" y="4389121"/>
            <a:ext cx="4328470" cy="1955827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2C9EFD7A-0530-EF41-975F-CBC1197A8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8608483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accent6"/>
                </a:solidFill>
                <a:latin typeface="Arial Regular"/>
              </a:defRPr>
            </a:lvl1pPr>
          </a:lstStyle>
          <a:p>
            <a:r>
              <a:rPr lang="de-DE" dirty="0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Farming</a:t>
            </a:r>
            <a:r>
              <a:rPr lang="de-DE" dirty="0">
                <a:solidFill>
                  <a:schemeClr val="accent1"/>
                </a:solidFill>
                <a:effectLst/>
                <a:latin typeface="Akzidenz-Grotesk Next" panose="02000503000000020003" pitchFamily="2" charset="77"/>
              </a:rPr>
              <a:t> übergreifend.</a:t>
            </a:r>
            <a:endParaRPr lang="de-DE" dirty="0">
              <a:solidFill>
                <a:schemeClr val="accent1"/>
              </a:solidFill>
              <a:latin typeface="Akzidenz-Grotesk Next" panose="02000503000000020003" pitchFamily="2" charset="77"/>
            </a:endParaRP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42E1F2EF-9E55-5040-8BFC-7190D76A1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247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VE oder übergreif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D2B72EA-C878-594C-8A08-8F8ED33ED1EF}"/>
              </a:ext>
            </a:extLst>
          </p:cNvPr>
          <p:cNvSpPr/>
          <p:nvPr userDrawn="1"/>
        </p:nvSpPr>
        <p:spPr>
          <a:xfrm>
            <a:off x="332081" y="1053065"/>
            <a:ext cx="11515789" cy="53058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AE7738F-00D5-9249-BA59-E62D09BA24F0}"/>
              </a:ext>
            </a:extLst>
          </p:cNvPr>
          <p:cNvSpPr/>
          <p:nvPr userDrawn="1"/>
        </p:nvSpPr>
        <p:spPr>
          <a:xfrm>
            <a:off x="333957" y="1053065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chemeClr val="accent1"/>
              </a:solidFill>
              <a:latin typeface="Arial Regular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561B3B6-2895-0E4C-802E-239ED9FBB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06823"/>
            <a:ext cx="965200" cy="5842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53547D9-4367-FF45-BC27-49D37BEFB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92193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8E303475-9EF2-604E-8A8A-AB378AD368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649" y="2006442"/>
            <a:ext cx="5821363" cy="4568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Ich bin eine Subheadline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38D0AD5-9877-284E-B846-0A374C3831E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8650" y="4495800"/>
            <a:ext cx="10882032" cy="146526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Systemschrift"/>
              <a:buChar char="&gt;"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2F4E2CF3-877A-B34B-A304-EE9152DA9C2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" y="2643910"/>
            <a:ext cx="10882032" cy="15920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 err="1">
                <a:effectLst/>
                <a:latin typeface="Arial Regular"/>
              </a:rPr>
              <a:t>Nim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dolor</a:t>
            </a:r>
            <a:r>
              <a:rPr lang="de-DE" sz="1800" b="0" i="0" dirty="0">
                <a:effectLst/>
                <a:latin typeface="Arial Regular"/>
              </a:rPr>
              <a:t> sam </a:t>
            </a:r>
            <a:r>
              <a:rPr lang="de-DE" sz="1800" b="0" i="0" dirty="0" err="1">
                <a:effectLst/>
                <a:latin typeface="Arial Regular"/>
              </a:rPr>
              <a:t>eum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fugitio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nsequunt</a:t>
            </a:r>
            <a:r>
              <a:rPr lang="de-DE" sz="1800" b="0" i="0" dirty="0">
                <a:effectLst/>
                <a:latin typeface="Arial Regular"/>
              </a:rPr>
              <a:t>. Um in et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Ut</a:t>
            </a:r>
            <a:r>
              <a:rPr lang="de-DE" sz="1800" b="0" i="0" dirty="0">
                <a:effectLst/>
                <a:latin typeface="Arial Regular"/>
              </a:rPr>
              <a:t> et </a:t>
            </a:r>
            <a:r>
              <a:rPr lang="de-DE" sz="1800" b="0" i="0" dirty="0" err="1">
                <a:effectLst/>
                <a:latin typeface="Arial Regular"/>
              </a:rPr>
              <a:t>etur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aut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Ur </a:t>
            </a:r>
            <a:r>
              <a:rPr lang="de-DE" sz="1800" b="0" i="0" dirty="0" err="1">
                <a:effectLst/>
                <a:latin typeface="Arial Regular"/>
              </a:rPr>
              <a:t>sum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eaque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illit</a:t>
            </a:r>
            <a:r>
              <a:rPr lang="de-DE" sz="1800" b="0" i="0" dirty="0">
                <a:effectLst/>
                <a:latin typeface="Arial Regular"/>
              </a:rPr>
              <a:t>, </a:t>
            </a:r>
            <a:r>
              <a:rPr lang="de-DE" sz="1800" b="0" i="0" dirty="0" err="1">
                <a:effectLst/>
                <a:latin typeface="Arial Regular"/>
              </a:rPr>
              <a:t>omnihil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maio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iundit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lam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necatur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adiostis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inciisseque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volectur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Laque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dolor</a:t>
            </a:r>
            <a:r>
              <a:rPr lang="de-DE" sz="1800" b="0" i="0" dirty="0">
                <a:effectLst/>
                <a:latin typeface="Arial Regular"/>
              </a:rPr>
              <a:t> sam </a:t>
            </a:r>
            <a:r>
              <a:rPr lang="de-DE" sz="1800" b="0" i="0" dirty="0" err="1">
                <a:effectLst/>
                <a:latin typeface="Arial Regular"/>
              </a:rPr>
              <a:t>eum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fugitio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nsequunt</a:t>
            </a:r>
            <a:r>
              <a:rPr lang="de-DE" sz="1800" b="0" i="0" dirty="0">
                <a:effectLst/>
                <a:latin typeface="Arial Regular"/>
              </a:rPr>
              <a:t>. Um in et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endParaRPr lang="de-DE" sz="18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4C8178B2-41F3-BA4F-BA7B-6C8D7EFC4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8241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VE oder übergreifend mit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14A5C99-98BC-264E-94AE-278EA2508B2D}"/>
              </a:ext>
            </a:extLst>
          </p:cNvPr>
          <p:cNvSpPr/>
          <p:nvPr userDrawn="1"/>
        </p:nvSpPr>
        <p:spPr>
          <a:xfrm>
            <a:off x="332081" y="1053065"/>
            <a:ext cx="11515789" cy="53058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2D77E87-AC6E-F246-A028-D2AE976AA7FB}"/>
              </a:ext>
            </a:extLst>
          </p:cNvPr>
          <p:cNvSpPr/>
          <p:nvPr userDrawn="1"/>
        </p:nvSpPr>
        <p:spPr>
          <a:xfrm>
            <a:off x="333957" y="1053065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87B58FB9-BA37-6D41-9C1D-D95A87B622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06823"/>
            <a:ext cx="965200" cy="584200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EB5BDD30-833D-574E-802D-8E3651F205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92193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3007D41E-985C-554E-B99B-239C02D0DA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5982" y="2343624"/>
            <a:ext cx="4891344" cy="18476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13" name="Bildplatzhalter 17">
            <a:extLst>
              <a:ext uri="{FF2B5EF4-FFF2-40B4-BE49-F238E27FC236}">
                <a16:creationId xmlns:a16="http://schemas.microsoft.com/office/drawing/2014/main" id="{E2D326FA-878D-9B43-813D-3DCC404781A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55982" y="4424897"/>
            <a:ext cx="2340000" cy="155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14" name="Bildplatzhalter 19">
            <a:extLst>
              <a:ext uri="{FF2B5EF4-FFF2-40B4-BE49-F238E27FC236}">
                <a16:creationId xmlns:a16="http://schemas.microsoft.com/office/drawing/2014/main" id="{80F2035A-518F-1046-996A-69931730BC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7325" y="4424898"/>
            <a:ext cx="2340000" cy="1550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5C9C482-81EC-D941-B15B-1C54ABDAF3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5102" y="2084706"/>
            <a:ext cx="5730335" cy="4568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3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Ich bin eine Subheadline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7D6C7004-664A-7C4C-95F2-B6DAE3490B4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8650" y="4495800"/>
            <a:ext cx="5726787" cy="146526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Systemschrift"/>
              <a:buChar char="&gt;"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450E89A-0C0F-CC46-A8FE-D7633D363F4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" y="2643910"/>
            <a:ext cx="5726787" cy="15920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 err="1">
                <a:effectLst/>
                <a:latin typeface="Arial Regular"/>
              </a:rPr>
              <a:t>Nim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dolor</a:t>
            </a:r>
            <a:r>
              <a:rPr lang="de-DE" sz="1800" b="0" i="0" dirty="0">
                <a:effectLst/>
                <a:latin typeface="Arial Regular"/>
              </a:rPr>
              <a:t> sam </a:t>
            </a:r>
            <a:r>
              <a:rPr lang="de-DE" sz="1800" b="0" i="0" dirty="0" err="1">
                <a:effectLst/>
                <a:latin typeface="Arial Regular"/>
              </a:rPr>
              <a:t>eum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fugitio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nsequunt</a:t>
            </a:r>
            <a:r>
              <a:rPr lang="de-DE" sz="1800" b="0" i="0" dirty="0">
                <a:effectLst/>
                <a:latin typeface="Arial Regular"/>
              </a:rPr>
              <a:t>. Um in et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Ut</a:t>
            </a:r>
            <a:r>
              <a:rPr lang="de-DE" sz="1800" b="0" i="0" dirty="0">
                <a:effectLst/>
                <a:latin typeface="Arial Regular"/>
              </a:rPr>
              <a:t> et </a:t>
            </a:r>
            <a:r>
              <a:rPr lang="de-DE" sz="1800" b="0" i="0" dirty="0" err="1">
                <a:effectLst/>
                <a:latin typeface="Arial Regular"/>
              </a:rPr>
              <a:t>etur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aut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Ur </a:t>
            </a:r>
            <a:r>
              <a:rPr lang="de-DE" sz="1800" b="0" i="0" dirty="0" err="1">
                <a:effectLst/>
                <a:latin typeface="Arial Regular"/>
              </a:rPr>
              <a:t>sum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eaque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illit</a:t>
            </a:r>
            <a:r>
              <a:rPr lang="de-DE" sz="1800" b="0" i="0" dirty="0">
                <a:effectLst/>
                <a:latin typeface="Arial Regular"/>
              </a:rPr>
              <a:t>, </a:t>
            </a:r>
            <a:r>
              <a:rPr lang="de-DE" sz="1800" b="0" i="0" dirty="0" err="1">
                <a:effectLst/>
                <a:latin typeface="Arial Regular"/>
              </a:rPr>
              <a:t>omnihil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maio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iundit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lam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necatur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adiostis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inciisseque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volectur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Laque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dolor</a:t>
            </a:r>
            <a:r>
              <a:rPr lang="de-DE" sz="1800" b="0" i="0" dirty="0">
                <a:effectLst/>
                <a:latin typeface="Arial Regular"/>
              </a:rPr>
              <a:t> sam </a:t>
            </a:r>
            <a:r>
              <a:rPr lang="de-DE" sz="1800" b="0" i="0" dirty="0" err="1">
                <a:effectLst/>
                <a:latin typeface="Arial Regular"/>
              </a:rPr>
              <a:t>eum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fugitio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nsequunt</a:t>
            </a:r>
            <a:r>
              <a:rPr lang="de-DE" sz="1800" b="0" i="0" dirty="0">
                <a:effectLst/>
                <a:latin typeface="Arial Regular"/>
              </a:rPr>
              <a:t>. Um in et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endParaRPr lang="de-DE" sz="18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20" name="Fußzeilenplatzhalter 2">
            <a:extLst>
              <a:ext uri="{FF2B5EF4-FFF2-40B4-BE49-F238E27FC236}">
                <a16:creationId xmlns:a16="http://schemas.microsoft.com/office/drawing/2014/main" id="{87A74C0E-058A-7542-8632-A1D44B898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811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VE oder übergreifend mit 1 Bild /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994BAF40-3947-6D47-802C-92F86C00D713}"/>
              </a:ext>
            </a:extLst>
          </p:cNvPr>
          <p:cNvSpPr/>
          <p:nvPr userDrawn="1"/>
        </p:nvSpPr>
        <p:spPr>
          <a:xfrm>
            <a:off x="332081" y="1053065"/>
            <a:ext cx="11515789" cy="530589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E037F3C-5B66-A64D-81AE-FE4E571860C8}"/>
              </a:ext>
            </a:extLst>
          </p:cNvPr>
          <p:cNvSpPr/>
          <p:nvPr userDrawn="1"/>
        </p:nvSpPr>
        <p:spPr>
          <a:xfrm>
            <a:off x="333957" y="1053065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E005E08-6887-8C4E-9601-4835797FA1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06823"/>
            <a:ext cx="965200" cy="584200"/>
          </a:xfrm>
          <a:prstGeom prst="rect">
            <a:avLst/>
          </a:prstGeom>
        </p:spPr>
      </p:pic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1731C4B-4D8A-6A49-91A2-B0E96D640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92193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B43EA9D3-FAB1-9D47-BD57-E944542541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649" y="4352544"/>
            <a:ext cx="10918676" cy="17411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Arial Regular"/>
              </a:defRPr>
            </a:lvl1pPr>
          </a:lstStyle>
          <a:p>
            <a:endParaRPr lang="de-DE" dirty="0"/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id="{5AEC41A2-122F-A241-B220-792B2F5BF22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8649" y="2070695"/>
            <a:ext cx="10754934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Ich bin eine Subheadline.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E5F68178-40EA-D04B-820B-6F67C2017C0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55437" y="2621986"/>
            <a:ext cx="5191888" cy="146526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Systemschrift"/>
              <a:buChar char="&gt;"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Aufzählungspunkt</a:t>
            </a:r>
          </a:p>
          <a:p>
            <a:r>
              <a:rPr lang="de-DE" sz="1800" b="0" i="0" dirty="0">
                <a:effectLst/>
                <a:latin typeface="Arial" panose="020B0604020202020204" pitchFamily="34" charset="0"/>
              </a:rPr>
              <a:t>Aufzählungspunk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E83156B8-301E-D747-85EB-B6C2C74A9107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49" y="2603942"/>
            <a:ext cx="5277298" cy="15920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/>
            </a:lvl1pPr>
            <a:lvl2pPr marL="685800" indent="-228600">
              <a:buFontTx/>
              <a:buBlip>
                <a:blip r:embed="rId3"/>
              </a:buBlip>
              <a:defRPr sz="1700"/>
            </a:lvl2pPr>
            <a:lvl3pPr marL="1143000" indent="-228600">
              <a:buFontTx/>
              <a:buBlip>
                <a:blip r:embed="rId3"/>
              </a:buBlip>
              <a:defRPr sz="1700"/>
            </a:lvl3pPr>
            <a:lvl4pPr marL="1600200" indent="-228600">
              <a:buFontTx/>
              <a:buBlip>
                <a:blip r:embed="rId3"/>
              </a:buBlip>
              <a:defRPr sz="1700"/>
            </a:lvl4pPr>
            <a:lvl5pPr marL="2057400" indent="-228600">
              <a:buFontTx/>
              <a:buBlip>
                <a:blip r:embed="rId3"/>
              </a:buBlip>
              <a:defRPr sz="1700"/>
            </a:lvl5pPr>
          </a:lstStyle>
          <a:p>
            <a:r>
              <a:rPr lang="de-DE" sz="1800" b="0" i="0" dirty="0" err="1">
                <a:effectLst/>
                <a:latin typeface="Arial Regular"/>
              </a:rPr>
              <a:t>Nim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dolor</a:t>
            </a:r>
            <a:r>
              <a:rPr lang="de-DE" sz="1800" b="0" i="0" dirty="0">
                <a:effectLst/>
                <a:latin typeface="Arial Regular"/>
              </a:rPr>
              <a:t> sam </a:t>
            </a:r>
            <a:r>
              <a:rPr lang="de-DE" sz="1800" b="0" i="0" dirty="0" err="1">
                <a:effectLst/>
                <a:latin typeface="Arial Regular"/>
              </a:rPr>
              <a:t>eum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fugitio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nsequunt</a:t>
            </a:r>
            <a:r>
              <a:rPr lang="de-DE" sz="1800" b="0" i="0" dirty="0">
                <a:effectLst/>
                <a:latin typeface="Arial Regular"/>
              </a:rPr>
              <a:t>. Um in et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Ut</a:t>
            </a:r>
            <a:r>
              <a:rPr lang="de-DE" sz="1800" b="0" i="0" dirty="0">
                <a:effectLst/>
                <a:latin typeface="Arial Regular"/>
              </a:rPr>
              <a:t> et </a:t>
            </a:r>
            <a:r>
              <a:rPr lang="de-DE" sz="1800" b="0" i="0" dirty="0" err="1">
                <a:effectLst/>
                <a:latin typeface="Arial Regular"/>
              </a:rPr>
              <a:t>etur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aut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fuga</a:t>
            </a:r>
            <a:r>
              <a:rPr lang="de-DE" sz="1800" b="0" i="0" dirty="0">
                <a:effectLst/>
                <a:latin typeface="Arial Regular"/>
              </a:rPr>
              <a:t>. Ur </a:t>
            </a:r>
            <a:r>
              <a:rPr lang="de-DE" sz="1800" b="0" i="0" dirty="0" err="1">
                <a:effectLst/>
                <a:latin typeface="Arial Regular"/>
              </a:rPr>
              <a:t>sum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eaque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illit</a:t>
            </a:r>
            <a:r>
              <a:rPr lang="de-DE" sz="1800" b="0" i="0" dirty="0">
                <a:effectLst/>
                <a:latin typeface="Arial Regular"/>
              </a:rPr>
              <a:t>, </a:t>
            </a:r>
            <a:r>
              <a:rPr lang="de-DE" sz="1800" b="0" i="0" dirty="0" err="1">
                <a:effectLst/>
                <a:latin typeface="Arial Regular"/>
              </a:rPr>
              <a:t>omnihil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maio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iundit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lam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necatur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adiostis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inciisseque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volectur</a:t>
            </a:r>
            <a:r>
              <a:rPr lang="de-DE" sz="1800" b="0" i="0" dirty="0">
                <a:effectLst/>
                <a:latin typeface="Arial Regular"/>
              </a:rPr>
              <a:t>. </a:t>
            </a:r>
            <a:r>
              <a:rPr lang="de-DE" sz="1800" b="0" i="0" dirty="0" err="1">
                <a:effectLst/>
                <a:latin typeface="Arial Regular"/>
              </a:rPr>
              <a:t>Laque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num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incit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invelestrum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ullabore</a:t>
            </a:r>
            <a:r>
              <a:rPr lang="de-DE" sz="1800" b="0" i="0" dirty="0">
                <a:effectLst/>
                <a:latin typeface="Arial Regular"/>
              </a:rPr>
              <a:t> dem </a:t>
            </a:r>
            <a:r>
              <a:rPr lang="de-DE" sz="1800" b="0" i="0" dirty="0" err="1">
                <a:effectLst/>
                <a:latin typeface="Arial Regular"/>
              </a:rPr>
              <a:t>eossumquia</a:t>
            </a:r>
            <a:r>
              <a:rPr lang="de-DE" sz="1800" b="0" i="0" dirty="0">
                <a:effectLst/>
                <a:latin typeface="Arial Regular"/>
              </a:rPr>
              <a:t> </a:t>
            </a:r>
            <a:r>
              <a:rPr lang="de-DE" sz="1800" b="0" i="0" dirty="0" err="1">
                <a:effectLst/>
                <a:latin typeface="Arial Regular"/>
              </a:rPr>
              <a:t>dolo</a:t>
            </a:r>
            <a:r>
              <a:rPr lang="de-DE" sz="1800" b="0" i="0" dirty="0">
                <a:effectLst/>
                <a:latin typeface="Arial Regular"/>
              </a:rPr>
              <a:t>.</a:t>
            </a:r>
            <a:endParaRPr lang="de-DE" sz="1800" b="0" i="0" dirty="0">
              <a:effectLst/>
              <a:latin typeface="Arial" panose="020B0604020202020204" pitchFamily="34" charset="0"/>
            </a:endParaRPr>
          </a:p>
        </p:txBody>
      </p:sp>
      <p:sp>
        <p:nvSpPr>
          <p:cNvPr id="17" name="Fußzeilenplatzhalter 2">
            <a:extLst>
              <a:ext uri="{FF2B5EF4-FFF2-40B4-BE49-F238E27FC236}">
                <a16:creationId xmlns:a16="http://schemas.microsoft.com/office/drawing/2014/main" id="{6145B3AA-07EF-EE41-AE40-6917DBF46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02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LIVE oder übergreif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0C2F4A1-6608-D14B-A75B-EE793B693250}"/>
              </a:ext>
            </a:extLst>
          </p:cNvPr>
          <p:cNvSpPr/>
          <p:nvPr userDrawn="1"/>
        </p:nvSpPr>
        <p:spPr>
          <a:xfrm>
            <a:off x="332081" y="1057643"/>
            <a:ext cx="11515789" cy="53013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4933AB6-5C97-EC45-B65C-26ECAFF7F286}"/>
              </a:ext>
            </a:extLst>
          </p:cNvPr>
          <p:cNvSpPr/>
          <p:nvPr userDrawn="1"/>
        </p:nvSpPr>
        <p:spPr>
          <a:xfrm>
            <a:off x="332081" y="1057643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BE84BF0-F67D-C64D-B10B-6F0BC0E667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773" y="1296771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id="{B070F8DA-20F8-C34C-A94E-3887CFEC6DE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79" y="2201135"/>
            <a:ext cx="10877477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CAF566D1-A9C5-1F46-BB44-F512B1444D0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6" y="4430787"/>
            <a:ext cx="10877477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5" name="Inhaltsplatzhalter 13">
            <a:extLst>
              <a:ext uri="{FF2B5EF4-FFF2-40B4-BE49-F238E27FC236}">
                <a16:creationId xmlns:a16="http://schemas.microsoft.com/office/drawing/2014/main" id="{6A4BA393-3BD4-6844-9126-D1E6AD9AA92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6" y="4905201"/>
            <a:ext cx="10268406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2E7062A-D8F6-254B-8FE0-56F42F153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466" y="1211401"/>
            <a:ext cx="965200" cy="584200"/>
          </a:xfrm>
          <a:prstGeom prst="rect">
            <a:avLst/>
          </a:prstGeom>
        </p:spPr>
      </p:pic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3BE1DDC1-0273-4243-854C-78584DB53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4828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C4992AC-73FF-464F-B725-74AE3CF2FEBE}"/>
              </a:ext>
            </a:extLst>
          </p:cNvPr>
          <p:cNvSpPr/>
          <p:nvPr userDrawn="1"/>
        </p:nvSpPr>
        <p:spPr>
          <a:xfrm>
            <a:off x="332081" y="1061288"/>
            <a:ext cx="11521251" cy="52976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2E071E8-A419-6846-BB17-217CC58C2AE9}"/>
              </a:ext>
            </a:extLst>
          </p:cNvPr>
          <p:cNvSpPr/>
          <p:nvPr userDrawn="1"/>
        </p:nvSpPr>
        <p:spPr>
          <a:xfrm>
            <a:off x="334492" y="1061288"/>
            <a:ext cx="11522923" cy="714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E8D793-628A-EB47-B66F-845D3EE0E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53922"/>
            <a:ext cx="10284640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OFFICE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D720C86D-0B49-904C-81A4-8B896A0660D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79" y="2201135"/>
            <a:ext cx="10877477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234BF9DB-619B-1A4E-A04A-2BBC2F7D7DC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6" y="4430787"/>
            <a:ext cx="10660727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507B93A2-B25B-6047-B22C-9A354E64D48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6" y="5026100"/>
            <a:ext cx="10268407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F3C1575-07BA-234E-A924-773356005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59F40092-756B-604E-88DD-BAADC3A320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82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ED347CB-E874-AB4D-957E-39E10DED9893}"/>
              </a:ext>
            </a:extLst>
          </p:cNvPr>
          <p:cNvSpPr/>
          <p:nvPr userDrawn="1"/>
        </p:nvSpPr>
        <p:spPr>
          <a:xfrm>
            <a:off x="332082" y="1071448"/>
            <a:ext cx="11512588" cy="5287513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8B93E26-B5BB-C64B-9406-07993CE913CA}"/>
              </a:ext>
            </a:extLst>
          </p:cNvPr>
          <p:cNvSpPr/>
          <p:nvPr userDrawn="1"/>
        </p:nvSpPr>
        <p:spPr>
          <a:xfrm>
            <a:off x="333957" y="1071448"/>
            <a:ext cx="11514259" cy="714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DEC7538-8779-F34C-BE9B-F7D802BC6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64082"/>
            <a:ext cx="10276907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PACKAGE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23D39ABF-1174-DE47-B0CA-6591DF1EBD8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80" y="2201135"/>
            <a:ext cx="10877478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C2B92C8C-9ABF-514A-AFEF-7DFECDAD09B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7" y="4430787"/>
            <a:ext cx="10652711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075E070A-CC9C-0C40-9763-A0DD8F7B35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6" y="5026100"/>
            <a:ext cx="10268407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01A887E-5F2A-514F-94AF-A35B9FDEE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25206"/>
            <a:ext cx="965200" cy="584200"/>
          </a:xfrm>
          <a:prstGeom prst="rect">
            <a:avLst/>
          </a:prstGeom>
        </p:spPr>
      </p:pic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8A0D5FC7-C140-9048-9F15-DA7E68CE5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3678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NEXT Farming übergreif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9C3ED89-84BE-AD42-A56F-569C85CB52CF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7B86F59-C068-D643-BF52-676401AD0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C0C59B4-30E9-6949-944C-E63237425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übergreifend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F782DE19-0CD6-E747-AE8F-64764A34E3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0FD1F9DC-CC35-CF4F-B14F-BFA1D4426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484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21BFE33-F00B-BD47-9E0E-C37CDE7FE08A}"/>
              </a:ext>
            </a:extLst>
          </p:cNvPr>
          <p:cNvSpPr/>
          <p:nvPr userDrawn="1"/>
        </p:nvSpPr>
        <p:spPr>
          <a:xfrm>
            <a:off x="332082" y="1061288"/>
            <a:ext cx="11512588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C7F318E-EAF6-AA45-94EA-A23EDEAB0E2F}"/>
              </a:ext>
            </a:extLst>
          </p:cNvPr>
          <p:cNvSpPr/>
          <p:nvPr userDrawn="1"/>
        </p:nvSpPr>
        <p:spPr>
          <a:xfrm>
            <a:off x="333957" y="1061288"/>
            <a:ext cx="11514259" cy="714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373FF2E-D590-554F-8CF5-BF6E35028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53922"/>
            <a:ext cx="10276907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APP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EFC0654F-C03C-5C4B-B457-5A11090DF43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79" y="2201135"/>
            <a:ext cx="10885417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F578DED9-076D-DA4E-B4BD-D0EF9877DEF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6" y="4430787"/>
            <a:ext cx="10652711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6D2BC8E6-EAA8-4D4A-8362-A77CE7A8D89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7" y="5026100"/>
            <a:ext cx="10275902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B9B473D-7013-BF44-9B4A-5AB4C13667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2C873CB8-150C-F34B-AD77-1E98B9291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1136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5E7FCBF-B4ED-E04A-94BD-7D2CBD53B62C}"/>
              </a:ext>
            </a:extLst>
          </p:cNvPr>
          <p:cNvSpPr/>
          <p:nvPr userDrawn="1"/>
        </p:nvSpPr>
        <p:spPr>
          <a:xfrm>
            <a:off x="332082" y="1061288"/>
            <a:ext cx="11512588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8905A0A-2532-C24A-9F3C-F45B4EAD0DA0}"/>
              </a:ext>
            </a:extLst>
          </p:cNvPr>
          <p:cNvSpPr/>
          <p:nvPr userDrawn="1"/>
        </p:nvSpPr>
        <p:spPr>
          <a:xfrm>
            <a:off x="333957" y="1061288"/>
            <a:ext cx="11514259" cy="7142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618C530-1973-1143-960E-CCA5005DD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253922"/>
            <a:ext cx="10276907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SERVICE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88CEB5CC-FB0C-354E-81CA-ABCE5B5FDA7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8579" y="2201135"/>
            <a:ext cx="10877478" cy="1648143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.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B99BF9B9-86D5-D24C-AE58-FFA41DC3C66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902556" y="4430787"/>
            <a:ext cx="10652711" cy="240579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Fazitbox</a:t>
            </a:r>
            <a:endParaRPr lang="de-DE" dirty="0">
              <a:effectLst/>
              <a:latin typeface="Akzidenz-Grotesk Next" panose="02000503000000020003" pitchFamily="2" charset="77"/>
            </a:endParaRP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0EBE648B-1DA4-864B-8EBC-9753BD2A04E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02556" y="5026100"/>
            <a:ext cx="10268407" cy="706347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Ur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sum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illit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omnihil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maio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iundit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necatur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adiostis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inciisseque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volectur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Laque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fugitio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nsequunt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Um in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aut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fuga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 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D201E17-787C-AD41-8ED1-C759E36E1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C63C9725-9AD1-314D-8991-E6750451B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0621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LIVE oder übergreife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B9A61B9-5B45-7E43-8BB2-23A76D8182FD}"/>
              </a:ext>
            </a:extLst>
          </p:cNvPr>
          <p:cNvSpPr/>
          <p:nvPr userDrawn="1"/>
        </p:nvSpPr>
        <p:spPr>
          <a:xfrm>
            <a:off x="332081" y="1061288"/>
            <a:ext cx="11515789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1B4580-F2D5-E24C-83BF-DB354662BDBA}"/>
              </a:ext>
            </a:extLst>
          </p:cNvPr>
          <p:cNvSpPr/>
          <p:nvPr userDrawn="1"/>
        </p:nvSpPr>
        <p:spPr>
          <a:xfrm>
            <a:off x="333957" y="1061288"/>
            <a:ext cx="11517461" cy="714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30041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12F7E0D-CFEC-E440-A557-43CA9D535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8323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B9A61B9-5B45-7E43-8BB2-23A76D8182FD}"/>
              </a:ext>
            </a:extLst>
          </p:cNvPr>
          <p:cNvSpPr/>
          <p:nvPr userDrawn="1"/>
        </p:nvSpPr>
        <p:spPr>
          <a:xfrm>
            <a:off x="332081" y="1061288"/>
            <a:ext cx="11515789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1B4580-F2D5-E24C-83BF-DB354662BDBA}"/>
              </a:ext>
            </a:extLst>
          </p:cNvPr>
          <p:cNvSpPr/>
          <p:nvPr userDrawn="1"/>
        </p:nvSpPr>
        <p:spPr>
          <a:xfrm>
            <a:off x="333957" y="1061288"/>
            <a:ext cx="11517461" cy="714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49" y="130041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OFFICE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4342" y="121504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93BA6E31-ABC3-5B4D-876E-C39C5CCE9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4369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B9A61B9-5B45-7E43-8BB2-23A76D8182FD}"/>
              </a:ext>
            </a:extLst>
          </p:cNvPr>
          <p:cNvSpPr/>
          <p:nvPr userDrawn="1"/>
        </p:nvSpPr>
        <p:spPr>
          <a:xfrm>
            <a:off x="332081" y="1040968"/>
            <a:ext cx="11515789" cy="531799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1B4580-F2D5-E24C-83BF-DB354662BDBA}"/>
              </a:ext>
            </a:extLst>
          </p:cNvPr>
          <p:cNvSpPr/>
          <p:nvPr userDrawn="1"/>
        </p:nvSpPr>
        <p:spPr>
          <a:xfrm>
            <a:off x="330409" y="1040968"/>
            <a:ext cx="11517461" cy="714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101" y="128009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PACKAGE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0794" y="119472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B3F3122-76C7-5743-B1B0-E04D561ED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1139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B9A61B9-5B45-7E43-8BB2-23A76D8182FD}"/>
              </a:ext>
            </a:extLst>
          </p:cNvPr>
          <p:cNvSpPr/>
          <p:nvPr userDrawn="1"/>
        </p:nvSpPr>
        <p:spPr>
          <a:xfrm>
            <a:off x="332081" y="1051128"/>
            <a:ext cx="11515789" cy="5307833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1B4580-F2D5-E24C-83BF-DB354662BDBA}"/>
              </a:ext>
            </a:extLst>
          </p:cNvPr>
          <p:cNvSpPr/>
          <p:nvPr userDrawn="1"/>
        </p:nvSpPr>
        <p:spPr>
          <a:xfrm>
            <a:off x="332081" y="1051128"/>
            <a:ext cx="11517461" cy="714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148" y="129025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APP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2841" y="120488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4D42263A-5B19-084E-B897-6B84B2458F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3591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B9A61B9-5B45-7E43-8BB2-23A76D8182FD}"/>
              </a:ext>
            </a:extLst>
          </p:cNvPr>
          <p:cNvSpPr/>
          <p:nvPr userDrawn="1"/>
        </p:nvSpPr>
        <p:spPr>
          <a:xfrm>
            <a:off x="332081" y="1061288"/>
            <a:ext cx="11515789" cy="5297673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solidFill>
                <a:srgbClr val="B3E0CB"/>
              </a:solidFill>
              <a:latin typeface="Arial Regular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1B4580-F2D5-E24C-83BF-DB354662BDBA}"/>
              </a:ext>
            </a:extLst>
          </p:cNvPr>
          <p:cNvSpPr/>
          <p:nvPr userDrawn="1"/>
        </p:nvSpPr>
        <p:spPr>
          <a:xfrm>
            <a:off x="332081" y="1061288"/>
            <a:ext cx="11517461" cy="7142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40B64F1-9378-2147-865C-457F0168C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773" y="1300416"/>
            <a:ext cx="10249615" cy="3185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300" b="0" i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die Headline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SERVICE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4B1EBCA-9417-1B49-AA9F-FABA10DB0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466" y="1215046"/>
            <a:ext cx="965200" cy="584200"/>
          </a:xfrm>
          <a:prstGeom prst="rect">
            <a:avLst/>
          </a:prstGeom>
        </p:spPr>
      </p:pic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E8BD38D3-C6DC-8947-9108-DF1BF89CE7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649" y="2152464"/>
            <a:ext cx="10918676" cy="470898"/>
          </a:xfrm>
          <a:prstGeom prst="rect">
            <a:avLst/>
          </a:prstGeom>
        </p:spPr>
        <p:txBody>
          <a:bodyPr wrap="square" lIns="0" tIns="0" rIns="0" bIns="0" numCol="1" spcCol="396000">
            <a:spAutoFit/>
          </a:bodyPr>
          <a:lstStyle>
            <a:lvl1pPr marL="0" indent="0">
              <a:spcBef>
                <a:spcPts val="0"/>
              </a:spcBef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r>
              <a:rPr lang="de-DE" dirty="0" err="1">
                <a:effectLst/>
                <a:latin typeface="Akzidenz-Grotesk Next" panose="02000503000000020003" pitchFamily="2" charset="77"/>
              </a:rPr>
              <a:t>Estis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etus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iustrum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,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occum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exerum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adicillaci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im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alique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qui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nonsed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et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litia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consequae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nim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que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num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incit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invelestrum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ullabore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dem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eossumquia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dolor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sam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eum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F77E8A7D-F6CB-DB45-9388-CF0910F96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3979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08F48C8-BE3C-6546-B987-6116D271B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5222" y="1026160"/>
            <a:ext cx="11471016" cy="5301447"/>
          </a:xfrm>
          <a:prstGeom prst="rect">
            <a:avLst/>
          </a:prstGeom>
        </p:spPr>
      </p:pic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20D4405C-F5D4-D24B-AB0F-A33724F83B8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822753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8AEE8558-70E1-2640-99AD-0EC449AFF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396567"/>
            <a:ext cx="10162918" cy="332399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>
              <a:defRPr sz="24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der Titel der Präsentation mit langer Headline.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B7B7A4EA-855D-EC4F-97CA-9552D8D5E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263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L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9C3ED89-84BE-AD42-A56F-569C85CB52CF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7B86F59-C068-D643-BF52-676401AD0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6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C0C59B4-30E9-6949-944C-E63237425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F782DE19-0CD6-E747-AE8F-64764A34E31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99F90BAE-8962-0340-883F-2D093F60C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440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F7493813-3305-2742-9A8C-94956EE88FAB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D3760C-DA5F-5D45-B382-CCE98E8C4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5404735-E747-1C4E-B631-F1F1AF5BE5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OFFICE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26DFF2EE-08A0-6141-940D-221A6D9B56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705313BB-3EB0-A14C-94FF-F0A3310413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13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PA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358A38B-8CC7-CA46-8D85-D7F162B26B56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79F6047-91BF-A94B-A984-877F2F548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C5BFA60-0FEF-9D48-B7FE-E7C1A7FCCC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PACKAGE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4E7FD24C-E352-3B40-AFE1-609AA7B279B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53FA20C8-696E-8844-BE3E-62F2A3E0B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15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8C6AD24-69B3-864F-97F2-591AA50889DD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69984F1-E26B-8342-B16A-72B8ED5AC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498B8C5-0F69-644B-86FE-287B09AA7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APP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F21EFE93-8380-8541-8A8B-107E55A374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BB650A7B-2F96-814A-B161-CB60B3D14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81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68C0B03-66D0-E440-8FCE-4D20B9217D7C}"/>
              </a:ext>
            </a:extLst>
          </p:cNvPr>
          <p:cNvSpPr/>
          <p:nvPr userDrawn="1"/>
        </p:nvSpPr>
        <p:spPr>
          <a:xfrm>
            <a:off x="330203" y="1043872"/>
            <a:ext cx="9113201" cy="428877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1CB1D76-1A43-FB4A-B253-9B1C6A11D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2422270"/>
            <a:ext cx="11243557" cy="3925515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64C3A41C-1359-5E45-AA50-74F078F02E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482971"/>
            <a:ext cx="873887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tx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für NEXT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Farming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 SERVICE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id="{18548B9B-E65B-354E-BF50-38B2EAA959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49" y="1909157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tx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EF509221-BCBC-C441-B103-C41F4F839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9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LIVE oder übergreifend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48FF8BD0-0AC9-B34F-9470-959AA600C997}"/>
              </a:ext>
            </a:extLst>
          </p:cNvPr>
          <p:cNvSpPr/>
          <p:nvPr userDrawn="1"/>
        </p:nvSpPr>
        <p:spPr>
          <a:xfrm>
            <a:off x="329188" y="1036321"/>
            <a:ext cx="11536747" cy="53086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4183382-847F-BE49-BC39-8061EFCC3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9D42B6D-CF8C-364D-BB20-F939A35B0B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951103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LIVE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oder übergreifend.</a:t>
            </a:r>
          </a:p>
        </p:txBody>
      </p:sp>
      <p:sp>
        <p:nvSpPr>
          <p:cNvPr id="16" name="Inhaltsplatzhalter 13">
            <a:extLst>
              <a:ext uri="{FF2B5EF4-FFF2-40B4-BE49-F238E27FC236}">
                <a16:creationId xmlns:a16="http://schemas.microsoft.com/office/drawing/2014/main" id="{D36ACC53-E0DD-DA41-BA83-3AADDF1078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58A6E7A-422C-5743-B41A-705DE86C3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35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OFFICE groß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DE9E01-6951-1D49-8C6B-201F5DE8D33B}"/>
              </a:ext>
            </a:extLst>
          </p:cNvPr>
          <p:cNvSpPr/>
          <p:nvPr userDrawn="1"/>
        </p:nvSpPr>
        <p:spPr>
          <a:xfrm>
            <a:off x="329189" y="1036320"/>
            <a:ext cx="11526114" cy="53086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n>
                <a:noFill/>
              </a:ln>
              <a:latin typeface="Arial Regular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1A3FEDF-32A2-1142-ACBA-35E16461DC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490705"/>
            <a:ext cx="6357366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sz="2400" b="0" i="0" baseline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>
                <a:effectLst/>
                <a:latin typeface="Akzidenz-Grotesk Next" panose="02000503000000020003" pitchFamily="2" charset="77"/>
              </a:rPr>
              <a:t>Ich bin ein </a:t>
            </a:r>
            <a:r>
              <a:rPr lang="de-DE" dirty="0" err="1">
                <a:effectLst/>
                <a:latin typeface="Akzidenz-Grotesk Next" panose="02000503000000020003" pitchFamily="2" charset="77"/>
              </a:rPr>
              <a:t>Kapiteltrenner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 </a:t>
            </a:r>
            <a:r>
              <a:rPr lang="de-DE" baseline="30000" dirty="0">
                <a:effectLst/>
                <a:latin typeface="Akzidenz-Grotesk Next" panose="02000503000000020003" pitchFamily="2" charset="77"/>
              </a:rPr>
              <a:t>OFFICE</a:t>
            </a:r>
            <a:r>
              <a:rPr lang="de-DE" dirty="0">
                <a:effectLst/>
                <a:latin typeface="Akzidenz-Grotesk Next" panose="02000503000000020003" pitchFamily="2" charset="77"/>
              </a:rPr>
              <a:t>.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15D64FAB-DD7D-304F-9B33-4DB4B569FF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8650" y="2940125"/>
            <a:ext cx="7756525" cy="23544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700" b="0" i="0">
                <a:solidFill>
                  <a:schemeClr val="bg1"/>
                </a:solidFill>
                <a:latin typeface="Arial Regular"/>
              </a:defRPr>
            </a:lvl1pPr>
            <a:lvl2pPr marL="4572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2pPr>
            <a:lvl3pPr marL="9144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3pPr>
            <a:lvl4pPr marL="13716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4pPr>
            <a:lvl5pPr marL="1828800" indent="0">
              <a:buNone/>
              <a:defRPr sz="1700" b="0" i="0">
                <a:solidFill>
                  <a:schemeClr val="bg1"/>
                </a:solidFill>
                <a:latin typeface="Akzidenz-Grotesk Next" panose="02000503000000020003" pitchFamily="2" charset="77"/>
              </a:defRPr>
            </a:lvl5pPr>
          </a:lstStyle>
          <a:p>
            <a:pPr lvl="0"/>
            <a:r>
              <a:rPr lang="de-DE" dirty="0"/>
              <a:t>So sieht eine Subheadline aus.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9316F03-7B8B-DA41-8748-8CE522EF5F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9843" y="4604288"/>
            <a:ext cx="2396092" cy="1740659"/>
          </a:xfrm>
          <a:prstGeom prst="rect">
            <a:avLst/>
          </a:prstGeom>
        </p:spPr>
      </p:pic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549CB43A-F070-764C-919F-EB5FC7359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051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4CDB163-6F98-414D-8077-870587A0BA43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324000" y="396000"/>
            <a:ext cx="2149474" cy="360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0888F26-1131-5842-ABDC-79F8C371C06F}"/>
              </a:ext>
            </a:extLst>
          </p:cNvPr>
          <p:cNvSpPr txBox="1"/>
          <p:nvPr userDrawn="1"/>
        </p:nvSpPr>
        <p:spPr>
          <a:xfrm>
            <a:off x="10896927" y="6450890"/>
            <a:ext cx="95094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74B4D6CE-264B-0545-B7F3-7921210B2648}" type="slidenum">
              <a:rPr lang="de-DE" sz="1050" b="0" i="0" smtClean="0">
                <a:solidFill>
                  <a:schemeClr val="accent1"/>
                </a:solidFill>
                <a:latin typeface="Arial Regular"/>
              </a:rPr>
              <a:pPr algn="r"/>
              <a:t>‹#›</a:t>
            </a:fld>
            <a:endParaRPr lang="de-DE" b="0" i="0" dirty="0">
              <a:solidFill>
                <a:schemeClr val="accent1"/>
              </a:solidFill>
              <a:latin typeface="Arial Regular"/>
            </a:endParaRP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0060928A-2C82-9948-B6F8-9BD3053B7419}"/>
              </a:ext>
            </a:extLst>
          </p:cNvPr>
          <p:cNvSpPr txBox="1">
            <a:spLocks/>
          </p:cNvSpPr>
          <p:nvPr userDrawn="1"/>
        </p:nvSpPr>
        <p:spPr>
          <a:xfrm>
            <a:off x="7257448" y="6458585"/>
            <a:ext cx="35088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 i="0" dirty="0">
                <a:latin typeface="Arial Regular"/>
              </a:rPr>
              <a:t>11.03.2020</a:t>
            </a:r>
          </a:p>
        </p:txBody>
      </p:sp>
      <p:sp>
        <p:nvSpPr>
          <p:cNvPr id="5" name="Fußzeilenplatzhalter 2">
            <a:extLst>
              <a:ext uri="{FF2B5EF4-FFF2-40B4-BE49-F238E27FC236}">
                <a16:creationId xmlns:a16="http://schemas.microsoft.com/office/drawing/2014/main" id="{75A01150-E036-1842-A0FC-13C42BD5B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" y="6356350"/>
            <a:ext cx="9225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525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7" r:id="rId2"/>
    <p:sldLayoutId id="2147483652" r:id="rId3"/>
    <p:sldLayoutId id="2147483673" r:id="rId4"/>
    <p:sldLayoutId id="2147483676" r:id="rId5"/>
    <p:sldLayoutId id="2147483675" r:id="rId6"/>
    <p:sldLayoutId id="2147483674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8" r:id="rId2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750EF1-470C-E04C-9CA3-D41EF17964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49" y="1822753"/>
            <a:ext cx="8624408" cy="235449"/>
          </a:xfrm>
        </p:spPr>
        <p:txBody>
          <a:bodyPr/>
          <a:lstStyle/>
          <a:p>
            <a:r>
              <a:rPr lang="de-DE" dirty="0"/>
              <a:t>Template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structuring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9EC7A9-0CC7-664E-9C36-D4882C7F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Developing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NEXT </a:t>
            </a:r>
            <a:r>
              <a:rPr lang="de-DE" dirty="0" err="1"/>
              <a:t>Machine</a:t>
            </a:r>
            <a:r>
              <a:rPr lang="de-DE" dirty="0"/>
              <a:t> Management </a:t>
            </a:r>
            <a:r>
              <a:rPr lang="de-DE" dirty="0" err="1"/>
              <a:t>story</a:t>
            </a:r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25AE64AB-AE7A-AC4F-B4AF-AC4CDFE0B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104774" y="190776"/>
            <a:ext cx="568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solidFill>
                  <a:srgbClr val="FF0000"/>
                </a:solidFill>
              </a:rPr>
              <a:t>Deadline</a:t>
            </a:r>
            <a:r>
              <a:rPr lang="de-DE" dirty="0">
                <a:solidFill>
                  <a:srgbClr val="FF0000"/>
                </a:solidFill>
              </a:rPr>
              <a:t>: </a:t>
            </a:r>
          </a:p>
          <a:p>
            <a:r>
              <a:rPr lang="de-DE" dirty="0">
                <a:solidFill>
                  <a:srgbClr val="FF0000"/>
                </a:solidFill>
              </a:rPr>
              <a:t>March, 27th </a:t>
            </a:r>
            <a:r>
              <a:rPr lang="de-DE" dirty="0" err="1">
                <a:solidFill>
                  <a:srgbClr val="FF0000"/>
                </a:solidFill>
              </a:rPr>
              <a:t>for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returning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Hannes </a:t>
            </a:r>
            <a:r>
              <a:rPr lang="de-DE" dirty="0" err="1">
                <a:solidFill>
                  <a:srgbClr val="FF0000"/>
                </a:solidFill>
              </a:rPr>
              <a:t>and</a:t>
            </a:r>
            <a:r>
              <a:rPr lang="de-DE" dirty="0">
                <a:solidFill>
                  <a:srgbClr val="FF0000"/>
                </a:solidFill>
              </a:rPr>
              <a:t> Helmut</a:t>
            </a:r>
          </a:p>
        </p:txBody>
      </p:sp>
    </p:spTree>
    <p:extLst>
      <p:ext uri="{BB962C8B-B14F-4D97-AF65-F5344CB8AC3E}">
        <p14:creationId xmlns:p14="http://schemas.microsoft.com/office/powerpoint/2010/main" val="108545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C9E6D7-3DFC-48A2-8F72-F1DCD2C6B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782" y="6356350"/>
            <a:ext cx="9150338" cy="365125"/>
          </a:xfrm>
        </p:spPr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FE6D9C-A3B2-4D0E-A519-36EBCA38D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279000"/>
            <a:ext cx="4228915" cy="318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dirty="0"/>
              <a:t>Story </a:t>
            </a:r>
            <a:r>
              <a:rPr lang="de-DE" dirty="0" err="1"/>
              <a:t>name</a:t>
            </a:r>
            <a:r>
              <a:rPr lang="de-DE" dirty="0"/>
              <a:t>: </a:t>
            </a:r>
            <a:r>
              <a:rPr lang="de-DE" sz="2000" dirty="0"/>
              <a:t>Communication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key</a:t>
            </a:r>
            <a:r>
              <a:rPr lang="de-DE" sz="2000" dirty="0"/>
              <a:t>.</a:t>
            </a: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615763-FA75-478C-804B-A0D1B86E6F3B}"/>
              </a:ext>
            </a:extLst>
          </p:cNvPr>
          <p:cNvSpPr/>
          <p:nvPr/>
        </p:nvSpPr>
        <p:spPr>
          <a:xfrm>
            <a:off x="628651" y="1937856"/>
            <a:ext cx="2187954" cy="3514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Recipient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Professional farmer or farm manager of mid to large size operation in central or eastern Europe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D35C01B-EDEA-4FEA-8CB2-EE277EEC68F9}"/>
              </a:ext>
            </a:extLst>
          </p:cNvPr>
          <p:cNvSpPr/>
          <p:nvPr/>
        </p:nvSpPr>
        <p:spPr>
          <a:xfrm>
            <a:off x="2816605" y="1937855"/>
            <a:ext cx="2187954" cy="35140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Reason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why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de-DE" sz="1000" i="1" dirty="0" err="1">
                <a:solidFill>
                  <a:schemeClr val="tx1"/>
                </a:solidFill>
              </a:rPr>
              <a:t>Available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everywhere</a:t>
            </a:r>
            <a:r>
              <a:rPr lang="de-DE" sz="1000" i="1" dirty="0">
                <a:solidFill>
                  <a:schemeClr val="tx1"/>
                </a:solidFill>
              </a:rPr>
              <a:t> all </a:t>
            </a:r>
            <a:r>
              <a:rPr lang="de-DE" sz="1000" i="1" dirty="0" err="1">
                <a:solidFill>
                  <a:schemeClr val="tx1"/>
                </a:solidFill>
              </a:rPr>
              <a:t>of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the</a:t>
            </a:r>
            <a:r>
              <a:rPr lang="de-DE" sz="1000" i="1" dirty="0">
                <a:solidFill>
                  <a:schemeClr val="tx1"/>
                </a:solidFill>
              </a:rPr>
              <a:t> time</a:t>
            </a:r>
          </a:p>
          <a:p>
            <a:pPr lvl="0">
              <a:spcBef>
                <a:spcPts val="800"/>
              </a:spcBef>
            </a:pPr>
            <a:r>
              <a:rPr lang="de-DE" sz="1000" i="1" dirty="0" err="1">
                <a:solidFill>
                  <a:schemeClr val="tx1"/>
                </a:solidFill>
              </a:rPr>
              <a:t>Adapt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machines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for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best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working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results</a:t>
            </a:r>
            <a:endParaRPr lang="de-DE" sz="1000" i="1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000" i="1" dirty="0" err="1">
                <a:solidFill>
                  <a:schemeClr val="tx1"/>
                </a:solidFill>
              </a:rPr>
              <a:t>Able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to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translate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data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for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the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right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decision</a:t>
            </a:r>
            <a:endParaRPr lang="de-DE" sz="1000" i="1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4031BA4-56D9-4526-9F79-C829E377B362}"/>
              </a:ext>
            </a:extLst>
          </p:cNvPr>
          <p:cNvSpPr/>
          <p:nvPr/>
        </p:nvSpPr>
        <p:spPr>
          <a:xfrm>
            <a:off x="5004558" y="1937856"/>
            <a:ext cx="2187954" cy="156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>
                <a:solidFill>
                  <a:srgbClr val="44A12C"/>
                </a:solidFill>
              </a:rPr>
              <a:t>Solution </a:t>
            </a:r>
            <a:r>
              <a:rPr lang="de-DE" sz="1200" b="1" u="sng" dirty="0" err="1">
                <a:solidFill>
                  <a:srgbClr val="44A12C"/>
                </a:solidFill>
              </a:rPr>
              <a:t>as</a:t>
            </a:r>
            <a:r>
              <a:rPr lang="de-DE" sz="1200" b="1" u="sng" dirty="0">
                <a:solidFill>
                  <a:srgbClr val="44A12C"/>
                </a:solidFill>
              </a:rPr>
              <a:t> USP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Cross-manufacturer functionality</a:t>
            </a:r>
          </a:p>
          <a:p>
            <a:pPr>
              <a:spcBef>
                <a:spcPts val="800"/>
              </a:spcBef>
            </a:pPr>
            <a:endParaRPr lang="de-DE" sz="1000" i="1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5004558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>
                <a:solidFill>
                  <a:schemeClr val="accent1"/>
                </a:solidFill>
              </a:rPr>
              <a:t>WOW </a:t>
            </a:r>
            <a:r>
              <a:rPr lang="de-DE" sz="1200" b="1" u="sng" dirty="0" err="1">
                <a:solidFill>
                  <a:schemeClr val="accent1"/>
                </a:solidFill>
              </a:rPr>
              <a:t>Effect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Like Automatic Translation App on Phone, NEXT Machine Management allows all machines to speak the same language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F373BB-5EC9-4D09-AA7F-37BAEFDCD536}"/>
              </a:ext>
            </a:extLst>
          </p:cNvPr>
          <p:cNvSpPr/>
          <p:nvPr/>
        </p:nvSpPr>
        <p:spPr>
          <a:xfrm>
            <a:off x="7192511" y="1937856"/>
            <a:ext cx="2187955" cy="156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Introduction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de-DE" sz="1000" i="1" dirty="0">
                <a:solidFill>
                  <a:schemeClr val="tx1"/>
                </a:solidFill>
              </a:rPr>
              <a:t>Data </a:t>
            </a:r>
            <a:r>
              <a:rPr lang="de-DE" sz="1000" i="1" dirty="0" err="1">
                <a:solidFill>
                  <a:schemeClr val="tx1"/>
                </a:solidFill>
              </a:rPr>
              <a:t>sets</a:t>
            </a:r>
            <a:r>
              <a:rPr lang="de-DE" sz="1000" i="1" dirty="0">
                <a:solidFill>
                  <a:schemeClr val="tx1"/>
                </a:solidFill>
              </a:rPr>
              <a:t> not in same </a:t>
            </a:r>
            <a:r>
              <a:rPr lang="de-DE" sz="1000" i="1" dirty="0" err="1">
                <a:solidFill>
                  <a:schemeClr val="tx1"/>
                </a:solidFill>
              </a:rPr>
              <a:t>format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or</a:t>
            </a:r>
            <a:r>
              <a:rPr lang="de-DE" sz="1000" i="1" dirty="0">
                <a:solidFill>
                  <a:schemeClr val="tx1"/>
                </a:solidFill>
              </a:rPr>
              <a:t> „</a:t>
            </a:r>
            <a:r>
              <a:rPr lang="de-DE" sz="1000" i="1" dirty="0" err="1">
                <a:solidFill>
                  <a:schemeClr val="tx1"/>
                </a:solidFill>
              </a:rPr>
              <a:t>language</a:t>
            </a:r>
            <a:r>
              <a:rPr lang="de-DE" sz="1000" i="1" dirty="0">
                <a:solidFill>
                  <a:schemeClr val="tx1"/>
                </a:solidFill>
              </a:rPr>
              <a:t>“ </a:t>
            </a:r>
            <a:r>
              <a:rPr lang="de-DE" sz="1000" i="1" dirty="0" err="1">
                <a:solidFill>
                  <a:schemeClr val="tx1"/>
                </a:solidFill>
              </a:rPr>
              <a:t>for</a:t>
            </a:r>
            <a:r>
              <a:rPr lang="de-DE" sz="1000" i="1" dirty="0">
                <a:solidFill>
                  <a:schemeClr val="tx1"/>
                </a:solidFill>
              </a:rPr>
              <a:t> easy </a:t>
            </a:r>
            <a:r>
              <a:rPr lang="de-DE" sz="1000" i="1" dirty="0" err="1">
                <a:solidFill>
                  <a:schemeClr val="tx1"/>
                </a:solidFill>
              </a:rPr>
              <a:t>possibilty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to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make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decisions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1D36CC7-DE95-4827-81F2-BCC0538FE774}"/>
              </a:ext>
            </a:extLst>
          </p:cNvPr>
          <p:cNvSpPr/>
          <p:nvPr/>
        </p:nvSpPr>
        <p:spPr>
          <a:xfrm>
            <a:off x="628651" y="5451948"/>
            <a:ext cx="10938371" cy="7391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 err="1">
                <a:solidFill>
                  <a:schemeClr val="accent1"/>
                </a:solidFill>
              </a:rPr>
              <a:t>Organization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&lt;&lt;Who has to process the idea, who has to contribute what kind of matter&gt;&gt;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628651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 err="1">
                <a:solidFill>
                  <a:schemeClr val="accent1"/>
                </a:solidFill>
              </a:rPr>
              <a:t>Functional</a:t>
            </a:r>
            <a:r>
              <a:rPr lang="de-DE" sz="1200" b="1" u="sng" dirty="0">
                <a:solidFill>
                  <a:schemeClr val="accent1"/>
                </a:solidFill>
              </a:rPr>
              <a:t> </a:t>
            </a:r>
            <a:r>
              <a:rPr lang="de-DE" sz="1200" b="1" u="sng" dirty="0" err="1">
                <a:solidFill>
                  <a:schemeClr val="accent1"/>
                </a:solidFill>
              </a:rPr>
              <a:t>benefit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One platform</a:t>
            </a:r>
          </a:p>
          <a:p>
            <a:pPr>
              <a:spcBef>
                <a:spcPts val="800"/>
              </a:spcBef>
            </a:pPr>
            <a:r>
              <a:rPr lang="en-US" sz="1000" i="1" dirty="0">
                <a:solidFill>
                  <a:schemeClr val="tx1"/>
                </a:solidFill>
              </a:rPr>
              <a:t>One language</a:t>
            </a:r>
          </a:p>
          <a:p>
            <a:pPr>
              <a:spcBef>
                <a:spcPts val="800"/>
              </a:spcBef>
            </a:pPr>
            <a:r>
              <a:rPr lang="en-US" sz="1000" i="1" dirty="0">
                <a:solidFill>
                  <a:schemeClr val="tx1"/>
                </a:solidFill>
              </a:rPr>
              <a:t>Simple to use</a:t>
            </a:r>
            <a:endParaRPr lang="de-DE" sz="1000" i="1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2816605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>
                <a:solidFill>
                  <a:schemeClr val="accent1"/>
                </a:solidFill>
              </a:rPr>
              <a:t>Emotional </a:t>
            </a:r>
            <a:r>
              <a:rPr lang="de-DE" sz="1200" b="1" u="sng" dirty="0" err="1">
                <a:solidFill>
                  <a:schemeClr val="accent1"/>
                </a:solidFill>
              </a:rPr>
              <a:t>benefit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Data no longer in foreign language</a:t>
            </a:r>
          </a:p>
          <a:p>
            <a:pPr>
              <a:spcBef>
                <a:spcPts val="800"/>
              </a:spcBef>
            </a:pPr>
            <a:r>
              <a:rPr lang="en-US" sz="1000" i="1" dirty="0">
                <a:solidFill>
                  <a:schemeClr val="tx1"/>
                </a:solidFill>
              </a:rPr>
              <a:t>Time saved because of no need to translate or interpret data = less stress</a:t>
            </a:r>
            <a:endParaRPr lang="de-DE" sz="1000" i="1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7192512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Turning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points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of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story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line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Frustration to relief when shown that there is a solution</a:t>
            </a:r>
            <a:endParaRPr lang="de-DE" sz="1000" i="1" dirty="0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9380465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>
                <a:solidFill>
                  <a:schemeClr val="accent1"/>
                </a:solidFill>
              </a:rPr>
              <a:t>Hero </a:t>
            </a:r>
            <a:r>
              <a:rPr lang="de-DE" sz="1200" b="1" u="sng" dirty="0" err="1">
                <a:solidFill>
                  <a:schemeClr val="accent1"/>
                </a:solidFill>
              </a:rPr>
              <a:t>of</a:t>
            </a:r>
            <a:r>
              <a:rPr lang="de-DE" sz="1200" b="1" u="sng" dirty="0">
                <a:solidFill>
                  <a:schemeClr val="accent1"/>
                </a:solidFill>
              </a:rPr>
              <a:t> </a:t>
            </a:r>
            <a:r>
              <a:rPr lang="de-DE" sz="1200" b="1" u="sng" dirty="0" err="1">
                <a:solidFill>
                  <a:schemeClr val="accent1"/>
                </a:solidFill>
              </a:rPr>
              <a:t>story</a:t>
            </a:r>
            <a:r>
              <a:rPr lang="de-DE" sz="1200" b="1" u="sng" dirty="0">
                <a:solidFill>
                  <a:schemeClr val="accent1"/>
                </a:solidFill>
              </a:rPr>
              <a:t> </a:t>
            </a:r>
            <a:r>
              <a:rPr lang="de-DE" sz="1200" b="1" u="sng" dirty="0" err="1">
                <a:solidFill>
                  <a:schemeClr val="accent1"/>
                </a:solidFill>
              </a:rPr>
              <a:t>line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Dealer, NEXT Machine Management App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4F373BB-5EC9-4D09-AA7F-37BAEFDCD536}"/>
              </a:ext>
            </a:extLst>
          </p:cNvPr>
          <p:cNvSpPr/>
          <p:nvPr/>
        </p:nvSpPr>
        <p:spPr>
          <a:xfrm>
            <a:off x="9380465" y="1937856"/>
            <a:ext cx="2187955" cy="156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>
                <a:solidFill>
                  <a:srgbClr val="44A12C"/>
                </a:solidFill>
              </a:rPr>
              <a:t>Potential </a:t>
            </a:r>
            <a:r>
              <a:rPr lang="de-DE" sz="1200" b="1" u="sng" dirty="0" err="1">
                <a:solidFill>
                  <a:srgbClr val="44A12C"/>
                </a:solidFill>
              </a:rPr>
              <a:t>for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conflict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de-AT" sz="1000" i="1" dirty="0">
                <a:solidFill>
                  <a:schemeClr val="tx1"/>
                </a:solidFill>
              </a:rPr>
              <a:t>Real-time </a:t>
            </a:r>
            <a:r>
              <a:rPr lang="de-AT" sz="1000" i="1" dirty="0" err="1">
                <a:solidFill>
                  <a:schemeClr val="tx1"/>
                </a:solidFill>
              </a:rPr>
              <a:t>data</a:t>
            </a:r>
            <a:r>
              <a:rPr lang="de-AT" sz="1000" i="1" dirty="0">
                <a:solidFill>
                  <a:schemeClr val="tx1"/>
                </a:solidFill>
              </a:rPr>
              <a:t> in </a:t>
            </a:r>
            <a:r>
              <a:rPr lang="de-AT" sz="1000" i="1" dirty="0" err="1">
                <a:solidFill>
                  <a:schemeClr val="tx1"/>
                </a:solidFill>
              </a:rPr>
              <a:t>the</a:t>
            </a:r>
            <a:r>
              <a:rPr lang="de-AT" sz="1000" i="1" dirty="0">
                <a:solidFill>
                  <a:schemeClr val="tx1"/>
                </a:solidFill>
              </a:rPr>
              <a:t> same </a:t>
            </a:r>
            <a:r>
              <a:rPr lang="de-AT" sz="1000" i="1" dirty="0" err="1">
                <a:solidFill>
                  <a:schemeClr val="tx1"/>
                </a:solidFill>
              </a:rPr>
              <a:t>language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for</a:t>
            </a:r>
            <a:r>
              <a:rPr lang="de-AT" sz="1000" i="1" dirty="0">
                <a:solidFill>
                  <a:schemeClr val="tx1"/>
                </a:solidFill>
              </a:rPr>
              <a:t> quick </a:t>
            </a:r>
            <a:r>
              <a:rPr lang="de-AT" sz="1000" i="1" dirty="0" err="1">
                <a:solidFill>
                  <a:schemeClr val="tx1"/>
                </a:solidFill>
              </a:rPr>
              <a:t>decisions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3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C9E6D7-3DFC-48A2-8F72-F1DCD2C6B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782" y="6356350"/>
            <a:ext cx="9150338" cy="365125"/>
          </a:xfrm>
        </p:spPr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FE6D9C-A3B2-4D0E-A519-36EBCA38D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279000"/>
            <a:ext cx="4609211" cy="318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dirty="0"/>
              <a:t>Story </a:t>
            </a:r>
            <a:r>
              <a:rPr lang="de-DE" dirty="0" err="1"/>
              <a:t>name</a:t>
            </a:r>
            <a:r>
              <a:rPr lang="de-DE" dirty="0"/>
              <a:t>: Communication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.</a:t>
            </a: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F373BB-5EC9-4D09-AA7F-37BAEFDCD536}"/>
              </a:ext>
            </a:extLst>
          </p:cNvPr>
          <p:cNvSpPr/>
          <p:nvPr/>
        </p:nvSpPr>
        <p:spPr>
          <a:xfrm>
            <a:off x="628651" y="1937856"/>
            <a:ext cx="8751815" cy="3514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>
                <a:solidFill>
                  <a:srgbClr val="44A12C"/>
                </a:solidFill>
              </a:rPr>
              <a:t>Story </a:t>
            </a:r>
            <a:r>
              <a:rPr lang="de-DE" sz="1200" b="1" u="sng" dirty="0" err="1">
                <a:solidFill>
                  <a:srgbClr val="44A12C"/>
                </a:solidFill>
              </a:rPr>
              <a:t>line</a:t>
            </a:r>
            <a:r>
              <a:rPr lang="de-DE" sz="1200" b="1" u="sng" dirty="0">
                <a:solidFill>
                  <a:srgbClr val="44A12C"/>
                </a:solidFill>
              </a:rPr>
              <a:t> &amp; </a:t>
            </a:r>
            <a:r>
              <a:rPr lang="de-DE" sz="1200" b="1" u="sng" dirty="0" err="1">
                <a:solidFill>
                  <a:srgbClr val="44A12C"/>
                </a:solidFill>
              </a:rPr>
              <a:t>dramaturgy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de-DE" sz="1000" i="1" dirty="0">
                <a:solidFill>
                  <a:schemeClr val="tx1"/>
                </a:solidFill>
              </a:rPr>
              <a:t>&lt;&lt; </a:t>
            </a:r>
            <a:r>
              <a:rPr lang="de-DE" sz="1000" i="1" dirty="0" err="1">
                <a:solidFill>
                  <a:schemeClr val="tx1"/>
                </a:solidFill>
              </a:rPr>
              <a:t>introduction</a:t>
            </a:r>
            <a:r>
              <a:rPr lang="de-DE" sz="1000" i="1" dirty="0">
                <a:solidFill>
                  <a:schemeClr val="tx1"/>
                </a:solidFill>
              </a:rPr>
              <a:t> – </a:t>
            </a:r>
            <a:r>
              <a:rPr lang="de-DE" sz="1000" i="1" dirty="0" err="1">
                <a:solidFill>
                  <a:schemeClr val="tx1"/>
                </a:solidFill>
              </a:rPr>
              <a:t>the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conflict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begins</a:t>
            </a:r>
            <a:r>
              <a:rPr lang="de-DE" sz="1000" i="1" dirty="0">
                <a:solidFill>
                  <a:schemeClr val="tx1"/>
                </a:solidFill>
              </a:rPr>
              <a:t> – </a:t>
            </a:r>
            <a:r>
              <a:rPr lang="de-DE" sz="1000" i="1" dirty="0" err="1">
                <a:solidFill>
                  <a:schemeClr val="tx1"/>
                </a:solidFill>
              </a:rPr>
              <a:t>turning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point</a:t>
            </a:r>
            <a:r>
              <a:rPr lang="de-DE" sz="1000" i="1" dirty="0">
                <a:solidFill>
                  <a:schemeClr val="tx1"/>
                </a:solidFill>
              </a:rPr>
              <a:t> 1 – </a:t>
            </a:r>
            <a:r>
              <a:rPr lang="de-DE" sz="1000" i="1" dirty="0" err="1">
                <a:solidFill>
                  <a:schemeClr val="tx1"/>
                </a:solidFill>
              </a:rPr>
              <a:t>the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conflict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escalates</a:t>
            </a:r>
            <a:r>
              <a:rPr lang="de-DE" sz="1000" i="1" dirty="0">
                <a:solidFill>
                  <a:schemeClr val="tx1"/>
                </a:solidFill>
              </a:rPr>
              <a:t> – </a:t>
            </a:r>
            <a:r>
              <a:rPr lang="de-DE" sz="1000" i="1" dirty="0" err="1">
                <a:solidFill>
                  <a:schemeClr val="tx1"/>
                </a:solidFill>
              </a:rPr>
              <a:t>turning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point</a:t>
            </a:r>
            <a:r>
              <a:rPr lang="de-DE" sz="1000" i="1" dirty="0">
                <a:solidFill>
                  <a:schemeClr val="tx1"/>
                </a:solidFill>
              </a:rPr>
              <a:t> 2 – </a:t>
            </a:r>
            <a:r>
              <a:rPr lang="de-DE" sz="1000" i="1" dirty="0" err="1">
                <a:solidFill>
                  <a:schemeClr val="tx1"/>
                </a:solidFill>
              </a:rPr>
              <a:t>the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hero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is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coming</a:t>
            </a:r>
            <a:r>
              <a:rPr lang="de-DE" sz="1000" i="1" dirty="0">
                <a:solidFill>
                  <a:schemeClr val="tx1"/>
                </a:solidFill>
              </a:rPr>
              <a:t> and </a:t>
            </a:r>
            <a:r>
              <a:rPr lang="de-DE" sz="1000" i="1" dirty="0" err="1">
                <a:solidFill>
                  <a:schemeClr val="tx1"/>
                </a:solidFill>
              </a:rPr>
              <a:t>acting</a:t>
            </a:r>
            <a:r>
              <a:rPr lang="de-DE" sz="1000" i="1" dirty="0">
                <a:solidFill>
                  <a:schemeClr val="tx1"/>
                </a:solidFill>
              </a:rPr>
              <a:t> – </a:t>
            </a:r>
            <a:r>
              <a:rPr lang="de-DE" sz="1000" i="1" dirty="0" err="1">
                <a:solidFill>
                  <a:schemeClr val="tx1"/>
                </a:solidFill>
              </a:rPr>
              <a:t>conflict</a:t>
            </a:r>
            <a:r>
              <a:rPr lang="de-DE" sz="1000" i="1" dirty="0">
                <a:solidFill>
                  <a:schemeClr val="tx1"/>
                </a:solidFill>
              </a:rPr>
              <a:t> and </a:t>
            </a:r>
            <a:r>
              <a:rPr lang="de-DE" sz="1000" i="1" dirty="0" err="1">
                <a:solidFill>
                  <a:schemeClr val="tx1"/>
                </a:solidFill>
              </a:rPr>
              <a:t>problem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solved</a:t>
            </a:r>
            <a:r>
              <a:rPr lang="de-DE" sz="1000" i="1" dirty="0">
                <a:solidFill>
                  <a:schemeClr val="tx1"/>
                </a:solidFill>
              </a:rPr>
              <a:t> – </a:t>
            </a:r>
            <a:r>
              <a:rPr lang="de-DE" sz="1000" i="1" dirty="0" err="1">
                <a:solidFill>
                  <a:schemeClr val="tx1"/>
                </a:solidFill>
              </a:rPr>
              <a:t>everybody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is</a:t>
            </a:r>
            <a:r>
              <a:rPr lang="de-DE" sz="1000" i="1" dirty="0">
                <a:solidFill>
                  <a:schemeClr val="tx1"/>
                </a:solidFill>
              </a:rPr>
              <a:t> happy &gt;&gt;</a:t>
            </a:r>
          </a:p>
          <a:p>
            <a:pPr lvl="0">
              <a:spcBef>
                <a:spcPts val="800"/>
              </a:spcBef>
            </a:pPr>
            <a:endParaRPr lang="de-DE" sz="1000" b="1" i="1" u="sng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200" dirty="0">
                <a:solidFill>
                  <a:schemeClr val="tx1"/>
                </a:solidFill>
              </a:rPr>
              <a:t>Intro / Conflict: Machines </a:t>
            </a:r>
            <a:r>
              <a:rPr lang="de-DE" sz="1200" dirty="0" err="1">
                <a:solidFill>
                  <a:schemeClr val="tx1"/>
                </a:solidFill>
              </a:rPr>
              <a:t>speak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or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deliver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information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into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the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air</a:t>
            </a:r>
            <a:r>
              <a:rPr lang="de-DE" sz="1200" dirty="0">
                <a:solidFill>
                  <a:schemeClr val="tx1"/>
                </a:solidFill>
              </a:rPr>
              <a:t> in different </a:t>
            </a:r>
            <a:r>
              <a:rPr lang="de-DE" sz="1200" dirty="0" err="1">
                <a:solidFill>
                  <a:schemeClr val="tx1"/>
                </a:solidFill>
              </a:rPr>
              <a:t>languages</a:t>
            </a:r>
            <a:r>
              <a:rPr lang="de-DE" sz="1200" dirty="0">
                <a:solidFill>
                  <a:schemeClr val="tx1"/>
                </a:solidFill>
              </a:rPr>
              <a:t> and </a:t>
            </a:r>
            <a:r>
              <a:rPr lang="de-DE" sz="1200" dirty="0" err="1">
                <a:solidFill>
                  <a:schemeClr val="tx1"/>
                </a:solidFill>
              </a:rPr>
              <a:t>manager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cannot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read</a:t>
            </a:r>
            <a:r>
              <a:rPr lang="de-DE" sz="1200" dirty="0">
                <a:solidFill>
                  <a:schemeClr val="tx1"/>
                </a:solidFill>
              </a:rPr>
              <a:t>/</a:t>
            </a:r>
            <a:r>
              <a:rPr lang="de-DE" sz="1200" dirty="0" err="1">
                <a:solidFill>
                  <a:schemeClr val="tx1"/>
                </a:solidFill>
              </a:rPr>
              <a:t>understand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them</a:t>
            </a:r>
            <a:endParaRPr lang="de-DE" sz="1200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200" dirty="0" err="1">
                <a:solidFill>
                  <a:schemeClr val="tx1"/>
                </a:solidFill>
              </a:rPr>
              <a:t>Turning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point</a:t>
            </a:r>
            <a:r>
              <a:rPr lang="de-DE" sz="1200" dirty="0">
                <a:solidFill>
                  <a:schemeClr val="tx1"/>
                </a:solidFill>
              </a:rPr>
              <a:t>: Farmer </a:t>
            </a:r>
            <a:r>
              <a:rPr lang="de-DE" sz="1200" dirty="0" err="1">
                <a:solidFill>
                  <a:schemeClr val="tx1"/>
                </a:solidFill>
              </a:rPr>
              <a:t>tries</a:t>
            </a:r>
            <a:r>
              <a:rPr lang="de-DE" sz="1200" dirty="0">
                <a:solidFill>
                  <a:schemeClr val="tx1"/>
                </a:solidFill>
              </a:rPr>
              <a:t> different </a:t>
            </a:r>
            <a:r>
              <a:rPr lang="de-DE" sz="1200" dirty="0" err="1">
                <a:solidFill>
                  <a:schemeClr val="tx1"/>
                </a:solidFill>
              </a:rPr>
              <a:t>Machine</a:t>
            </a:r>
            <a:r>
              <a:rPr lang="de-DE" sz="1200" dirty="0">
                <a:solidFill>
                  <a:schemeClr val="tx1"/>
                </a:solidFill>
              </a:rPr>
              <a:t> Apps, but </a:t>
            </a:r>
            <a:r>
              <a:rPr lang="de-DE" sz="1200" dirty="0" err="1">
                <a:solidFill>
                  <a:schemeClr val="tx1"/>
                </a:solidFill>
              </a:rPr>
              <a:t>sees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that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it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can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only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translate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the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data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for</a:t>
            </a:r>
            <a:r>
              <a:rPr lang="de-DE" sz="1200" dirty="0">
                <a:solidFill>
                  <a:schemeClr val="tx1"/>
                </a:solidFill>
              </a:rPr>
              <a:t> a </a:t>
            </a:r>
            <a:r>
              <a:rPr lang="de-DE" sz="1200" dirty="0" err="1">
                <a:solidFill>
                  <a:schemeClr val="tx1"/>
                </a:solidFill>
              </a:rPr>
              <a:t>particular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brand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of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machine</a:t>
            </a:r>
            <a:r>
              <a:rPr lang="de-DE" sz="1200" dirty="0">
                <a:solidFill>
                  <a:schemeClr val="tx1"/>
                </a:solidFill>
              </a:rPr>
              <a:t>.</a:t>
            </a:r>
          </a:p>
          <a:p>
            <a:pPr lvl="0">
              <a:spcBef>
                <a:spcPts val="800"/>
              </a:spcBef>
            </a:pPr>
            <a:r>
              <a:rPr lang="de-DE" sz="1200" dirty="0">
                <a:solidFill>
                  <a:schemeClr val="tx1"/>
                </a:solidFill>
              </a:rPr>
              <a:t>Hero: Dealer </a:t>
            </a:r>
            <a:r>
              <a:rPr lang="de-DE" sz="1200" dirty="0" err="1">
                <a:solidFill>
                  <a:schemeClr val="tx1"/>
                </a:solidFill>
              </a:rPr>
              <a:t>shows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him</a:t>
            </a:r>
            <a:r>
              <a:rPr lang="de-DE" sz="1200" dirty="0">
                <a:solidFill>
                  <a:schemeClr val="tx1"/>
                </a:solidFill>
              </a:rPr>
              <a:t> NEXT </a:t>
            </a:r>
            <a:r>
              <a:rPr lang="de-DE" sz="1200" dirty="0" err="1">
                <a:solidFill>
                  <a:schemeClr val="tx1"/>
                </a:solidFill>
              </a:rPr>
              <a:t>Machine</a:t>
            </a:r>
            <a:r>
              <a:rPr lang="de-DE" sz="1200" dirty="0">
                <a:solidFill>
                  <a:schemeClr val="tx1"/>
                </a:solidFill>
              </a:rPr>
              <a:t> Management and NEXT Farming</a:t>
            </a:r>
          </a:p>
          <a:p>
            <a:pPr lvl="0">
              <a:spcBef>
                <a:spcPts val="800"/>
              </a:spcBef>
            </a:pPr>
            <a:r>
              <a:rPr lang="de-DE" sz="1200" dirty="0">
                <a:solidFill>
                  <a:schemeClr val="tx1"/>
                </a:solidFill>
              </a:rPr>
              <a:t>Solution: </a:t>
            </a:r>
            <a:r>
              <a:rPr lang="de-DE" sz="1200" dirty="0" err="1">
                <a:solidFill>
                  <a:schemeClr val="tx1"/>
                </a:solidFill>
              </a:rPr>
              <a:t>With</a:t>
            </a:r>
            <a:r>
              <a:rPr lang="de-DE" sz="1200" dirty="0">
                <a:solidFill>
                  <a:schemeClr val="tx1"/>
                </a:solidFill>
              </a:rPr>
              <a:t> NEXT Farming and </a:t>
            </a:r>
            <a:r>
              <a:rPr lang="de-DE" sz="1200" dirty="0" err="1">
                <a:solidFill>
                  <a:schemeClr val="tx1"/>
                </a:solidFill>
              </a:rPr>
              <a:t>Agrirouter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you</a:t>
            </a:r>
            <a:r>
              <a:rPr lang="de-DE" sz="1200" dirty="0">
                <a:solidFill>
                  <a:schemeClr val="tx1"/>
                </a:solidFill>
              </a:rPr>
              <a:t> will </a:t>
            </a:r>
            <a:r>
              <a:rPr lang="de-DE" sz="1200" dirty="0" err="1">
                <a:solidFill>
                  <a:schemeClr val="tx1"/>
                </a:solidFill>
              </a:rPr>
              <a:t>be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able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to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speak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the</a:t>
            </a:r>
            <a:r>
              <a:rPr lang="de-DE" sz="1200" dirty="0">
                <a:solidFill>
                  <a:schemeClr val="tx1"/>
                </a:solidFill>
              </a:rPr>
              <a:t> same </a:t>
            </a:r>
            <a:r>
              <a:rPr lang="de-DE" sz="1200" dirty="0" err="1">
                <a:solidFill>
                  <a:schemeClr val="tx1"/>
                </a:solidFill>
              </a:rPr>
              <a:t>language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as</a:t>
            </a:r>
            <a:r>
              <a:rPr lang="de-DE" sz="1200" dirty="0">
                <a:solidFill>
                  <a:schemeClr val="tx1"/>
                </a:solidFill>
              </a:rPr>
              <a:t> all </a:t>
            </a:r>
            <a:r>
              <a:rPr lang="de-DE" sz="1200" dirty="0" err="1">
                <a:solidFill>
                  <a:schemeClr val="tx1"/>
                </a:solidFill>
              </a:rPr>
              <a:t>of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your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machines</a:t>
            </a:r>
            <a:endParaRPr lang="de-DE" sz="1200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200" dirty="0">
                <a:solidFill>
                  <a:schemeClr val="tx1"/>
                </a:solidFill>
              </a:rPr>
              <a:t>All </a:t>
            </a:r>
            <a:r>
              <a:rPr lang="de-DE" sz="1200" dirty="0" err="1">
                <a:solidFill>
                  <a:schemeClr val="tx1"/>
                </a:solidFill>
              </a:rPr>
              <a:t>the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necessary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information</a:t>
            </a:r>
            <a:r>
              <a:rPr lang="de-DE" sz="1200" dirty="0">
                <a:solidFill>
                  <a:schemeClr val="tx1"/>
                </a:solidFill>
              </a:rPr>
              <a:t> in </a:t>
            </a:r>
            <a:r>
              <a:rPr lang="de-DE" sz="1200" dirty="0" err="1">
                <a:solidFill>
                  <a:schemeClr val="tx1"/>
                </a:solidFill>
              </a:rPr>
              <a:t>one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place</a:t>
            </a:r>
            <a:r>
              <a:rPr lang="de-DE" sz="1200" dirty="0">
                <a:solidFill>
                  <a:schemeClr val="tx1"/>
                </a:solidFill>
              </a:rPr>
              <a:t> in </a:t>
            </a:r>
            <a:r>
              <a:rPr lang="de-DE" sz="1200" dirty="0" err="1">
                <a:solidFill>
                  <a:schemeClr val="tx1"/>
                </a:solidFill>
              </a:rPr>
              <a:t>one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language</a:t>
            </a:r>
            <a:endParaRPr lang="de-DE" sz="1200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200" dirty="0">
                <a:solidFill>
                  <a:schemeClr val="tx1"/>
                </a:solidFill>
              </a:rPr>
              <a:t>Quick </a:t>
            </a:r>
            <a:r>
              <a:rPr lang="de-DE" sz="1200" dirty="0" err="1">
                <a:solidFill>
                  <a:schemeClr val="tx1"/>
                </a:solidFill>
              </a:rPr>
              <a:t>contact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to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drives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to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setup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machine</a:t>
            </a:r>
            <a:r>
              <a:rPr lang="de-DE" sz="1200" dirty="0">
                <a:solidFill>
                  <a:schemeClr val="tx1"/>
                </a:solidFill>
              </a:rPr>
              <a:t> different </a:t>
            </a:r>
            <a:r>
              <a:rPr lang="de-DE" sz="1200" dirty="0" err="1">
                <a:solidFill>
                  <a:schemeClr val="tx1"/>
                </a:solidFill>
              </a:rPr>
              <a:t>based</a:t>
            </a:r>
            <a:r>
              <a:rPr lang="de-DE" sz="1200" dirty="0">
                <a:solidFill>
                  <a:schemeClr val="tx1"/>
                </a:solidFill>
              </a:rPr>
              <a:t> on </a:t>
            </a:r>
            <a:r>
              <a:rPr lang="de-DE" sz="1200" dirty="0" err="1">
                <a:solidFill>
                  <a:schemeClr val="tx1"/>
                </a:solidFill>
              </a:rPr>
              <a:t>data</a:t>
            </a:r>
            <a:r>
              <a:rPr lang="de-DE" sz="1200" dirty="0">
                <a:solidFill>
                  <a:schemeClr val="tx1"/>
                </a:solidFill>
              </a:rPr>
              <a:t> in </a:t>
            </a:r>
            <a:r>
              <a:rPr lang="de-DE" sz="1200" dirty="0" err="1">
                <a:solidFill>
                  <a:schemeClr val="tx1"/>
                </a:solidFill>
              </a:rPr>
              <a:t>software</a:t>
            </a:r>
            <a:endParaRPr lang="de-DE" sz="1200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200" dirty="0">
                <a:solidFill>
                  <a:schemeClr val="tx1"/>
                </a:solidFill>
              </a:rPr>
              <a:t>Show </a:t>
            </a:r>
            <a:r>
              <a:rPr lang="de-DE" sz="1200" dirty="0" err="1">
                <a:solidFill>
                  <a:schemeClr val="tx1"/>
                </a:solidFill>
              </a:rPr>
              <a:t>results</a:t>
            </a:r>
            <a:r>
              <a:rPr lang="de-DE" sz="1200" dirty="0">
                <a:solidFill>
                  <a:schemeClr val="tx1"/>
                </a:solidFill>
              </a:rPr>
              <a:t>, </a:t>
            </a:r>
            <a:r>
              <a:rPr lang="de-DE" sz="1200" dirty="0" err="1">
                <a:solidFill>
                  <a:schemeClr val="tx1"/>
                </a:solidFill>
              </a:rPr>
              <a:t>healthy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field</a:t>
            </a:r>
            <a:r>
              <a:rPr lang="de-DE" sz="1200" dirty="0">
                <a:solidFill>
                  <a:schemeClr val="tx1"/>
                </a:solidFill>
              </a:rPr>
              <a:t> and </a:t>
            </a:r>
            <a:r>
              <a:rPr lang="de-DE" sz="1200" dirty="0" err="1">
                <a:solidFill>
                  <a:schemeClr val="tx1"/>
                </a:solidFill>
              </a:rPr>
              <a:t>harvest</a:t>
            </a:r>
            <a:r>
              <a:rPr lang="de-DE" sz="1200" dirty="0">
                <a:solidFill>
                  <a:schemeClr val="tx1"/>
                </a:solidFill>
              </a:rPr>
              <a:t> -&gt; Optimum </a:t>
            </a:r>
            <a:r>
              <a:rPr lang="de-DE" sz="1200" dirty="0" err="1">
                <a:solidFill>
                  <a:schemeClr val="tx1"/>
                </a:solidFill>
              </a:rPr>
              <a:t>Results</a:t>
            </a:r>
            <a:endParaRPr lang="de-DE" sz="1200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1D36CC7-DE95-4827-81F2-BCC0538FE774}"/>
              </a:ext>
            </a:extLst>
          </p:cNvPr>
          <p:cNvSpPr/>
          <p:nvPr/>
        </p:nvSpPr>
        <p:spPr>
          <a:xfrm>
            <a:off x="628651" y="5451948"/>
            <a:ext cx="8750417" cy="7391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>
                <a:solidFill>
                  <a:schemeClr val="accent1"/>
                </a:solidFill>
              </a:rPr>
              <a:t>Open </a:t>
            </a:r>
            <a:r>
              <a:rPr lang="de-DE" sz="1200" b="1" u="sng" dirty="0" err="1">
                <a:solidFill>
                  <a:schemeClr val="accent1"/>
                </a:solidFill>
              </a:rPr>
              <a:t>items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&lt;&lt; What has to be clarified &gt;&gt;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9379068" y="1937856"/>
            <a:ext cx="2187954" cy="23089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Tonality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&lt;&lt; What kind of pictures and slogans do visualize the story in an emotional manner &gt;&gt;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9380465" y="4246758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>
                <a:solidFill>
                  <a:schemeClr val="accent1"/>
                </a:solidFill>
              </a:rPr>
              <a:t>Channels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&lt;&lt; How to publish the story &gt;&gt;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8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61619-8871-410A-BF99-CDCEEC4C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marketing activities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54F12A-56EB-4D9B-BF3E-F9F641D37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360" y="6356350"/>
            <a:ext cx="9133760" cy="365125"/>
          </a:xfrm>
        </p:spPr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658491"/>
              </p:ext>
            </p:extLst>
          </p:nvPr>
        </p:nvGraphicFramePr>
        <p:xfrm>
          <a:off x="523876" y="2203026"/>
          <a:ext cx="11226590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8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5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3800">
                <a:tc>
                  <a:txBody>
                    <a:bodyPr/>
                    <a:lstStyle/>
                    <a:p>
                      <a:r>
                        <a:rPr lang="de-DE" sz="14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action</a:t>
                      </a:r>
                      <a:r>
                        <a:rPr lang="de-DE" sz="1400" baseline="0" dirty="0"/>
                        <a:t> item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who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together</a:t>
                      </a:r>
                      <a:r>
                        <a:rPr lang="de-DE" sz="1400" dirty="0"/>
                        <a:t> </a:t>
                      </a:r>
                      <a:r>
                        <a:rPr lang="de-DE" sz="1400" dirty="0" err="1"/>
                        <a:t>with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until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04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POC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 </a:t>
            </a:r>
            <a:r>
              <a:rPr lang="de-DE" dirty="0" err="1"/>
              <a:t>please</a:t>
            </a:r>
            <a:r>
              <a:rPr lang="de-DE" dirty="0"/>
              <a:t> do not </a:t>
            </a:r>
            <a:r>
              <a:rPr lang="de-DE" dirty="0" err="1"/>
              <a:t>hesitate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.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20"/>
          </p:nvPr>
        </p:nvSpPr>
        <p:spPr>
          <a:xfrm>
            <a:off x="628649" y="3090747"/>
            <a:ext cx="5277298" cy="1592030"/>
          </a:xfrm>
        </p:spPr>
        <p:txBody>
          <a:bodyPr/>
          <a:lstStyle/>
          <a:p>
            <a:r>
              <a:rPr lang="de-DE" dirty="0"/>
              <a:t>Dr. Helmut </a:t>
            </a:r>
            <a:r>
              <a:rPr lang="de-DE" dirty="0" err="1"/>
              <a:t>Stoeberl</a:t>
            </a:r>
            <a:r>
              <a:rPr lang="de-DE" dirty="0"/>
              <a:t> (</a:t>
            </a:r>
            <a:r>
              <a:rPr lang="de-DE" dirty="0" err="1"/>
              <a:t>Ph.D</a:t>
            </a:r>
            <a:r>
              <a:rPr lang="de-DE" dirty="0"/>
              <a:t>.)</a:t>
            </a:r>
          </a:p>
          <a:p>
            <a:r>
              <a:rPr lang="de-DE" dirty="0"/>
              <a:t>Head </a:t>
            </a:r>
            <a:r>
              <a:rPr lang="de-DE" dirty="0" err="1"/>
              <a:t>of</a:t>
            </a:r>
            <a:r>
              <a:rPr lang="de-DE" dirty="0"/>
              <a:t> Marketing</a:t>
            </a:r>
          </a:p>
          <a:p>
            <a:r>
              <a:rPr lang="de-DE" dirty="0"/>
              <a:t>FarmFacts GmbH </a:t>
            </a:r>
          </a:p>
          <a:p>
            <a:endParaRPr lang="de-DE" dirty="0"/>
          </a:p>
          <a:p>
            <a:r>
              <a:rPr lang="de-DE" dirty="0" err="1"/>
              <a:t>Cell</a:t>
            </a:r>
            <a:r>
              <a:rPr lang="de-DE" dirty="0"/>
              <a:t> +49 175 7734351</a:t>
            </a:r>
          </a:p>
          <a:p>
            <a:r>
              <a:rPr lang="de-DE" dirty="0"/>
              <a:t>helmut.stoeberl@farmfacts.de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921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79F2F73-4767-5E4B-B399-582A7554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Story </a:t>
            </a:r>
            <a:r>
              <a:rPr lang="de-DE" dirty="0" err="1"/>
              <a:t>name</a:t>
            </a:r>
            <a:r>
              <a:rPr lang="de-DE" dirty="0"/>
              <a:t>: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117245E-F9C7-EB4B-99FC-B2F7DAD01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19BD400-2FD7-4FAE-9071-5B0AB5B4ECD8}"/>
              </a:ext>
            </a:extLst>
          </p:cNvPr>
          <p:cNvSpPr/>
          <p:nvPr/>
        </p:nvSpPr>
        <p:spPr>
          <a:xfrm>
            <a:off x="376979" y="1816494"/>
            <a:ext cx="6168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Tbd.: </a:t>
            </a:r>
            <a:r>
              <a:rPr lang="de-DE" b="1" dirty="0" err="1">
                <a:solidFill>
                  <a:schemeClr val="accent1"/>
                </a:solidFill>
              </a:rPr>
              <a:t>farmer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or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contractor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as</a:t>
            </a:r>
            <a:r>
              <a:rPr lang="de-DE" b="1" dirty="0">
                <a:solidFill>
                  <a:schemeClr val="accent1"/>
                </a:solidFill>
                <a:sym typeface="Wingdings" panose="05000000000000000000" pitchFamily="2" charset="2"/>
              </a:rPr>
              <a:t> a </a:t>
            </a:r>
            <a:r>
              <a:rPr lang="de-DE" b="1" dirty="0" err="1">
                <a:solidFill>
                  <a:schemeClr val="accent1"/>
                </a:solidFill>
              </a:rPr>
              <a:t>farmer</a:t>
            </a:r>
            <a:r>
              <a:rPr lang="de-DE" b="1" dirty="0">
                <a:solidFill>
                  <a:schemeClr val="accent1"/>
                </a:solidFill>
              </a:rPr>
              <a:t>/</a:t>
            </a:r>
            <a:r>
              <a:rPr lang="de-DE" b="1" dirty="0" err="1">
                <a:solidFill>
                  <a:schemeClr val="accent1"/>
                </a:solidFill>
              </a:rPr>
              <a:t>contractor</a:t>
            </a:r>
            <a:r>
              <a:rPr lang="de-DE" b="1" dirty="0">
                <a:solidFill>
                  <a:schemeClr val="accent1"/>
                </a:solidFill>
              </a:rPr>
              <a:t> …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A846D3E-94DF-4F13-85D7-84F30FFC6C7F}"/>
              </a:ext>
            </a:extLst>
          </p:cNvPr>
          <p:cNvSpPr txBox="1"/>
          <p:nvPr/>
        </p:nvSpPr>
        <p:spPr>
          <a:xfrm>
            <a:off x="376979" y="2185826"/>
            <a:ext cx="11300496" cy="951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000" i="1" dirty="0"/>
              <a:t>I am a </a:t>
            </a:r>
            <a:r>
              <a:rPr lang="de-AT" sz="1000" i="1" dirty="0" err="1"/>
              <a:t>grain</a:t>
            </a:r>
            <a:r>
              <a:rPr lang="de-AT" sz="1000" i="1" dirty="0"/>
              <a:t> </a:t>
            </a:r>
            <a:r>
              <a:rPr lang="de-AT" sz="1000" i="1" dirty="0" err="1"/>
              <a:t>farmer</a:t>
            </a:r>
            <a:r>
              <a:rPr lang="de-AT" sz="1000" i="1" dirty="0"/>
              <a:t> </a:t>
            </a:r>
            <a:r>
              <a:rPr lang="de-AT" sz="1000" i="1" dirty="0" err="1"/>
              <a:t>with</a:t>
            </a:r>
            <a:r>
              <a:rPr lang="de-AT" sz="1000" i="1" dirty="0"/>
              <a:t> 2200 ha in </a:t>
            </a:r>
            <a:r>
              <a:rPr lang="de-AT" sz="1000" i="1" dirty="0" err="1"/>
              <a:t>the</a:t>
            </a:r>
            <a:r>
              <a:rPr lang="de-AT" sz="1000" i="1" dirty="0"/>
              <a:t> </a:t>
            </a:r>
            <a:r>
              <a:rPr lang="de-AT" sz="1000" i="1" dirty="0" err="1"/>
              <a:t>northeast</a:t>
            </a:r>
            <a:r>
              <a:rPr lang="de-AT" sz="1000" i="1" dirty="0"/>
              <a:t> </a:t>
            </a:r>
            <a:r>
              <a:rPr lang="de-AT" sz="1000" i="1" dirty="0" err="1"/>
              <a:t>of</a:t>
            </a:r>
            <a:r>
              <a:rPr lang="de-AT" sz="1000" i="1" dirty="0"/>
              <a:t> Germany. </a:t>
            </a:r>
            <a:r>
              <a:rPr lang="de-AT" sz="1000" i="1" dirty="0" err="1"/>
              <a:t>We</a:t>
            </a:r>
            <a:r>
              <a:rPr lang="de-AT" sz="1000" i="1" dirty="0"/>
              <a:t> also </a:t>
            </a:r>
            <a:r>
              <a:rPr lang="de-AT" sz="1000" i="1" dirty="0" err="1"/>
              <a:t>produce</a:t>
            </a:r>
            <a:r>
              <a:rPr lang="de-AT" sz="1000" i="1" dirty="0"/>
              <a:t> </a:t>
            </a:r>
            <a:r>
              <a:rPr lang="de-AT" sz="1000" i="1" dirty="0" err="1"/>
              <a:t>fattening</a:t>
            </a:r>
            <a:r>
              <a:rPr lang="de-AT" sz="1000" i="1" dirty="0"/>
              <a:t> </a:t>
            </a:r>
            <a:r>
              <a:rPr lang="de-AT" sz="1000" i="1" dirty="0" err="1"/>
              <a:t>pigs</a:t>
            </a:r>
            <a:r>
              <a:rPr lang="de-AT" sz="1000" i="1" dirty="0"/>
              <a:t> in </a:t>
            </a:r>
            <a:r>
              <a:rPr lang="de-AT" sz="1000" i="1" dirty="0" err="1"/>
              <a:t>our</a:t>
            </a:r>
            <a:r>
              <a:rPr lang="de-AT" sz="1000" i="1" dirty="0"/>
              <a:t> own </a:t>
            </a:r>
            <a:r>
              <a:rPr lang="de-AT" sz="1000" i="1" dirty="0" err="1"/>
              <a:t>stalls</a:t>
            </a:r>
            <a:r>
              <a:rPr lang="de-AT" sz="1000" i="1" dirty="0"/>
              <a:t> and </a:t>
            </a:r>
            <a:r>
              <a:rPr lang="de-AT" sz="1000" i="1" dirty="0" err="1"/>
              <a:t>store</a:t>
            </a:r>
            <a:r>
              <a:rPr lang="de-AT" sz="1000" i="1" dirty="0"/>
              <a:t> </a:t>
            </a:r>
            <a:r>
              <a:rPr lang="de-AT" sz="1000" i="1" dirty="0" err="1"/>
              <a:t>most</a:t>
            </a:r>
            <a:r>
              <a:rPr lang="de-AT" sz="1000" i="1" dirty="0"/>
              <a:t> </a:t>
            </a:r>
            <a:r>
              <a:rPr lang="de-AT" sz="1000" i="1" dirty="0" err="1"/>
              <a:t>of</a:t>
            </a:r>
            <a:r>
              <a:rPr lang="de-AT" sz="1000" i="1" dirty="0"/>
              <a:t> </a:t>
            </a:r>
            <a:r>
              <a:rPr lang="de-AT" sz="1000" i="1" dirty="0" err="1"/>
              <a:t>our</a:t>
            </a:r>
            <a:r>
              <a:rPr lang="de-AT" sz="1000" i="1" dirty="0"/>
              <a:t> </a:t>
            </a:r>
            <a:r>
              <a:rPr lang="de-AT" sz="1000" i="1" dirty="0" err="1"/>
              <a:t>harvest</a:t>
            </a:r>
            <a:r>
              <a:rPr lang="de-AT" sz="1000" i="1" dirty="0"/>
              <a:t> in </a:t>
            </a:r>
            <a:r>
              <a:rPr lang="de-AT" sz="1000" i="1" dirty="0" err="1"/>
              <a:t>silos</a:t>
            </a:r>
            <a:r>
              <a:rPr lang="de-AT" sz="1000" i="1" dirty="0"/>
              <a:t> at </a:t>
            </a:r>
            <a:r>
              <a:rPr lang="de-AT" sz="1000" i="1" dirty="0" err="1"/>
              <a:t>the</a:t>
            </a:r>
            <a:r>
              <a:rPr lang="de-AT" sz="1000" i="1" dirty="0"/>
              <a:t> </a:t>
            </a:r>
            <a:r>
              <a:rPr lang="de-AT" sz="1000" i="1" dirty="0" err="1"/>
              <a:t>farm</a:t>
            </a:r>
            <a:r>
              <a:rPr lang="de-AT" sz="1000" i="1" dirty="0"/>
              <a:t> </a:t>
            </a:r>
            <a:r>
              <a:rPr lang="de-AT" sz="1000" i="1" dirty="0" err="1"/>
              <a:t>to</a:t>
            </a:r>
            <a:r>
              <a:rPr lang="de-AT" sz="1000" i="1" dirty="0"/>
              <a:t> </a:t>
            </a:r>
            <a:r>
              <a:rPr lang="de-AT" sz="1000" i="1" dirty="0" err="1"/>
              <a:t>be</a:t>
            </a:r>
            <a:r>
              <a:rPr lang="de-AT" sz="1000" i="1" dirty="0"/>
              <a:t> </a:t>
            </a:r>
            <a:r>
              <a:rPr lang="de-AT" sz="1000" i="1" dirty="0" err="1"/>
              <a:t>sold</a:t>
            </a:r>
            <a:r>
              <a:rPr lang="de-AT" sz="1000" i="1" dirty="0"/>
              <a:t> in </a:t>
            </a:r>
            <a:r>
              <a:rPr lang="de-AT" sz="1000" i="1" dirty="0" err="1"/>
              <a:t>the</a:t>
            </a:r>
            <a:r>
              <a:rPr lang="de-AT" sz="1000" i="1" dirty="0"/>
              <a:t> off-</a:t>
            </a:r>
            <a:r>
              <a:rPr lang="de-AT" sz="1000" i="1" dirty="0" err="1"/>
              <a:t>season</a:t>
            </a:r>
            <a:r>
              <a:rPr lang="de-AT" sz="1000" i="1" dirty="0"/>
              <a:t>. </a:t>
            </a:r>
            <a:r>
              <a:rPr lang="de-AT" sz="1000" i="1" dirty="0" err="1"/>
              <a:t>We</a:t>
            </a:r>
            <a:r>
              <a:rPr lang="de-AT" sz="1000" i="1" dirty="0"/>
              <a:t> also do a </a:t>
            </a:r>
            <a:r>
              <a:rPr lang="de-AT" sz="1000" i="1" dirty="0" err="1"/>
              <a:t>lot</a:t>
            </a:r>
            <a:r>
              <a:rPr lang="de-AT" sz="1000" i="1" dirty="0"/>
              <a:t> </a:t>
            </a:r>
            <a:r>
              <a:rPr lang="de-AT" sz="1000" i="1" dirty="0" err="1"/>
              <a:t>of</a:t>
            </a:r>
            <a:br>
              <a:rPr lang="de-AT" sz="1000" i="1" dirty="0"/>
            </a:br>
            <a:r>
              <a:rPr lang="de-AT" sz="1000" i="1" dirty="0" err="1"/>
              <a:t>seeding</a:t>
            </a:r>
            <a:r>
              <a:rPr lang="de-AT" sz="1000" i="1" dirty="0"/>
              <a:t> and </a:t>
            </a:r>
            <a:r>
              <a:rPr lang="de-AT" sz="1000" i="1" dirty="0" err="1"/>
              <a:t>harvesting</a:t>
            </a:r>
            <a:r>
              <a:rPr lang="de-AT" sz="1000" i="1" dirty="0"/>
              <a:t> </a:t>
            </a:r>
            <a:r>
              <a:rPr lang="de-AT" sz="1000" i="1" dirty="0" err="1"/>
              <a:t>for</a:t>
            </a:r>
            <a:r>
              <a:rPr lang="de-AT" sz="1000" i="1" dirty="0"/>
              <a:t> </a:t>
            </a:r>
            <a:r>
              <a:rPr lang="de-AT" sz="1000" i="1" dirty="0" err="1"/>
              <a:t>our</a:t>
            </a:r>
            <a:r>
              <a:rPr lang="de-AT" sz="1000" i="1" dirty="0"/>
              <a:t> </a:t>
            </a:r>
            <a:r>
              <a:rPr lang="de-AT" sz="1000" i="1" dirty="0" err="1"/>
              <a:t>neighbour</a:t>
            </a:r>
            <a:r>
              <a:rPr lang="de-AT" sz="1000" i="1" dirty="0"/>
              <a:t> </a:t>
            </a:r>
            <a:r>
              <a:rPr lang="de-AT" sz="1000" i="1" dirty="0" err="1"/>
              <a:t>farms</a:t>
            </a:r>
            <a:r>
              <a:rPr lang="de-AT" sz="1000" i="1" dirty="0"/>
              <a:t>. </a:t>
            </a:r>
            <a:r>
              <a:rPr lang="de-AT" sz="1000" i="1" dirty="0" err="1"/>
              <a:t>Therefore</a:t>
            </a:r>
            <a:r>
              <a:rPr lang="de-AT" sz="1000" i="1" dirty="0"/>
              <a:t>, </a:t>
            </a:r>
            <a:r>
              <a:rPr lang="de-AT" sz="1000" i="1" dirty="0" err="1"/>
              <a:t>we</a:t>
            </a:r>
            <a:r>
              <a:rPr lang="de-AT" sz="1000" i="1" dirty="0"/>
              <a:t> </a:t>
            </a:r>
            <a:r>
              <a:rPr lang="de-AT" sz="1000" i="1" dirty="0" err="1"/>
              <a:t>have</a:t>
            </a:r>
            <a:r>
              <a:rPr lang="de-AT" sz="1000" i="1" dirty="0"/>
              <a:t> a </a:t>
            </a:r>
            <a:r>
              <a:rPr lang="de-AT" sz="1000" i="1" dirty="0" err="1"/>
              <a:t>huge</a:t>
            </a:r>
            <a:r>
              <a:rPr lang="de-AT" sz="1000" i="1" dirty="0"/>
              <a:t> </a:t>
            </a:r>
            <a:r>
              <a:rPr lang="de-AT" sz="1000" i="1" dirty="0" err="1"/>
              <a:t>variety</a:t>
            </a:r>
            <a:r>
              <a:rPr lang="de-AT" sz="1000" i="1" dirty="0"/>
              <a:t> </a:t>
            </a:r>
            <a:r>
              <a:rPr lang="de-AT" sz="1000" i="1" dirty="0" err="1"/>
              <a:t>of</a:t>
            </a:r>
            <a:r>
              <a:rPr lang="de-AT" sz="1000" i="1" dirty="0"/>
              <a:t> </a:t>
            </a:r>
            <a:r>
              <a:rPr lang="de-AT" sz="1000" i="1" dirty="0" err="1"/>
              <a:t>field</a:t>
            </a:r>
            <a:r>
              <a:rPr lang="de-AT" sz="1000" i="1" dirty="0"/>
              <a:t> </a:t>
            </a:r>
            <a:r>
              <a:rPr lang="de-AT" sz="1000" i="1" dirty="0" err="1"/>
              <a:t>sizes</a:t>
            </a:r>
            <a:r>
              <a:rPr lang="de-AT" sz="1000" i="1" dirty="0"/>
              <a:t>, spray </a:t>
            </a:r>
            <a:r>
              <a:rPr lang="de-AT" sz="1000" i="1" dirty="0" err="1"/>
              <a:t>line</a:t>
            </a:r>
            <a:r>
              <a:rPr lang="de-AT" sz="1000" i="1" dirty="0"/>
              <a:t> </a:t>
            </a:r>
            <a:r>
              <a:rPr lang="de-AT" sz="1000" i="1" dirty="0" err="1"/>
              <a:t>widths</a:t>
            </a:r>
            <a:r>
              <a:rPr lang="de-AT" sz="1000" i="1" dirty="0"/>
              <a:t> and all </a:t>
            </a:r>
            <a:r>
              <a:rPr lang="de-AT" sz="1000" i="1" dirty="0" err="1"/>
              <a:t>sorts</a:t>
            </a:r>
            <a:r>
              <a:rPr lang="de-AT" sz="1000" i="1" dirty="0"/>
              <a:t> </a:t>
            </a:r>
            <a:r>
              <a:rPr lang="de-AT" sz="1000" i="1" dirty="0" err="1"/>
              <a:t>of</a:t>
            </a:r>
            <a:r>
              <a:rPr lang="de-AT" sz="1000" i="1" dirty="0"/>
              <a:t> </a:t>
            </a:r>
            <a:r>
              <a:rPr lang="de-AT" sz="1000" i="1" dirty="0" err="1"/>
              <a:t>other</a:t>
            </a:r>
            <a:r>
              <a:rPr lang="de-AT" sz="1000" i="1" dirty="0"/>
              <a:t> </a:t>
            </a:r>
            <a:r>
              <a:rPr lang="de-AT" sz="1000" i="1" dirty="0" err="1"/>
              <a:t>restrictions</a:t>
            </a:r>
            <a:r>
              <a:rPr lang="de-AT" sz="1000" i="1" dirty="0"/>
              <a:t>.</a:t>
            </a:r>
            <a:endParaRPr lang="de-DE" sz="1000" i="1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7223B93-400C-4423-9998-FDAD4014283C}"/>
              </a:ext>
            </a:extLst>
          </p:cNvPr>
          <p:cNvSpPr/>
          <p:nvPr/>
        </p:nvSpPr>
        <p:spPr>
          <a:xfrm>
            <a:off x="376979" y="3209855"/>
            <a:ext cx="3926322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… I </a:t>
            </a:r>
            <a:r>
              <a:rPr lang="de-DE" sz="1400" b="1" dirty="0" err="1">
                <a:solidFill>
                  <a:schemeClr val="accent1"/>
                </a:solidFill>
              </a:rPr>
              <a:t>have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the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challenge</a:t>
            </a:r>
            <a:r>
              <a:rPr lang="de-DE" sz="1400" b="1" dirty="0">
                <a:solidFill>
                  <a:schemeClr val="accent1"/>
                </a:solidFill>
              </a:rPr>
              <a:t> … (emotional </a:t>
            </a:r>
            <a:r>
              <a:rPr lang="de-DE" sz="1400" b="1" dirty="0" err="1">
                <a:solidFill>
                  <a:schemeClr val="accent1"/>
                </a:solidFill>
              </a:rPr>
              <a:t>benefit</a:t>
            </a:r>
            <a:r>
              <a:rPr lang="de-DE" sz="1400" b="1" dirty="0">
                <a:solidFill>
                  <a:schemeClr val="accent1"/>
                </a:solidFill>
              </a:rPr>
              <a:t>)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2A3740F-699E-44CB-87AC-C4D8D53CF4B8}"/>
              </a:ext>
            </a:extLst>
          </p:cNvPr>
          <p:cNvSpPr txBox="1"/>
          <p:nvPr/>
        </p:nvSpPr>
        <p:spPr>
          <a:xfrm>
            <a:off x="376979" y="3498002"/>
            <a:ext cx="5536997" cy="1149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000" i="1" dirty="0"/>
              <a:t>I </a:t>
            </a:r>
            <a:r>
              <a:rPr lang="de-AT" sz="1000" i="1" dirty="0" err="1"/>
              <a:t>have</a:t>
            </a:r>
            <a:r>
              <a:rPr lang="de-AT" sz="1000" i="1" dirty="0"/>
              <a:t> </a:t>
            </a:r>
            <a:r>
              <a:rPr lang="de-AT" sz="1000" i="1" dirty="0" err="1"/>
              <a:t>the</a:t>
            </a:r>
            <a:r>
              <a:rPr lang="de-AT" sz="1000" i="1" dirty="0"/>
              <a:t> </a:t>
            </a:r>
            <a:r>
              <a:rPr lang="de-AT" sz="1000" i="1" dirty="0" err="1"/>
              <a:t>challenge</a:t>
            </a:r>
            <a:r>
              <a:rPr lang="de-AT" sz="1000" i="1" dirty="0"/>
              <a:t> to </a:t>
            </a:r>
            <a:r>
              <a:rPr lang="de-AT" sz="1000" i="1" dirty="0" err="1"/>
              <a:t>maintain</a:t>
            </a:r>
            <a:r>
              <a:rPr lang="de-AT" sz="1000" i="1" dirty="0"/>
              <a:t> </a:t>
            </a:r>
            <a:r>
              <a:rPr lang="de-AT" sz="1000" i="1" dirty="0" err="1"/>
              <a:t>my</a:t>
            </a:r>
            <a:r>
              <a:rPr lang="de-AT" sz="1000" i="1" dirty="0"/>
              <a:t> </a:t>
            </a:r>
            <a:r>
              <a:rPr lang="de-AT" sz="1000" i="1" dirty="0" err="1"/>
              <a:t>field</a:t>
            </a:r>
            <a:r>
              <a:rPr lang="de-AT" sz="1000" i="1" dirty="0"/>
              <a:t> </a:t>
            </a:r>
            <a:r>
              <a:rPr lang="de-AT" sz="1000" i="1" dirty="0" err="1"/>
              <a:t>work</a:t>
            </a:r>
            <a:r>
              <a:rPr lang="de-AT" sz="1000" i="1" dirty="0"/>
              <a:t> </a:t>
            </a:r>
            <a:r>
              <a:rPr lang="de-AT" sz="1000" i="1" dirty="0" err="1"/>
              <a:t>as</a:t>
            </a:r>
            <a:r>
              <a:rPr lang="de-AT" sz="1000" i="1" dirty="0"/>
              <a:t> quick </a:t>
            </a:r>
            <a:r>
              <a:rPr lang="de-AT" sz="1000" i="1" dirty="0" err="1"/>
              <a:t>as</a:t>
            </a:r>
            <a:r>
              <a:rPr lang="de-AT" sz="1000" i="1" dirty="0"/>
              <a:t> possible </a:t>
            </a:r>
            <a:r>
              <a:rPr lang="de-AT" sz="1000" i="1" dirty="0" err="1"/>
              <a:t>with</a:t>
            </a:r>
            <a:r>
              <a:rPr lang="de-AT" sz="1000" i="1" dirty="0"/>
              <a:t> different </a:t>
            </a:r>
            <a:r>
              <a:rPr lang="de-AT" sz="1000" i="1" dirty="0" err="1"/>
              <a:t>types</a:t>
            </a:r>
            <a:r>
              <a:rPr lang="de-AT" sz="1000" i="1" dirty="0"/>
              <a:t> </a:t>
            </a:r>
            <a:r>
              <a:rPr lang="de-AT" sz="1000" i="1" dirty="0" err="1"/>
              <a:t>of</a:t>
            </a:r>
            <a:r>
              <a:rPr lang="de-AT" sz="1000" i="1" dirty="0"/>
              <a:t> </a:t>
            </a:r>
            <a:br>
              <a:rPr lang="de-AT" sz="1000" i="1" dirty="0"/>
            </a:br>
            <a:r>
              <a:rPr lang="de-AT" sz="1000" i="1" dirty="0" err="1"/>
              <a:t>machines</a:t>
            </a:r>
            <a:r>
              <a:rPr lang="de-AT" sz="1000" i="1" dirty="0"/>
              <a:t> and also </a:t>
            </a:r>
            <a:r>
              <a:rPr lang="de-AT" sz="1000" i="1" dirty="0" err="1"/>
              <a:t>from</a:t>
            </a:r>
            <a:r>
              <a:rPr lang="de-AT" sz="1000" i="1" dirty="0"/>
              <a:t> different </a:t>
            </a:r>
            <a:r>
              <a:rPr lang="de-AT" sz="1000" i="1" dirty="0" err="1"/>
              <a:t>manufacturers</a:t>
            </a:r>
            <a:r>
              <a:rPr lang="de-AT" sz="1000" i="1" dirty="0"/>
              <a:t>.</a:t>
            </a:r>
            <a:endParaRPr lang="de-DE" sz="1000" i="1" dirty="0"/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400" dirty="0"/>
              <a:t>	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0E78411-5A2E-494E-ADA0-84C0366DE0C8}"/>
              </a:ext>
            </a:extLst>
          </p:cNvPr>
          <p:cNvSpPr/>
          <p:nvPr/>
        </p:nvSpPr>
        <p:spPr>
          <a:xfrm>
            <a:off x="5913976" y="3209855"/>
            <a:ext cx="2880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… </a:t>
            </a:r>
            <a:r>
              <a:rPr lang="de-DE" sz="1400" b="1" dirty="0" err="1">
                <a:solidFill>
                  <a:schemeClr val="accent1"/>
                </a:solidFill>
              </a:rPr>
              <a:t>therefore</a:t>
            </a:r>
            <a:r>
              <a:rPr lang="de-DE" sz="1400" b="1" dirty="0">
                <a:solidFill>
                  <a:schemeClr val="accent1"/>
                </a:solidFill>
              </a:rPr>
              <a:t> I </a:t>
            </a:r>
            <a:r>
              <a:rPr lang="de-DE" sz="1400" b="1" dirty="0" err="1">
                <a:solidFill>
                  <a:schemeClr val="accent1"/>
                </a:solidFill>
              </a:rPr>
              <a:t>want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to</a:t>
            </a:r>
            <a:r>
              <a:rPr lang="de-DE" sz="1400" b="1" dirty="0">
                <a:solidFill>
                  <a:schemeClr val="accent1"/>
                </a:solidFill>
              </a:rPr>
              <a:t> … (USPs)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82C7258-AD85-4CB3-B448-F3D0717768B8}"/>
              </a:ext>
            </a:extLst>
          </p:cNvPr>
          <p:cNvSpPr txBox="1"/>
          <p:nvPr/>
        </p:nvSpPr>
        <p:spPr>
          <a:xfrm>
            <a:off x="5913976" y="3498002"/>
            <a:ext cx="5763499" cy="1149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 dirty="0" err="1"/>
              <a:t>Therefore</a:t>
            </a:r>
            <a:r>
              <a:rPr lang="de-DE" sz="1000" i="1" dirty="0"/>
              <a:t>, I </a:t>
            </a:r>
            <a:r>
              <a:rPr lang="de-DE" sz="1000" i="1" dirty="0" err="1"/>
              <a:t>want</a:t>
            </a:r>
            <a:r>
              <a:rPr lang="de-DE" sz="1000" i="1" dirty="0"/>
              <a:t> to </a:t>
            </a:r>
            <a:r>
              <a:rPr lang="de-DE" sz="1000" i="1" dirty="0" err="1"/>
              <a:t>have</a:t>
            </a:r>
            <a:r>
              <a:rPr lang="de-DE" sz="1000" i="1" dirty="0"/>
              <a:t> a </a:t>
            </a:r>
            <a:r>
              <a:rPr lang="de-DE" sz="1000" i="1" dirty="0" err="1"/>
              <a:t>system</a:t>
            </a:r>
            <a:r>
              <a:rPr lang="de-DE" sz="1000" i="1" dirty="0"/>
              <a:t>, </a:t>
            </a:r>
            <a:r>
              <a:rPr lang="de-DE" sz="1000" i="1" dirty="0" err="1"/>
              <a:t>which</a:t>
            </a:r>
            <a:r>
              <a:rPr lang="de-DE" sz="1000" i="1" dirty="0"/>
              <a:t> </a:t>
            </a:r>
            <a:r>
              <a:rPr lang="de-DE" sz="1000" i="1" dirty="0" err="1"/>
              <a:t>works</a:t>
            </a:r>
            <a:r>
              <a:rPr lang="de-DE" sz="1000" i="1" dirty="0"/>
              <a:t> </a:t>
            </a:r>
            <a:r>
              <a:rPr lang="de-DE" sz="1000" i="1" dirty="0" err="1"/>
              <a:t>for</a:t>
            </a:r>
            <a:r>
              <a:rPr lang="de-DE" sz="1000" i="1" dirty="0"/>
              <a:t> all </a:t>
            </a:r>
            <a:r>
              <a:rPr lang="de-DE" sz="1000" i="1" dirty="0" err="1"/>
              <a:t>machines</a:t>
            </a:r>
            <a:r>
              <a:rPr lang="de-DE" sz="1000" i="1" dirty="0"/>
              <a:t> </a:t>
            </a:r>
            <a:r>
              <a:rPr lang="de-DE" sz="1000" i="1" dirty="0" err="1"/>
              <a:t>identically</a:t>
            </a:r>
            <a:r>
              <a:rPr lang="de-DE" sz="1000" i="1" dirty="0"/>
              <a:t> </a:t>
            </a:r>
            <a:r>
              <a:rPr lang="de-DE" sz="1000" i="1" dirty="0" err="1"/>
              <a:t>well</a:t>
            </a:r>
            <a:r>
              <a:rPr lang="de-DE" sz="1000" i="1" dirty="0"/>
              <a:t> and </a:t>
            </a:r>
            <a:r>
              <a:rPr lang="de-DE" sz="1000" i="1" dirty="0" err="1"/>
              <a:t>offers</a:t>
            </a:r>
            <a:r>
              <a:rPr lang="de-DE" sz="1000" i="1" dirty="0"/>
              <a:t> </a:t>
            </a:r>
            <a:r>
              <a:rPr lang="de-DE" sz="1000" i="1" dirty="0" err="1"/>
              <a:t>me</a:t>
            </a:r>
            <a:r>
              <a:rPr lang="de-DE" sz="1000" i="1" dirty="0"/>
              <a:t> a </a:t>
            </a:r>
            <a:r>
              <a:rPr lang="de-DE" sz="1000" i="1" dirty="0" err="1"/>
              <a:t>great</a:t>
            </a:r>
            <a:br>
              <a:rPr lang="de-DE" sz="1000" i="1" dirty="0"/>
            </a:br>
            <a:r>
              <a:rPr lang="de-DE" sz="1000" i="1" dirty="0" err="1"/>
              <a:t>possibility</a:t>
            </a:r>
            <a:r>
              <a:rPr lang="de-DE" sz="1000" i="1" dirty="0"/>
              <a:t> to </a:t>
            </a:r>
            <a:r>
              <a:rPr lang="de-DE" sz="1000" i="1" dirty="0" err="1"/>
              <a:t>work</a:t>
            </a:r>
            <a:r>
              <a:rPr lang="de-DE" sz="1000" i="1" dirty="0"/>
              <a:t> </a:t>
            </a:r>
            <a:r>
              <a:rPr lang="de-DE" sz="1000" i="1" dirty="0" err="1"/>
              <a:t>with</a:t>
            </a:r>
            <a:r>
              <a:rPr lang="de-DE" sz="1000" i="1" dirty="0"/>
              <a:t> </a:t>
            </a:r>
            <a:r>
              <a:rPr lang="de-DE" sz="1000" i="1" dirty="0" err="1"/>
              <a:t>the</a:t>
            </a:r>
            <a:r>
              <a:rPr lang="de-DE" sz="1000" i="1" dirty="0"/>
              <a:t> </a:t>
            </a:r>
            <a:r>
              <a:rPr lang="de-DE" sz="1000" i="1" dirty="0" err="1"/>
              <a:t>numbers</a:t>
            </a:r>
            <a:r>
              <a:rPr lang="de-DE" sz="1000" i="1" dirty="0"/>
              <a:t> and </a:t>
            </a:r>
            <a:r>
              <a:rPr lang="de-DE" sz="1000" i="1" dirty="0" err="1"/>
              <a:t>results</a:t>
            </a:r>
            <a:r>
              <a:rPr lang="de-DE" sz="1000" i="1" dirty="0"/>
              <a:t> </a:t>
            </a:r>
            <a:r>
              <a:rPr lang="de-DE" sz="1000" i="1" dirty="0" err="1"/>
              <a:t>the</a:t>
            </a:r>
            <a:r>
              <a:rPr lang="de-DE" sz="1000" i="1" dirty="0"/>
              <a:t> </a:t>
            </a:r>
            <a:r>
              <a:rPr lang="de-DE" sz="1000" i="1" dirty="0" err="1"/>
              <a:t>machines</a:t>
            </a:r>
            <a:r>
              <a:rPr lang="de-DE" sz="1000" i="1" dirty="0"/>
              <a:t> </a:t>
            </a:r>
            <a:r>
              <a:rPr lang="de-DE" sz="1000" i="1" dirty="0" err="1"/>
              <a:t>deliver</a:t>
            </a:r>
            <a:r>
              <a:rPr lang="de-DE" sz="1000" i="1" dirty="0"/>
              <a:t> to me.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C055E49-A556-4E88-8332-037457B64FF3}"/>
              </a:ext>
            </a:extLst>
          </p:cNvPr>
          <p:cNvSpPr/>
          <p:nvPr/>
        </p:nvSpPr>
        <p:spPr>
          <a:xfrm>
            <a:off x="376979" y="4702259"/>
            <a:ext cx="2902004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… </a:t>
            </a:r>
            <a:r>
              <a:rPr lang="de-DE" sz="1400" b="1" dirty="0" err="1">
                <a:solidFill>
                  <a:schemeClr val="accent1"/>
                </a:solidFill>
              </a:rPr>
              <a:t>because</a:t>
            </a:r>
            <a:r>
              <a:rPr lang="de-DE" sz="1400" b="1" dirty="0">
                <a:solidFill>
                  <a:schemeClr val="accent1"/>
                </a:solidFill>
              </a:rPr>
              <a:t> … (</a:t>
            </a:r>
            <a:r>
              <a:rPr lang="de-DE" sz="1400" b="1" dirty="0" err="1">
                <a:solidFill>
                  <a:schemeClr val="accent1"/>
                </a:solidFill>
              </a:rPr>
              <a:t>functional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benefit</a:t>
            </a:r>
            <a:r>
              <a:rPr lang="de-DE" sz="1400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E0CF0DE-62E9-4B4C-9F3F-7DB10345DDF4}"/>
              </a:ext>
            </a:extLst>
          </p:cNvPr>
          <p:cNvSpPr txBox="1"/>
          <p:nvPr/>
        </p:nvSpPr>
        <p:spPr>
          <a:xfrm>
            <a:off x="376980" y="4990406"/>
            <a:ext cx="11300496" cy="1149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000" i="1" dirty="0"/>
              <a:t>I </a:t>
            </a:r>
            <a:r>
              <a:rPr lang="de-AT" sz="1000" i="1" dirty="0" err="1"/>
              <a:t>need</a:t>
            </a:r>
            <a:r>
              <a:rPr lang="de-AT" sz="1000" i="1" dirty="0"/>
              <a:t> to save time </a:t>
            </a:r>
            <a:r>
              <a:rPr lang="de-AT" sz="1000" i="1" dirty="0" err="1"/>
              <a:t>when</a:t>
            </a:r>
            <a:r>
              <a:rPr lang="de-AT" sz="1000" i="1" dirty="0"/>
              <a:t> </a:t>
            </a:r>
            <a:r>
              <a:rPr lang="de-AT" sz="1000" i="1" dirty="0" err="1"/>
              <a:t>the</a:t>
            </a:r>
            <a:r>
              <a:rPr lang="de-AT" sz="1000" i="1" dirty="0"/>
              <a:t> </a:t>
            </a:r>
            <a:r>
              <a:rPr lang="de-AT" sz="1000" i="1" dirty="0" err="1"/>
              <a:t>machine</a:t>
            </a:r>
            <a:r>
              <a:rPr lang="de-AT" sz="1000" i="1" dirty="0"/>
              <a:t> </a:t>
            </a:r>
            <a:r>
              <a:rPr lang="de-AT" sz="1000" i="1" dirty="0" err="1"/>
              <a:t>is</a:t>
            </a:r>
            <a:r>
              <a:rPr lang="de-AT" sz="1000" i="1" dirty="0"/>
              <a:t> not </a:t>
            </a:r>
            <a:r>
              <a:rPr lang="de-AT" sz="1000" i="1" dirty="0" err="1"/>
              <a:t>working</a:t>
            </a:r>
            <a:r>
              <a:rPr lang="de-AT" sz="1000" i="1" dirty="0"/>
              <a:t> but </a:t>
            </a:r>
            <a:r>
              <a:rPr lang="de-AT" sz="1000" i="1" dirty="0" err="1"/>
              <a:t>my</a:t>
            </a:r>
            <a:r>
              <a:rPr lang="de-AT" sz="1000" i="1" dirty="0"/>
              <a:t> </a:t>
            </a:r>
            <a:r>
              <a:rPr lang="de-AT" sz="1000" i="1" dirty="0" err="1"/>
              <a:t>drivers</a:t>
            </a:r>
            <a:r>
              <a:rPr lang="de-AT" sz="1000" i="1" dirty="0"/>
              <a:t> </a:t>
            </a:r>
            <a:r>
              <a:rPr lang="de-AT" sz="1000" i="1" dirty="0" err="1"/>
              <a:t>are</a:t>
            </a:r>
            <a:r>
              <a:rPr lang="de-AT" sz="1000" i="1" dirty="0"/>
              <a:t> </a:t>
            </a:r>
            <a:r>
              <a:rPr lang="de-AT" sz="1000" i="1" dirty="0" err="1"/>
              <a:t>looking</a:t>
            </a:r>
            <a:r>
              <a:rPr lang="de-AT" sz="1000" i="1" dirty="0"/>
              <a:t> </a:t>
            </a:r>
            <a:r>
              <a:rPr lang="de-AT" sz="1000" i="1" dirty="0" err="1"/>
              <a:t>for</a:t>
            </a:r>
            <a:r>
              <a:rPr lang="de-AT" sz="1000" i="1" dirty="0"/>
              <a:t> </a:t>
            </a:r>
            <a:r>
              <a:rPr lang="de-AT" sz="1000" i="1" dirty="0" err="1"/>
              <a:t>the</a:t>
            </a:r>
            <a:r>
              <a:rPr lang="de-AT" sz="1000" i="1" dirty="0"/>
              <a:t> </a:t>
            </a:r>
            <a:r>
              <a:rPr lang="de-AT" sz="1000" i="1" dirty="0" err="1"/>
              <a:t>correct</a:t>
            </a:r>
            <a:r>
              <a:rPr lang="de-AT" sz="1000" i="1" dirty="0"/>
              <a:t> </a:t>
            </a:r>
            <a:r>
              <a:rPr lang="de-AT" sz="1000" i="1" dirty="0" err="1"/>
              <a:t>map</a:t>
            </a:r>
            <a:r>
              <a:rPr lang="de-AT" sz="1000" i="1" dirty="0"/>
              <a:t> material, </a:t>
            </a:r>
            <a:r>
              <a:rPr lang="de-AT" sz="1000" i="1" dirty="0" err="1"/>
              <a:t>for</a:t>
            </a:r>
            <a:r>
              <a:rPr lang="de-AT" sz="1000" i="1" dirty="0"/>
              <a:t> </a:t>
            </a:r>
            <a:r>
              <a:rPr lang="de-AT" sz="1000" i="1" dirty="0" err="1"/>
              <a:t>example</a:t>
            </a:r>
            <a:r>
              <a:rPr lang="de-AT" sz="1000" i="1" dirty="0"/>
              <a:t>. I </a:t>
            </a:r>
            <a:r>
              <a:rPr lang="de-AT" sz="1000" i="1" dirty="0" err="1"/>
              <a:t>want</a:t>
            </a:r>
            <a:r>
              <a:rPr lang="de-AT" sz="1000" i="1" dirty="0"/>
              <a:t> to save time in </a:t>
            </a:r>
            <a:r>
              <a:rPr lang="de-AT" sz="1000" i="1" dirty="0" err="1"/>
              <a:t>order</a:t>
            </a:r>
            <a:r>
              <a:rPr lang="de-AT" sz="1000" i="1" dirty="0"/>
              <a:t> to </a:t>
            </a:r>
            <a:r>
              <a:rPr lang="de-AT" sz="1000" i="1" dirty="0" err="1"/>
              <a:t>be</a:t>
            </a:r>
            <a:r>
              <a:rPr lang="de-AT" sz="1000" i="1" dirty="0"/>
              <a:t> more </a:t>
            </a:r>
            <a:r>
              <a:rPr lang="de-AT" sz="1000" i="1" dirty="0" err="1"/>
              <a:t>productive</a:t>
            </a:r>
            <a:r>
              <a:rPr lang="de-AT" sz="1000" i="1" dirty="0"/>
              <a:t>, and I </a:t>
            </a:r>
            <a:r>
              <a:rPr lang="de-AT" sz="1000" i="1" dirty="0" err="1"/>
              <a:t>want</a:t>
            </a:r>
            <a:r>
              <a:rPr lang="de-AT" sz="1000" i="1" dirty="0"/>
              <a:t> to </a:t>
            </a:r>
            <a:r>
              <a:rPr lang="de-AT" sz="1000" i="1" dirty="0" err="1"/>
              <a:t>make</a:t>
            </a:r>
            <a:r>
              <a:rPr lang="de-AT" sz="1000" i="1" dirty="0"/>
              <a:t> </a:t>
            </a:r>
            <a:r>
              <a:rPr lang="de-AT" sz="1000" i="1" dirty="0" err="1"/>
              <a:t>plans</a:t>
            </a:r>
            <a:br>
              <a:rPr lang="de-AT" sz="1000" i="1" dirty="0"/>
            </a:br>
            <a:r>
              <a:rPr lang="de-AT" sz="1000" i="1" dirty="0" err="1"/>
              <a:t>with</a:t>
            </a:r>
            <a:r>
              <a:rPr lang="de-AT" sz="1000" i="1" dirty="0"/>
              <a:t> </a:t>
            </a:r>
            <a:r>
              <a:rPr lang="de-AT" sz="1000" i="1" dirty="0" err="1"/>
              <a:t>the</a:t>
            </a:r>
            <a:r>
              <a:rPr lang="de-AT" sz="1000" i="1" dirty="0"/>
              <a:t> </a:t>
            </a:r>
            <a:r>
              <a:rPr lang="de-AT" sz="1000" i="1" dirty="0" err="1"/>
              <a:t>actual</a:t>
            </a:r>
            <a:r>
              <a:rPr lang="de-AT" sz="1000" i="1" dirty="0"/>
              <a:t> </a:t>
            </a:r>
            <a:r>
              <a:rPr lang="de-AT" sz="1000" i="1" dirty="0" err="1"/>
              <a:t>numbers</a:t>
            </a:r>
            <a:r>
              <a:rPr lang="de-AT" sz="1000" i="1" dirty="0"/>
              <a:t> to </a:t>
            </a:r>
            <a:r>
              <a:rPr lang="de-AT" sz="1000" i="1" dirty="0" err="1"/>
              <a:t>be</a:t>
            </a:r>
            <a:r>
              <a:rPr lang="de-AT" sz="1000" i="1" dirty="0"/>
              <a:t> </a:t>
            </a:r>
            <a:r>
              <a:rPr lang="de-AT" sz="1000" i="1" dirty="0" err="1"/>
              <a:t>better</a:t>
            </a:r>
            <a:r>
              <a:rPr lang="de-AT" sz="1000" i="1" dirty="0"/>
              <a:t> </a:t>
            </a:r>
            <a:r>
              <a:rPr lang="de-AT" sz="1000" i="1" dirty="0" err="1"/>
              <a:t>prepared</a:t>
            </a:r>
            <a:r>
              <a:rPr lang="de-AT" sz="1000" i="1" dirty="0"/>
              <a:t> and </a:t>
            </a:r>
            <a:r>
              <a:rPr lang="de-AT" sz="1000" i="1" dirty="0" err="1"/>
              <a:t>organized</a:t>
            </a:r>
            <a:r>
              <a:rPr lang="de-AT" sz="1000" i="1" dirty="0"/>
              <a:t> </a:t>
            </a:r>
            <a:r>
              <a:rPr lang="de-AT" sz="1000" i="1" dirty="0" err="1"/>
              <a:t>for</a:t>
            </a:r>
            <a:r>
              <a:rPr lang="de-AT" sz="1000" i="1" dirty="0"/>
              <a:t> </a:t>
            </a:r>
            <a:r>
              <a:rPr lang="de-AT" sz="1000" i="1" dirty="0" err="1"/>
              <a:t>the</a:t>
            </a:r>
            <a:r>
              <a:rPr lang="de-AT" sz="1000" i="1" dirty="0"/>
              <a:t> </a:t>
            </a:r>
            <a:r>
              <a:rPr lang="de-AT" sz="1000" i="1" dirty="0" err="1"/>
              <a:t>next</a:t>
            </a:r>
            <a:r>
              <a:rPr lang="de-AT" sz="1000" i="1" dirty="0"/>
              <a:t> </a:t>
            </a:r>
            <a:r>
              <a:rPr lang="de-AT" sz="1000" i="1" dirty="0" err="1"/>
              <a:t>season</a:t>
            </a:r>
            <a:r>
              <a:rPr lang="de-AT" sz="1000" i="1" dirty="0"/>
              <a:t>. </a:t>
            </a:r>
            <a:r>
              <a:rPr lang="de-AT" sz="1000" i="1" dirty="0" err="1"/>
              <a:t>We</a:t>
            </a:r>
            <a:r>
              <a:rPr lang="de-AT" sz="1000" i="1" dirty="0"/>
              <a:t> also </a:t>
            </a:r>
            <a:r>
              <a:rPr lang="de-AT" sz="1000" i="1" dirty="0" err="1"/>
              <a:t>need</a:t>
            </a:r>
            <a:r>
              <a:rPr lang="de-AT" sz="1000" i="1" dirty="0"/>
              <a:t> to </a:t>
            </a:r>
            <a:r>
              <a:rPr lang="de-AT" sz="1000" i="1" dirty="0" err="1"/>
              <a:t>move</a:t>
            </a:r>
            <a:r>
              <a:rPr lang="de-AT" sz="1000" i="1" dirty="0"/>
              <a:t> </a:t>
            </a:r>
            <a:r>
              <a:rPr lang="de-AT" sz="1000" i="1" dirty="0" err="1"/>
              <a:t>from</a:t>
            </a:r>
            <a:r>
              <a:rPr lang="de-AT" sz="1000" i="1" dirty="0"/>
              <a:t> USB Sticks and SD-cards to </a:t>
            </a:r>
            <a:r>
              <a:rPr lang="de-AT" sz="1000" i="1" dirty="0" err="1"/>
              <a:t>actual</a:t>
            </a:r>
            <a:r>
              <a:rPr lang="de-AT" sz="1000" i="1" dirty="0"/>
              <a:t> </a:t>
            </a:r>
            <a:r>
              <a:rPr lang="de-AT" sz="1000" i="1" dirty="0" err="1"/>
              <a:t>wireless</a:t>
            </a:r>
            <a:r>
              <a:rPr lang="de-AT" sz="1000" i="1" dirty="0"/>
              <a:t> </a:t>
            </a:r>
            <a:r>
              <a:rPr lang="de-AT" sz="1000" i="1" dirty="0" err="1"/>
              <a:t>technology</a:t>
            </a:r>
            <a:r>
              <a:rPr lang="de-AT" sz="1000" i="1" dirty="0"/>
              <a:t> in </a:t>
            </a:r>
            <a:r>
              <a:rPr lang="de-AT" sz="1000" i="1" dirty="0" err="1"/>
              <a:t>order</a:t>
            </a:r>
            <a:r>
              <a:rPr lang="de-AT" sz="1000" i="1" dirty="0"/>
              <a:t> to </a:t>
            </a:r>
            <a:r>
              <a:rPr lang="de-AT" sz="1000" i="1" dirty="0" err="1"/>
              <a:t>be</a:t>
            </a:r>
            <a:r>
              <a:rPr lang="de-AT" sz="1000" i="1" dirty="0"/>
              <a:t> more </a:t>
            </a:r>
            <a:r>
              <a:rPr lang="de-AT" sz="1000" i="1" dirty="0" err="1"/>
              <a:t>productive</a:t>
            </a:r>
            <a:r>
              <a:rPr lang="de-AT" sz="1000" i="1" dirty="0"/>
              <a:t> and</a:t>
            </a:r>
            <a:br>
              <a:rPr lang="de-AT" sz="1000" i="1" dirty="0"/>
            </a:br>
            <a:r>
              <a:rPr lang="de-AT" sz="1000" i="1" dirty="0"/>
              <a:t>to </a:t>
            </a:r>
            <a:r>
              <a:rPr lang="de-AT" sz="1000" i="1" dirty="0" err="1"/>
              <a:t>remove</a:t>
            </a:r>
            <a:r>
              <a:rPr lang="de-AT" sz="1000" i="1" dirty="0"/>
              <a:t> </a:t>
            </a:r>
            <a:r>
              <a:rPr lang="de-AT" sz="1000" i="1" dirty="0" err="1"/>
              <a:t>failure</a:t>
            </a:r>
            <a:r>
              <a:rPr lang="de-AT" sz="1000" i="1" dirty="0"/>
              <a:t>.</a:t>
            </a:r>
            <a:endParaRPr lang="de-DE" sz="1000" i="1" dirty="0"/>
          </a:p>
        </p:txBody>
      </p:sp>
    </p:spTree>
    <p:extLst>
      <p:ext uri="{BB962C8B-B14F-4D97-AF65-F5344CB8AC3E}">
        <p14:creationId xmlns:p14="http://schemas.microsoft.com/office/powerpoint/2010/main" val="898876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743733-ED53-4A4D-9C49-6A684D2F1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AB63EE3-DEF4-4C3A-B640-BDFC9CD3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79525"/>
            <a:ext cx="6357938" cy="317500"/>
          </a:xfrm>
        </p:spPr>
        <p:txBody>
          <a:bodyPr/>
          <a:lstStyle/>
          <a:p>
            <a:r>
              <a:rPr lang="de-DE" dirty="0"/>
              <a:t>Story </a:t>
            </a:r>
            <a:r>
              <a:rPr lang="de-DE" dirty="0" err="1"/>
              <a:t>name</a:t>
            </a:r>
            <a:r>
              <a:rPr lang="de-DE" dirty="0"/>
              <a:t>: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8FF7E54-79CE-4EC4-AD9B-98029FBFC53B}"/>
              </a:ext>
            </a:extLst>
          </p:cNvPr>
          <p:cNvSpPr/>
          <p:nvPr/>
        </p:nvSpPr>
        <p:spPr>
          <a:xfrm>
            <a:off x="453006" y="1952312"/>
            <a:ext cx="1837188" cy="28814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r>
              <a:rPr lang="de-DE" sz="1400" b="1" dirty="0" err="1">
                <a:solidFill>
                  <a:schemeClr val="accent1"/>
                </a:solidFill>
              </a:rPr>
              <a:t>Reason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why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728FF0-18D3-4E53-8600-5AF91E5B4C04}"/>
              </a:ext>
            </a:extLst>
          </p:cNvPr>
          <p:cNvSpPr txBox="1"/>
          <p:nvPr/>
        </p:nvSpPr>
        <p:spPr>
          <a:xfrm>
            <a:off x="453006" y="2240459"/>
            <a:ext cx="10964411" cy="18603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000" i="1" dirty="0" err="1"/>
              <a:t>It</a:t>
            </a:r>
            <a:r>
              <a:rPr lang="de-AT" sz="1000" i="1" dirty="0"/>
              <a:t> </a:t>
            </a:r>
            <a:r>
              <a:rPr lang="de-AT" sz="1000" i="1" dirty="0" err="1"/>
              <a:t>can</a:t>
            </a:r>
            <a:r>
              <a:rPr lang="de-AT" sz="1000" i="1" dirty="0"/>
              <a:t> </a:t>
            </a:r>
            <a:r>
              <a:rPr lang="de-AT" sz="1000" i="1" dirty="0" err="1"/>
              <a:t>be</a:t>
            </a:r>
            <a:r>
              <a:rPr lang="de-AT" sz="1000" i="1" dirty="0"/>
              <a:t> </a:t>
            </a:r>
            <a:r>
              <a:rPr lang="de-AT" sz="1000" i="1" dirty="0" err="1"/>
              <a:t>proved</a:t>
            </a:r>
            <a:r>
              <a:rPr lang="de-AT" sz="1000" i="1" dirty="0"/>
              <a:t> </a:t>
            </a:r>
            <a:r>
              <a:rPr lang="de-AT" sz="1000" i="1" dirty="0" err="1"/>
              <a:t>with</a:t>
            </a:r>
            <a:r>
              <a:rPr lang="de-AT" sz="1000" i="1" dirty="0"/>
              <a:t> </a:t>
            </a:r>
            <a:r>
              <a:rPr lang="de-AT" sz="1000" i="1" dirty="0" err="1"/>
              <a:t>various</a:t>
            </a:r>
            <a:r>
              <a:rPr lang="de-AT" sz="1000" i="1" dirty="0"/>
              <a:t> </a:t>
            </a:r>
            <a:r>
              <a:rPr lang="de-AT" sz="1000" i="1" dirty="0" err="1"/>
              <a:t>fotos</a:t>
            </a:r>
            <a:r>
              <a:rPr lang="de-AT" sz="1000" i="1" dirty="0"/>
              <a:t> and </a:t>
            </a:r>
            <a:r>
              <a:rPr lang="de-AT" sz="1000" i="1" dirty="0" err="1"/>
              <a:t>sequences</a:t>
            </a:r>
            <a:r>
              <a:rPr lang="de-AT" sz="1000" i="1" dirty="0"/>
              <a:t> </a:t>
            </a:r>
            <a:r>
              <a:rPr lang="de-AT" sz="1000" i="1" dirty="0" err="1"/>
              <a:t>or</a:t>
            </a:r>
            <a:r>
              <a:rPr lang="de-AT" sz="1000" i="1" dirty="0"/>
              <a:t> </a:t>
            </a:r>
            <a:r>
              <a:rPr lang="de-AT" sz="1000" i="1" dirty="0" err="1"/>
              <a:t>videos</a:t>
            </a:r>
            <a:r>
              <a:rPr lang="de-AT" sz="1000" i="1" dirty="0"/>
              <a:t>, </a:t>
            </a:r>
            <a:r>
              <a:rPr lang="de-AT" sz="1000" i="1" dirty="0" err="1"/>
              <a:t>map</a:t>
            </a:r>
            <a:r>
              <a:rPr lang="de-AT" sz="1000" i="1" dirty="0"/>
              <a:t> material and so on </a:t>
            </a:r>
            <a:r>
              <a:rPr lang="de-AT" sz="1000" i="1" dirty="0" err="1"/>
              <a:t>from</a:t>
            </a:r>
            <a:r>
              <a:rPr lang="de-AT" sz="1000" i="1" dirty="0"/>
              <a:t> different </a:t>
            </a:r>
            <a:r>
              <a:rPr lang="de-AT" sz="1000" i="1" dirty="0" err="1"/>
              <a:t>field</a:t>
            </a:r>
            <a:r>
              <a:rPr lang="de-AT" sz="1000" i="1" dirty="0"/>
              <a:t> </a:t>
            </a:r>
            <a:r>
              <a:rPr lang="de-AT" sz="1000" i="1" dirty="0" err="1"/>
              <a:t>sizes</a:t>
            </a:r>
            <a:r>
              <a:rPr lang="de-AT" sz="1000" i="1" dirty="0"/>
              <a:t>, spray track </a:t>
            </a:r>
            <a:r>
              <a:rPr lang="de-AT" sz="1000" i="1" dirty="0" err="1"/>
              <a:t>widths</a:t>
            </a:r>
            <a:r>
              <a:rPr lang="de-AT" sz="1000" i="1" dirty="0"/>
              <a:t>, track </a:t>
            </a:r>
            <a:r>
              <a:rPr lang="de-AT" sz="1000" i="1" dirty="0" err="1"/>
              <a:t>widths</a:t>
            </a:r>
            <a:r>
              <a:rPr lang="de-AT" sz="1000" i="1" dirty="0"/>
              <a:t> in </a:t>
            </a:r>
            <a:r>
              <a:rPr lang="de-AT" sz="1000" i="1" dirty="0" err="1"/>
              <a:t>general</a:t>
            </a:r>
            <a:r>
              <a:rPr lang="de-AT" sz="1000" i="1" dirty="0"/>
              <a:t>, </a:t>
            </a:r>
            <a:r>
              <a:rPr lang="de-AT" sz="1000" i="1" dirty="0" err="1"/>
              <a:t>field</a:t>
            </a:r>
            <a:r>
              <a:rPr lang="de-AT" sz="1000" i="1" dirty="0"/>
              <a:t> </a:t>
            </a:r>
            <a:r>
              <a:rPr lang="de-AT" sz="1000" i="1" dirty="0" err="1"/>
              <a:t>boundaries</a:t>
            </a:r>
            <a:r>
              <a:rPr lang="de-AT" sz="1000" i="1" dirty="0"/>
              <a:t>, and so on.</a:t>
            </a:r>
            <a:br>
              <a:rPr lang="de-AT" sz="1000" i="1" dirty="0"/>
            </a:br>
            <a:br>
              <a:rPr lang="de-AT" sz="1000" i="1" dirty="0"/>
            </a:br>
            <a:r>
              <a:rPr lang="de-AT" sz="1000" i="1" dirty="0"/>
              <a:t>The NEXT Machine Management </a:t>
            </a:r>
            <a:r>
              <a:rPr lang="de-AT" sz="1000" i="1" dirty="0" err="1"/>
              <a:t>is</a:t>
            </a:r>
            <a:r>
              <a:rPr lang="de-AT" sz="1000" i="1" dirty="0"/>
              <a:t> </a:t>
            </a:r>
            <a:r>
              <a:rPr lang="de-AT" sz="1000" i="1" dirty="0" err="1"/>
              <a:t>designed</a:t>
            </a:r>
            <a:r>
              <a:rPr lang="de-AT" sz="1000" i="1" dirty="0"/>
              <a:t> to </a:t>
            </a:r>
            <a:r>
              <a:rPr lang="de-AT" sz="1000" i="1" dirty="0" err="1"/>
              <a:t>be</a:t>
            </a:r>
            <a:r>
              <a:rPr lang="de-AT" sz="1000" i="1" dirty="0"/>
              <a:t> </a:t>
            </a:r>
            <a:r>
              <a:rPr lang="de-AT" sz="1000" i="1" dirty="0" err="1"/>
              <a:t>combined</a:t>
            </a:r>
            <a:r>
              <a:rPr lang="de-AT" sz="1000" i="1" dirty="0"/>
              <a:t> </a:t>
            </a:r>
            <a:r>
              <a:rPr lang="de-AT" sz="1000" i="1" dirty="0" err="1"/>
              <a:t>with</a:t>
            </a:r>
            <a:r>
              <a:rPr lang="de-AT" sz="1000" i="1" dirty="0"/>
              <a:t> </a:t>
            </a:r>
            <a:r>
              <a:rPr lang="de-AT" sz="1000" i="1" dirty="0" err="1"/>
              <a:t>the</a:t>
            </a:r>
            <a:r>
              <a:rPr lang="de-AT" sz="1000" i="1" dirty="0"/>
              <a:t> NEXT Farming </a:t>
            </a:r>
            <a:r>
              <a:rPr lang="de-AT" sz="1000" i="1" dirty="0" err="1"/>
              <a:t>software</a:t>
            </a:r>
            <a:r>
              <a:rPr lang="de-AT" sz="1000" i="1" dirty="0"/>
              <a:t>, </a:t>
            </a:r>
            <a:r>
              <a:rPr lang="de-AT" sz="1000" i="1" dirty="0" err="1"/>
              <a:t>which</a:t>
            </a:r>
            <a:r>
              <a:rPr lang="de-AT" sz="1000" i="1" dirty="0"/>
              <a:t> </a:t>
            </a:r>
            <a:r>
              <a:rPr lang="de-AT" sz="1000" i="1" dirty="0" err="1"/>
              <a:t>provides</a:t>
            </a:r>
            <a:r>
              <a:rPr lang="de-AT" sz="1000" i="1" dirty="0"/>
              <a:t> a </a:t>
            </a:r>
            <a:r>
              <a:rPr lang="de-AT" sz="1000" i="1" dirty="0" err="1"/>
              <a:t>big</a:t>
            </a:r>
            <a:r>
              <a:rPr lang="de-AT" sz="1000" i="1" dirty="0"/>
              <a:t> </a:t>
            </a:r>
            <a:r>
              <a:rPr lang="de-AT" sz="1000" i="1" dirty="0" err="1"/>
              <a:t>variety</a:t>
            </a:r>
            <a:r>
              <a:rPr lang="de-AT" sz="1000" i="1" dirty="0"/>
              <a:t> </a:t>
            </a:r>
            <a:r>
              <a:rPr lang="de-AT" sz="1000" i="1" dirty="0" err="1"/>
              <a:t>of</a:t>
            </a:r>
            <a:r>
              <a:rPr lang="de-AT" sz="1000" i="1" dirty="0"/>
              <a:t> </a:t>
            </a:r>
            <a:r>
              <a:rPr lang="de-AT" sz="1000" i="1" dirty="0" err="1"/>
              <a:t>possibilities</a:t>
            </a:r>
            <a:r>
              <a:rPr lang="de-AT" sz="1000" i="1" dirty="0"/>
              <a:t> in </a:t>
            </a:r>
            <a:r>
              <a:rPr lang="de-AT" sz="1000" i="1" dirty="0" err="1"/>
              <a:t>order</a:t>
            </a:r>
            <a:r>
              <a:rPr lang="de-AT" sz="1000" i="1" dirty="0"/>
              <a:t> to </a:t>
            </a:r>
            <a:r>
              <a:rPr lang="de-AT" sz="1000" i="1" dirty="0" err="1"/>
              <a:t>work</a:t>
            </a:r>
            <a:r>
              <a:rPr lang="de-AT" sz="1000" i="1" dirty="0"/>
              <a:t> </a:t>
            </a:r>
            <a:r>
              <a:rPr lang="de-AT" sz="1000" i="1" dirty="0" err="1"/>
              <a:t>with</a:t>
            </a:r>
            <a:r>
              <a:rPr lang="de-AT" sz="1000" i="1" dirty="0"/>
              <a:t> </a:t>
            </a:r>
            <a:r>
              <a:rPr lang="de-AT" sz="1000" i="1" dirty="0" err="1"/>
              <a:t>the</a:t>
            </a:r>
            <a:r>
              <a:rPr lang="de-AT" sz="1000" i="1" dirty="0"/>
              <a:t> </a:t>
            </a:r>
            <a:r>
              <a:rPr lang="de-AT" sz="1000" i="1" dirty="0" err="1"/>
              <a:t>machine</a:t>
            </a:r>
            <a:r>
              <a:rPr lang="de-AT" sz="1000" i="1" dirty="0"/>
              <a:t> </a:t>
            </a:r>
            <a:r>
              <a:rPr lang="de-AT" sz="1000" i="1" dirty="0" err="1"/>
              <a:t>data</a:t>
            </a:r>
            <a:r>
              <a:rPr lang="de-AT" sz="1000" i="1" dirty="0"/>
              <a:t>. </a:t>
            </a:r>
            <a:r>
              <a:rPr lang="de-AT" sz="1000" i="1" dirty="0" err="1"/>
              <a:t>For</a:t>
            </a:r>
            <a:r>
              <a:rPr lang="de-AT" sz="1000" i="1" dirty="0"/>
              <a:t> </a:t>
            </a:r>
            <a:r>
              <a:rPr lang="de-AT" sz="1000" i="1" dirty="0" err="1"/>
              <a:t>example</a:t>
            </a:r>
            <a:r>
              <a:rPr lang="de-AT" sz="1000" i="1" dirty="0"/>
              <a:t> variable </a:t>
            </a:r>
            <a:r>
              <a:rPr lang="de-AT" sz="1000" i="1" dirty="0" err="1"/>
              <a:t>seed</a:t>
            </a:r>
            <a:r>
              <a:rPr lang="de-AT" sz="1000" i="1" dirty="0"/>
              <a:t> </a:t>
            </a:r>
            <a:r>
              <a:rPr lang="de-AT" sz="1000" i="1" dirty="0" err="1"/>
              <a:t>control</a:t>
            </a:r>
            <a:r>
              <a:rPr lang="de-AT" sz="1000" i="1" dirty="0"/>
              <a:t> </a:t>
            </a:r>
            <a:r>
              <a:rPr lang="de-AT" sz="1000" i="1" dirty="0" err="1"/>
              <a:t>for</a:t>
            </a:r>
            <a:r>
              <a:rPr lang="de-AT" sz="1000" i="1" dirty="0"/>
              <a:t> </a:t>
            </a:r>
            <a:r>
              <a:rPr lang="de-AT" sz="1000" i="1" dirty="0" err="1"/>
              <a:t>planning</a:t>
            </a:r>
            <a:r>
              <a:rPr lang="de-AT" sz="1000" i="1" dirty="0"/>
              <a:t> </a:t>
            </a:r>
            <a:r>
              <a:rPr lang="de-AT" sz="1000" i="1" dirty="0" err="1"/>
              <a:t>seed</a:t>
            </a:r>
            <a:r>
              <a:rPr lang="de-AT" sz="1000" i="1" dirty="0"/>
              <a:t> </a:t>
            </a:r>
            <a:r>
              <a:rPr lang="de-AT" sz="1000" i="1" dirty="0" err="1"/>
              <a:t>usage</a:t>
            </a:r>
            <a:r>
              <a:rPr lang="de-AT" sz="1000" i="1" dirty="0"/>
              <a:t> </a:t>
            </a:r>
            <a:r>
              <a:rPr lang="de-AT" sz="1000" i="1" dirty="0" err="1"/>
              <a:t>of</a:t>
            </a:r>
            <a:r>
              <a:rPr lang="de-AT" sz="1000" i="1" dirty="0"/>
              <a:t> </a:t>
            </a:r>
            <a:r>
              <a:rPr lang="de-AT" sz="1000" i="1" dirty="0" err="1"/>
              <a:t>the</a:t>
            </a:r>
            <a:r>
              <a:rPr lang="de-AT" sz="1000" i="1" dirty="0"/>
              <a:t> </a:t>
            </a:r>
            <a:r>
              <a:rPr lang="de-AT" sz="1000" i="1" dirty="0" err="1"/>
              <a:t>following</a:t>
            </a:r>
            <a:r>
              <a:rPr lang="de-AT" sz="1000" i="1" dirty="0"/>
              <a:t> </a:t>
            </a:r>
            <a:r>
              <a:rPr lang="de-AT" sz="1000" i="1" dirty="0" err="1"/>
              <a:t>year</a:t>
            </a:r>
            <a:r>
              <a:rPr lang="de-AT" sz="1000" i="1" dirty="0"/>
              <a:t>.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000" i="1" dirty="0" err="1"/>
              <a:t>Possibility</a:t>
            </a:r>
            <a:r>
              <a:rPr lang="de-AT" sz="1000" i="1" dirty="0"/>
              <a:t> to </a:t>
            </a:r>
            <a:r>
              <a:rPr lang="de-AT" sz="1000" i="1" dirty="0" err="1"/>
              <a:t>use</a:t>
            </a:r>
            <a:r>
              <a:rPr lang="de-AT" sz="1000" i="1" dirty="0"/>
              <a:t> (NEXT Farming) Live </a:t>
            </a:r>
            <a:r>
              <a:rPr lang="de-AT" sz="1000" i="1" dirty="0" err="1"/>
              <a:t>for</a:t>
            </a:r>
            <a:r>
              <a:rPr lang="de-AT" sz="1000" i="1" dirty="0"/>
              <a:t> </a:t>
            </a:r>
            <a:r>
              <a:rPr lang="de-AT" sz="1000" i="1" dirty="0" err="1"/>
              <a:t>having</a:t>
            </a:r>
            <a:r>
              <a:rPr lang="de-AT" sz="1000" i="1" dirty="0"/>
              <a:t> an </a:t>
            </a:r>
            <a:r>
              <a:rPr lang="de-DE" sz="1000" i="1" dirty="0"/>
              <a:t>live </a:t>
            </a:r>
            <a:r>
              <a:rPr lang="de-DE" sz="1000" i="1" dirty="0" err="1"/>
              <a:t>status</a:t>
            </a:r>
            <a:r>
              <a:rPr lang="de-DE" sz="1000" i="1" dirty="0"/>
              <a:t> and </a:t>
            </a:r>
            <a:r>
              <a:rPr lang="de-DE" sz="1000" i="1" dirty="0" err="1"/>
              <a:t>overview</a:t>
            </a:r>
            <a:r>
              <a:rPr lang="de-DE" sz="1000" i="1" dirty="0"/>
              <a:t> </a:t>
            </a:r>
            <a:r>
              <a:rPr lang="de-DE" sz="1000" i="1" dirty="0" err="1"/>
              <a:t>from</a:t>
            </a:r>
            <a:r>
              <a:rPr lang="de-DE" sz="1000" i="1" dirty="0"/>
              <a:t> </a:t>
            </a:r>
            <a:r>
              <a:rPr lang="de-DE" sz="1000" i="1" dirty="0" err="1"/>
              <a:t>the</a:t>
            </a:r>
            <a:r>
              <a:rPr lang="de-DE" sz="1000" i="1" dirty="0"/>
              <a:t> </a:t>
            </a:r>
            <a:r>
              <a:rPr lang="de-DE" sz="1000" i="1" dirty="0" err="1"/>
              <a:t>working</a:t>
            </a:r>
            <a:r>
              <a:rPr lang="de-DE" sz="1000" i="1" dirty="0"/>
              <a:t> </a:t>
            </a:r>
            <a:r>
              <a:rPr lang="de-DE" sz="1000" i="1" dirty="0" err="1"/>
              <a:t>machinery</a:t>
            </a:r>
            <a:r>
              <a:rPr lang="de-DE" sz="1000" i="1" dirty="0"/>
              <a:t> and </a:t>
            </a:r>
            <a:r>
              <a:rPr lang="de-DE" sz="1000" i="1" dirty="0" err="1"/>
              <a:t>from</a:t>
            </a:r>
            <a:r>
              <a:rPr lang="de-DE" sz="1000" i="1" dirty="0"/>
              <a:t> </a:t>
            </a:r>
            <a:r>
              <a:rPr lang="de-DE" sz="1000" i="1" dirty="0" err="1"/>
              <a:t>latest</a:t>
            </a:r>
            <a:r>
              <a:rPr lang="de-DE" sz="1000" i="1" dirty="0"/>
              <a:t> </a:t>
            </a:r>
            <a:r>
              <a:rPr lang="de-DE" sz="1000" i="1" dirty="0" err="1"/>
              <a:t>data</a:t>
            </a:r>
            <a:r>
              <a:rPr lang="de-DE" sz="1000" i="1" dirty="0"/>
              <a:t> </a:t>
            </a:r>
            <a:r>
              <a:rPr lang="de-DE" sz="1000" i="1" dirty="0" err="1"/>
              <a:t>generated</a:t>
            </a:r>
            <a:r>
              <a:rPr lang="de-DE" sz="1000" i="1" dirty="0"/>
              <a:t> </a:t>
            </a:r>
            <a:r>
              <a:rPr lang="de-DE" sz="1000" i="1" dirty="0" err="1"/>
              <a:t>by</a:t>
            </a:r>
            <a:r>
              <a:rPr lang="de-DE" sz="1000" i="1" dirty="0"/>
              <a:t> </a:t>
            </a:r>
            <a:r>
              <a:rPr lang="de-DE" sz="1000" i="1" dirty="0" err="1"/>
              <a:t>these</a:t>
            </a:r>
            <a:r>
              <a:rPr lang="de-DE" sz="1000" i="1" dirty="0"/>
              <a:t> </a:t>
            </a:r>
            <a:r>
              <a:rPr lang="de-DE" sz="1000" i="1" dirty="0" err="1"/>
              <a:t>machines</a:t>
            </a:r>
            <a:r>
              <a:rPr lang="de-DE" sz="1000" i="1" dirty="0"/>
              <a:t>.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endParaRPr lang="de-DE" sz="1400" i="1" dirty="0">
              <a:solidFill>
                <a:schemeClr val="accent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72A273-F548-4F2A-8922-C53EE8E6679F}"/>
              </a:ext>
            </a:extLst>
          </p:cNvPr>
          <p:cNvSpPr/>
          <p:nvPr/>
        </p:nvSpPr>
        <p:spPr>
          <a:xfrm>
            <a:off x="453006" y="4190831"/>
            <a:ext cx="2246375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Feeling </a:t>
            </a:r>
            <a:r>
              <a:rPr lang="de-DE" sz="1400" b="1" dirty="0" err="1">
                <a:solidFill>
                  <a:schemeClr val="accent1"/>
                </a:solidFill>
              </a:rPr>
              <a:t>of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being</a:t>
            </a:r>
            <a:r>
              <a:rPr lang="de-DE" sz="1400" b="1" dirty="0">
                <a:solidFill>
                  <a:schemeClr val="accent1"/>
                </a:solidFill>
              </a:rPr>
              <a:t> happy …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7288C7-DE5B-4E58-9F4F-1C4EC9B974FB}"/>
              </a:ext>
            </a:extLst>
          </p:cNvPr>
          <p:cNvSpPr txBox="1"/>
          <p:nvPr/>
        </p:nvSpPr>
        <p:spPr>
          <a:xfrm>
            <a:off x="453006" y="4496016"/>
            <a:ext cx="10964411" cy="15860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000" i="1" dirty="0"/>
              <a:t>Connection </a:t>
            </a:r>
            <a:r>
              <a:rPr lang="de-DE" sz="1000" i="1" dirty="0" err="1"/>
              <a:t>between</a:t>
            </a:r>
            <a:r>
              <a:rPr lang="de-DE" sz="1000" i="1" dirty="0"/>
              <a:t> </a:t>
            </a:r>
            <a:r>
              <a:rPr lang="de-DE" sz="1000" i="1" dirty="0" err="1"/>
              <a:t>big</a:t>
            </a:r>
            <a:r>
              <a:rPr lang="de-DE" sz="1000" i="1" dirty="0"/>
              <a:t> </a:t>
            </a:r>
            <a:r>
              <a:rPr lang="de-DE" sz="1000" i="1" dirty="0" err="1"/>
              <a:t>farm</a:t>
            </a:r>
            <a:r>
              <a:rPr lang="de-DE" sz="1000" i="1" dirty="0"/>
              <a:t>, </a:t>
            </a:r>
            <a:r>
              <a:rPr lang="de-DE" sz="1000" i="1" dirty="0" err="1"/>
              <a:t>organized</a:t>
            </a:r>
            <a:r>
              <a:rPr lang="de-DE" sz="1000" i="1" dirty="0"/>
              <a:t> </a:t>
            </a:r>
            <a:r>
              <a:rPr lang="de-DE" sz="1000" i="1" dirty="0" err="1"/>
              <a:t>farm</a:t>
            </a:r>
            <a:r>
              <a:rPr lang="de-DE" sz="1000" i="1" dirty="0"/>
              <a:t> </a:t>
            </a:r>
            <a:r>
              <a:rPr lang="de-DE" sz="1000" i="1" dirty="0" err="1"/>
              <a:t>manager</a:t>
            </a:r>
            <a:r>
              <a:rPr lang="de-DE" sz="1000" i="1" dirty="0"/>
              <a:t> and </a:t>
            </a:r>
            <a:r>
              <a:rPr lang="de-DE" sz="1000" i="1" dirty="0" err="1"/>
              <a:t>smaller</a:t>
            </a:r>
            <a:r>
              <a:rPr lang="de-DE" sz="1000" i="1" dirty="0"/>
              <a:t> </a:t>
            </a:r>
            <a:r>
              <a:rPr lang="de-DE" sz="1000" i="1" dirty="0" err="1"/>
              <a:t>farmers</a:t>
            </a:r>
            <a:r>
              <a:rPr lang="de-DE" sz="1000" i="1" dirty="0"/>
              <a:t> (</a:t>
            </a:r>
            <a:r>
              <a:rPr lang="de-DE" sz="1000" i="1" dirty="0" err="1"/>
              <a:t>show</a:t>
            </a:r>
            <a:r>
              <a:rPr lang="de-DE" sz="1000" i="1" dirty="0"/>
              <a:t> </a:t>
            </a:r>
            <a:r>
              <a:rPr lang="de-DE" sz="1000" i="1" dirty="0" err="1"/>
              <a:t>them</a:t>
            </a:r>
            <a:r>
              <a:rPr lang="de-DE" sz="1000" i="1" dirty="0"/>
              <a:t> </a:t>
            </a:r>
            <a:r>
              <a:rPr lang="de-DE" sz="1000" i="1" dirty="0" err="1"/>
              <a:t>while</a:t>
            </a:r>
            <a:r>
              <a:rPr lang="de-DE" sz="1000" i="1" dirty="0"/>
              <a:t> </a:t>
            </a:r>
            <a:r>
              <a:rPr lang="de-DE" sz="1000" i="1" dirty="0" err="1"/>
              <a:t>talking</a:t>
            </a:r>
            <a:r>
              <a:rPr lang="de-DE" sz="1000" i="1" dirty="0"/>
              <a:t> and </a:t>
            </a:r>
            <a:r>
              <a:rPr lang="de-DE" sz="1000" i="1" dirty="0" err="1"/>
              <a:t>discussion</a:t>
            </a:r>
            <a:r>
              <a:rPr lang="de-DE" sz="1000" i="1" dirty="0"/>
              <a:t> and </a:t>
            </a:r>
            <a:r>
              <a:rPr lang="de-DE" sz="1000" i="1" dirty="0" err="1"/>
              <a:t>laughing</a:t>
            </a:r>
            <a:r>
              <a:rPr lang="de-DE" sz="1000" i="1" dirty="0"/>
              <a:t> like </a:t>
            </a:r>
            <a:r>
              <a:rPr lang="de-DE" sz="1000" i="1" dirty="0" err="1"/>
              <a:t>eversthing</a:t>
            </a:r>
            <a:r>
              <a:rPr lang="de-DE" sz="1000" i="1" dirty="0"/>
              <a:t> </a:t>
            </a:r>
            <a:r>
              <a:rPr lang="de-DE" sz="1000" i="1" dirty="0" err="1"/>
              <a:t>is</a:t>
            </a:r>
            <a:r>
              <a:rPr lang="de-DE" sz="1000" i="1" dirty="0"/>
              <a:t> </a:t>
            </a:r>
            <a:r>
              <a:rPr lang="de-DE" sz="1000" i="1" dirty="0" err="1"/>
              <a:t>sorted</a:t>
            </a:r>
            <a:r>
              <a:rPr lang="de-DE" sz="1000" i="1" dirty="0"/>
              <a:t> out) and </a:t>
            </a:r>
            <a:r>
              <a:rPr lang="de-DE" sz="1000" i="1" dirty="0" err="1"/>
              <a:t>shareholders</a:t>
            </a:r>
            <a:r>
              <a:rPr lang="de-DE" sz="1000" i="1" dirty="0"/>
              <a:t> </a:t>
            </a:r>
            <a:r>
              <a:rPr lang="de-DE" sz="1000" i="1" dirty="0" err="1"/>
              <a:t>or</a:t>
            </a:r>
            <a:r>
              <a:rPr lang="de-DE" sz="1000" i="1" dirty="0"/>
              <a:t> </a:t>
            </a:r>
            <a:r>
              <a:rPr lang="de-DE" sz="1000" i="1" dirty="0" err="1"/>
              <a:t>workers</a:t>
            </a:r>
            <a:r>
              <a:rPr lang="de-DE" sz="1000" i="1" dirty="0"/>
              <a:t>/</a:t>
            </a:r>
            <a:r>
              <a:rPr lang="de-DE" sz="1000" i="1" dirty="0" err="1"/>
              <a:t>tractor</a:t>
            </a:r>
            <a:r>
              <a:rPr lang="de-DE" sz="1000" i="1" dirty="0"/>
              <a:t> </a:t>
            </a:r>
            <a:r>
              <a:rPr lang="de-DE" sz="1000" i="1" dirty="0" err="1"/>
              <a:t>drivers</a:t>
            </a:r>
            <a:r>
              <a:rPr lang="de-DE" sz="1000" i="1" dirty="0"/>
              <a:t> </a:t>
            </a:r>
            <a:r>
              <a:rPr lang="de-DE" sz="1000" i="1" dirty="0" err="1"/>
              <a:t>using</a:t>
            </a:r>
            <a:r>
              <a:rPr lang="de-DE" sz="1000" i="1" dirty="0"/>
              <a:t> </a:t>
            </a:r>
            <a:r>
              <a:rPr lang="de-DE" sz="1000" i="1" dirty="0" err="1"/>
              <a:t>the</a:t>
            </a:r>
            <a:r>
              <a:rPr lang="de-DE" sz="1000" i="1" dirty="0"/>
              <a:t> </a:t>
            </a:r>
            <a:r>
              <a:rPr lang="de-DE" sz="1000" i="1" dirty="0" err="1"/>
              <a:t>software</a:t>
            </a:r>
            <a:r>
              <a:rPr lang="de-DE" sz="1000" i="1" dirty="0"/>
              <a:t> on </a:t>
            </a:r>
            <a:r>
              <a:rPr lang="de-DE" sz="1000" i="1" dirty="0" err="1"/>
              <a:t>the</a:t>
            </a:r>
            <a:r>
              <a:rPr lang="de-DE" sz="1000" i="1" dirty="0"/>
              <a:t> </a:t>
            </a:r>
            <a:r>
              <a:rPr lang="de-DE" sz="1000" i="1" dirty="0" err="1"/>
              <a:t>machines</a:t>
            </a:r>
            <a:r>
              <a:rPr lang="de-DE" sz="1000" i="1" dirty="0"/>
              <a:t> to </a:t>
            </a:r>
            <a:r>
              <a:rPr lang="de-DE" sz="1000" i="1" dirty="0" err="1"/>
              <a:t>show</a:t>
            </a:r>
            <a:r>
              <a:rPr lang="de-DE" sz="1000" i="1" dirty="0"/>
              <a:t> </a:t>
            </a:r>
            <a:r>
              <a:rPr lang="de-DE" sz="1000" i="1" dirty="0" err="1"/>
              <a:t>the</a:t>
            </a:r>
            <a:r>
              <a:rPr lang="de-DE" sz="1000" i="1" dirty="0"/>
              <a:t> easy </a:t>
            </a:r>
            <a:r>
              <a:rPr lang="de-DE" sz="1000" i="1" dirty="0" err="1"/>
              <a:t>way</a:t>
            </a:r>
            <a:r>
              <a:rPr lang="de-DE" sz="1000" i="1" dirty="0"/>
              <a:t> </a:t>
            </a:r>
            <a:r>
              <a:rPr lang="de-DE" sz="1000" i="1" dirty="0" err="1"/>
              <a:t>of</a:t>
            </a:r>
            <a:r>
              <a:rPr lang="de-DE" sz="1000" i="1" dirty="0"/>
              <a:t> </a:t>
            </a:r>
            <a:r>
              <a:rPr lang="de-DE" sz="1000" i="1" dirty="0" err="1"/>
              <a:t>operating</a:t>
            </a:r>
            <a:r>
              <a:rPr lang="de-DE" sz="1000" i="1" dirty="0"/>
              <a:t> </a:t>
            </a:r>
            <a:r>
              <a:rPr lang="de-DE" sz="1000" i="1" dirty="0" err="1"/>
              <a:t>it</a:t>
            </a:r>
            <a:r>
              <a:rPr lang="de-DE" sz="1000" i="1" dirty="0"/>
              <a:t> and </a:t>
            </a:r>
            <a:r>
              <a:rPr lang="de-DE" sz="1000" i="1" dirty="0" err="1"/>
              <a:t>switching</a:t>
            </a:r>
            <a:r>
              <a:rPr lang="de-DE" sz="1000" i="1" dirty="0"/>
              <a:t> </a:t>
            </a:r>
            <a:r>
              <a:rPr lang="de-DE" sz="1000" i="1" dirty="0" err="1"/>
              <a:t>between</a:t>
            </a:r>
            <a:r>
              <a:rPr lang="de-DE" sz="1000" i="1" dirty="0"/>
              <a:t> </a:t>
            </a:r>
            <a:r>
              <a:rPr lang="de-DE" sz="1000" i="1" dirty="0" err="1"/>
              <a:t>the</a:t>
            </a:r>
            <a:r>
              <a:rPr lang="de-DE" sz="1000" i="1" dirty="0"/>
              <a:t> </a:t>
            </a:r>
            <a:r>
              <a:rPr lang="de-DE" sz="1000" i="1" dirty="0" err="1"/>
              <a:t>machineries</a:t>
            </a:r>
            <a:r>
              <a:rPr lang="de-DE" sz="1000" i="1" dirty="0"/>
              <a:t>.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endParaRPr lang="de-DE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C9E6D7-3DFC-48A2-8F72-F1DCD2C6B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782" y="6356350"/>
            <a:ext cx="9150338" cy="365125"/>
          </a:xfrm>
        </p:spPr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FE6D9C-A3B2-4D0E-A519-36EBCA38D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279000"/>
            <a:ext cx="4473548" cy="318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dirty="0"/>
              <a:t>Story </a:t>
            </a:r>
            <a:r>
              <a:rPr lang="de-DE" dirty="0" err="1"/>
              <a:t>name</a:t>
            </a:r>
            <a:r>
              <a:rPr lang="de-DE" dirty="0"/>
              <a:t>: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</a:t>
            </a: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615763-FA75-478C-804B-A0D1B86E6F3B}"/>
              </a:ext>
            </a:extLst>
          </p:cNvPr>
          <p:cNvSpPr/>
          <p:nvPr/>
        </p:nvSpPr>
        <p:spPr>
          <a:xfrm>
            <a:off x="628651" y="1937856"/>
            <a:ext cx="2187954" cy="3514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Recipient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Farm manager in charge of a big grain farm, different smaller farms and shareholders and other side-projects like fattening pigs and contractor (especially seeding)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D35C01B-EDEA-4FEA-8CB2-EE277EEC68F9}"/>
              </a:ext>
            </a:extLst>
          </p:cNvPr>
          <p:cNvSpPr/>
          <p:nvPr/>
        </p:nvSpPr>
        <p:spPr>
          <a:xfrm>
            <a:off x="2816605" y="1937855"/>
            <a:ext cx="2187954" cy="35140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Reason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why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de-DE" sz="1000" i="1" dirty="0">
                <a:solidFill>
                  <a:schemeClr val="tx1"/>
                </a:solidFill>
              </a:rPr>
              <a:t>- easy to </a:t>
            </a:r>
            <a:r>
              <a:rPr lang="de-DE" sz="1000" i="1" dirty="0" err="1">
                <a:solidFill>
                  <a:schemeClr val="tx1"/>
                </a:solidFill>
              </a:rPr>
              <a:t>use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software</a:t>
            </a:r>
            <a:r>
              <a:rPr lang="de-DE" sz="1000" i="1" dirty="0">
                <a:solidFill>
                  <a:schemeClr val="tx1"/>
                </a:solidFill>
              </a:rPr>
              <a:t> (</a:t>
            </a:r>
            <a:r>
              <a:rPr lang="de-DE" sz="1000" i="1" dirty="0" err="1">
                <a:solidFill>
                  <a:schemeClr val="tx1"/>
                </a:solidFill>
              </a:rPr>
              <a:t>without</a:t>
            </a:r>
            <a:r>
              <a:rPr lang="de-DE" sz="1000" i="1" dirty="0">
                <a:solidFill>
                  <a:schemeClr val="tx1"/>
                </a:solidFill>
              </a:rPr>
              <a:t> USB)</a:t>
            </a:r>
            <a:br>
              <a:rPr lang="de-DE" sz="1000" i="1" dirty="0">
                <a:solidFill>
                  <a:schemeClr val="tx1"/>
                </a:solidFill>
              </a:rPr>
            </a:br>
            <a:r>
              <a:rPr lang="de-DE" sz="1000" i="1" dirty="0">
                <a:solidFill>
                  <a:schemeClr val="tx1"/>
                </a:solidFill>
              </a:rPr>
              <a:t>- </a:t>
            </a:r>
            <a:r>
              <a:rPr lang="de-DE" sz="1000" i="1" dirty="0" err="1">
                <a:solidFill>
                  <a:schemeClr val="tx1"/>
                </a:solidFill>
              </a:rPr>
              <a:t>usable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for</a:t>
            </a:r>
            <a:r>
              <a:rPr lang="de-DE" sz="1000" i="1" dirty="0">
                <a:solidFill>
                  <a:schemeClr val="tx1"/>
                </a:solidFill>
              </a:rPr>
              <a:t> different </a:t>
            </a:r>
            <a:r>
              <a:rPr lang="de-DE" sz="1000" i="1" dirty="0" err="1">
                <a:solidFill>
                  <a:schemeClr val="tx1"/>
                </a:solidFill>
              </a:rPr>
              <a:t>machines</a:t>
            </a:r>
            <a:br>
              <a:rPr lang="de-DE" sz="1000" i="1" dirty="0">
                <a:solidFill>
                  <a:schemeClr val="tx1"/>
                </a:solidFill>
              </a:rPr>
            </a:br>
            <a:r>
              <a:rPr lang="de-DE" sz="1000" i="1" dirty="0">
                <a:solidFill>
                  <a:schemeClr val="tx1"/>
                </a:solidFill>
              </a:rPr>
              <a:t>- </a:t>
            </a:r>
            <a:r>
              <a:rPr lang="de-DE" sz="1000" i="1" dirty="0" err="1">
                <a:solidFill>
                  <a:schemeClr val="tx1"/>
                </a:solidFill>
              </a:rPr>
              <a:t>great</a:t>
            </a:r>
            <a:r>
              <a:rPr lang="de-DE" sz="1000" i="1" dirty="0">
                <a:solidFill>
                  <a:schemeClr val="tx1"/>
                </a:solidFill>
              </a:rPr>
              <a:t> to </a:t>
            </a:r>
            <a:r>
              <a:rPr lang="de-DE" sz="1000" i="1" dirty="0" err="1">
                <a:solidFill>
                  <a:schemeClr val="tx1"/>
                </a:solidFill>
              </a:rPr>
              <a:t>get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information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for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managament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software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of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the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farm</a:t>
            </a:r>
            <a:endParaRPr lang="de-DE" sz="1000" i="1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4031BA4-56D9-4526-9F79-C829E377B362}"/>
              </a:ext>
            </a:extLst>
          </p:cNvPr>
          <p:cNvSpPr/>
          <p:nvPr/>
        </p:nvSpPr>
        <p:spPr>
          <a:xfrm>
            <a:off x="5004558" y="1937856"/>
            <a:ext cx="2187954" cy="156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>
                <a:solidFill>
                  <a:srgbClr val="44A12C"/>
                </a:solidFill>
              </a:rPr>
              <a:t>Solution </a:t>
            </a:r>
            <a:r>
              <a:rPr lang="de-DE" sz="1200" b="1" u="sng" dirty="0" err="1">
                <a:solidFill>
                  <a:srgbClr val="44A12C"/>
                </a:solidFill>
              </a:rPr>
              <a:t>as</a:t>
            </a:r>
            <a:r>
              <a:rPr lang="de-DE" sz="1200" b="1" u="sng" dirty="0">
                <a:solidFill>
                  <a:srgbClr val="44A12C"/>
                </a:solidFill>
              </a:rPr>
              <a:t> USP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- </a:t>
            </a:r>
            <a:r>
              <a:rPr lang="en-US" sz="1000" i="1" dirty="0" err="1">
                <a:solidFill>
                  <a:schemeClr val="tx1"/>
                </a:solidFill>
              </a:rPr>
              <a:t>Wifi</a:t>
            </a:r>
            <a:r>
              <a:rPr lang="en-US" sz="1000" i="1" dirty="0">
                <a:solidFill>
                  <a:schemeClr val="tx1"/>
                </a:solidFill>
              </a:rPr>
              <a:t> accessible</a:t>
            </a:r>
            <a:br>
              <a:rPr lang="en-US" sz="1000" i="1" dirty="0">
                <a:solidFill>
                  <a:schemeClr val="tx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- One standard for all machines</a:t>
            </a:r>
            <a:br>
              <a:rPr lang="en-US" sz="1000" i="1" dirty="0">
                <a:solidFill>
                  <a:schemeClr val="tx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- </a:t>
            </a:r>
            <a:r>
              <a:rPr lang="en-US" sz="1000" i="1" dirty="0" err="1">
                <a:solidFill>
                  <a:schemeClr val="tx1"/>
                </a:solidFill>
              </a:rPr>
              <a:t>Conntected</a:t>
            </a:r>
            <a:r>
              <a:rPr lang="en-US" sz="1000" i="1" dirty="0">
                <a:solidFill>
                  <a:schemeClr val="tx1"/>
                </a:solidFill>
              </a:rPr>
              <a:t> to planning software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5004558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>
                <a:solidFill>
                  <a:schemeClr val="accent1"/>
                </a:solidFill>
              </a:rPr>
              <a:t>WOW </a:t>
            </a:r>
            <a:r>
              <a:rPr lang="de-DE" sz="1200" b="1" u="sng" dirty="0" err="1">
                <a:solidFill>
                  <a:schemeClr val="accent1"/>
                </a:solidFill>
              </a:rPr>
              <a:t>Effect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I don’t have to organize the data manually but can trust on </a:t>
            </a:r>
            <a:r>
              <a:rPr lang="en-US" sz="1000" i="1" dirty="0" err="1">
                <a:solidFill>
                  <a:schemeClr val="tx1"/>
                </a:solidFill>
              </a:rPr>
              <a:t>Wifi</a:t>
            </a:r>
            <a:r>
              <a:rPr lang="en-US" sz="1000" i="1" dirty="0">
                <a:solidFill>
                  <a:schemeClr val="tx1"/>
                </a:solidFill>
              </a:rPr>
              <a:t> and the program.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F373BB-5EC9-4D09-AA7F-37BAEFDCD536}"/>
              </a:ext>
            </a:extLst>
          </p:cNvPr>
          <p:cNvSpPr/>
          <p:nvPr/>
        </p:nvSpPr>
        <p:spPr>
          <a:xfrm>
            <a:off x="7192511" y="1937856"/>
            <a:ext cx="2187955" cy="156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Introduction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de-DE" sz="1000" i="1" dirty="0">
                <a:solidFill>
                  <a:schemeClr val="tx1"/>
                </a:solidFill>
              </a:rPr>
              <a:t>Different </a:t>
            </a:r>
            <a:r>
              <a:rPr lang="de-DE" sz="1000" i="1" dirty="0" err="1">
                <a:solidFill>
                  <a:schemeClr val="tx1"/>
                </a:solidFill>
              </a:rPr>
              <a:t>field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sizes</a:t>
            </a:r>
            <a:r>
              <a:rPr lang="de-DE" sz="1000" i="1" dirty="0">
                <a:solidFill>
                  <a:schemeClr val="tx1"/>
                </a:solidFill>
              </a:rPr>
              <a:t>, </a:t>
            </a:r>
            <a:r>
              <a:rPr lang="de-DE" sz="1000" i="1" dirty="0" err="1">
                <a:solidFill>
                  <a:schemeClr val="tx1"/>
                </a:solidFill>
              </a:rPr>
              <a:t>machinery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drives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through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small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village</a:t>
            </a:r>
            <a:r>
              <a:rPr lang="de-DE" sz="1000" i="1" dirty="0">
                <a:solidFill>
                  <a:schemeClr val="tx1"/>
                </a:solidFill>
              </a:rPr>
              <a:t>, </a:t>
            </a:r>
            <a:r>
              <a:rPr lang="de-DE" sz="1000" i="1" dirty="0" err="1">
                <a:solidFill>
                  <a:schemeClr val="tx1"/>
                </a:solidFill>
              </a:rPr>
              <a:t>drivers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looking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for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field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starts</a:t>
            </a:r>
            <a:r>
              <a:rPr lang="de-DE" sz="1000" i="1" dirty="0">
                <a:solidFill>
                  <a:schemeClr val="tx1"/>
                </a:solidFill>
              </a:rPr>
              <a:t>, </a:t>
            </a:r>
            <a:r>
              <a:rPr lang="de-DE" sz="1000" i="1" dirty="0" err="1">
                <a:solidFill>
                  <a:schemeClr val="tx1"/>
                </a:solidFill>
              </a:rPr>
              <a:t>maps</a:t>
            </a:r>
            <a:r>
              <a:rPr lang="de-DE" sz="1000" i="1" dirty="0">
                <a:solidFill>
                  <a:schemeClr val="tx1"/>
                </a:solidFill>
              </a:rPr>
              <a:t>, </a:t>
            </a:r>
            <a:r>
              <a:rPr lang="de-DE" sz="1000" i="1" dirty="0" err="1">
                <a:solidFill>
                  <a:schemeClr val="tx1"/>
                </a:solidFill>
              </a:rPr>
              <a:t>show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software</a:t>
            </a:r>
            <a:endParaRPr lang="de-DE" sz="1000" i="1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1D36CC7-DE95-4827-81F2-BCC0538FE774}"/>
              </a:ext>
            </a:extLst>
          </p:cNvPr>
          <p:cNvSpPr/>
          <p:nvPr/>
        </p:nvSpPr>
        <p:spPr>
          <a:xfrm>
            <a:off x="628651" y="5451948"/>
            <a:ext cx="10938371" cy="7391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 err="1">
                <a:solidFill>
                  <a:schemeClr val="accent1"/>
                </a:solidFill>
              </a:rPr>
              <a:t>Organization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628651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 err="1">
                <a:solidFill>
                  <a:schemeClr val="accent1"/>
                </a:solidFill>
              </a:rPr>
              <a:t>Functional</a:t>
            </a:r>
            <a:r>
              <a:rPr lang="de-DE" sz="1200" b="1" u="sng" dirty="0">
                <a:solidFill>
                  <a:schemeClr val="accent1"/>
                </a:solidFill>
              </a:rPr>
              <a:t> </a:t>
            </a:r>
            <a:r>
              <a:rPr lang="de-DE" sz="1200" b="1" u="sng" dirty="0" err="1">
                <a:solidFill>
                  <a:schemeClr val="accent1"/>
                </a:solidFill>
              </a:rPr>
              <a:t>benefit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- Quick adjustment according to field information</a:t>
            </a:r>
            <a:br>
              <a:rPr lang="de-DE" sz="1000" i="1" dirty="0">
                <a:solidFill>
                  <a:schemeClr val="tx1"/>
                </a:solidFill>
              </a:rPr>
            </a:br>
            <a:r>
              <a:rPr lang="de-DE" sz="1000" i="1" dirty="0">
                <a:solidFill>
                  <a:schemeClr val="tx1"/>
                </a:solidFill>
              </a:rPr>
              <a:t>- Moving </a:t>
            </a:r>
            <a:r>
              <a:rPr lang="de-DE" sz="1000" i="1" dirty="0" err="1">
                <a:solidFill>
                  <a:schemeClr val="tx1"/>
                </a:solidFill>
              </a:rPr>
              <a:t>from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one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manufacturer</a:t>
            </a:r>
            <a:r>
              <a:rPr lang="de-DE" sz="1000" i="1" dirty="0">
                <a:solidFill>
                  <a:schemeClr val="tx1"/>
                </a:solidFill>
              </a:rPr>
              <a:t> to </a:t>
            </a:r>
            <a:r>
              <a:rPr lang="de-DE" sz="1000" i="1" dirty="0" err="1">
                <a:solidFill>
                  <a:schemeClr val="tx1"/>
                </a:solidFill>
              </a:rPr>
              <a:t>another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one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without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losing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information</a:t>
            </a:r>
            <a:br>
              <a:rPr lang="en-US" sz="1000" i="1" dirty="0">
                <a:solidFill>
                  <a:schemeClr val="tx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- no transfer medium needed</a:t>
            </a:r>
            <a:endParaRPr lang="de-DE" sz="1000" i="1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2816605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>
                <a:solidFill>
                  <a:schemeClr val="accent1"/>
                </a:solidFill>
              </a:rPr>
              <a:t>Emotional </a:t>
            </a:r>
            <a:r>
              <a:rPr lang="de-DE" sz="1200" b="1" u="sng" dirty="0" err="1">
                <a:solidFill>
                  <a:schemeClr val="accent1"/>
                </a:solidFill>
              </a:rPr>
              <a:t>benefit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- less dead time for adjusting machinery</a:t>
            </a:r>
            <a:br>
              <a:rPr lang="de-DE" sz="1000" b="1" i="1" u="sng" dirty="0">
                <a:solidFill>
                  <a:schemeClr val="tx1"/>
                </a:solidFill>
              </a:rPr>
            </a:br>
            <a:r>
              <a:rPr lang="de-DE" sz="1000" i="1" dirty="0">
                <a:solidFill>
                  <a:schemeClr val="tx1"/>
                </a:solidFill>
              </a:rPr>
              <a:t>- </a:t>
            </a:r>
            <a:r>
              <a:rPr lang="de-DE" sz="1000" i="1" dirty="0" err="1">
                <a:solidFill>
                  <a:schemeClr val="tx1"/>
                </a:solidFill>
              </a:rPr>
              <a:t>cost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effective</a:t>
            </a:r>
            <a:br>
              <a:rPr lang="de-DE" sz="1000" i="1" dirty="0">
                <a:solidFill>
                  <a:schemeClr val="tx1"/>
                </a:solidFill>
              </a:rPr>
            </a:br>
            <a:r>
              <a:rPr lang="de-DE" sz="1000" i="1" dirty="0">
                <a:solidFill>
                  <a:schemeClr val="tx1"/>
                </a:solidFill>
              </a:rPr>
              <a:t>- fast</a:t>
            </a:r>
            <a:endParaRPr lang="en-US" sz="1000" i="1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7192512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Turning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points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of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story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line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&lt;&lt;What situation is changing the dramaturgy (part 1 and part 2)&gt;&gt;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9380465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>
                <a:solidFill>
                  <a:schemeClr val="accent1"/>
                </a:solidFill>
              </a:rPr>
              <a:t>Hero </a:t>
            </a:r>
            <a:r>
              <a:rPr lang="de-DE" sz="1200" b="1" u="sng" dirty="0" err="1">
                <a:solidFill>
                  <a:schemeClr val="accent1"/>
                </a:solidFill>
              </a:rPr>
              <a:t>of</a:t>
            </a:r>
            <a:r>
              <a:rPr lang="de-DE" sz="1200" b="1" u="sng" dirty="0">
                <a:solidFill>
                  <a:schemeClr val="accent1"/>
                </a:solidFill>
              </a:rPr>
              <a:t> </a:t>
            </a:r>
            <a:r>
              <a:rPr lang="de-DE" sz="1200" b="1" u="sng" dirty="0" err="1">
                <a:solidFill>
                  <a:schemeClr val="accent1"/>
                </a:solidFill>
              </a:rPr>
              <a:t>story</a:t>
            </a:r>
            <a:r>
              <a:rPr lang="de-DE" sz="1200" b="1" u="sng" dirty="0">
                <a:solidFill>
                  <a:schemeClr val="accent1"/>
                </a:solidFill>
              </a:rPr>
              <a:t> </a:t>
            </a:r>
            <a:r>
              <a:rPr lang="de-DE" sz="1200" b="1" u="sng" dirty="0" err="1">
                <a:solidFill>
                  <a:schemeClr val="accent1"/>
                </a:solidFill>
              </a:rPr>
              <a:t>line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NEXT Machine Mangement by providing access to data</a:t>
            </a:r>
            <a:endParaRPr lang="de-DE" sz="1000" i="1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4F373BB-5EC9-4D09-AA7F-37BAEFDCD536}"/>
              </a:ext>
            </a:extLst>
          </p:cNvPr>
          <p:cNvSpPr/>
          <p:nvPr/>
        </p:nvSpPr>
        <p:spPr>
          <a:xfrm>
            <a:off x="9380465" y="1937856"/>
            <a:ext cx="2187955" cy="156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>
                <a:solidFill>
                  <a:srgbClr val="44A12C"/>
                </a:solidFill>
              </a:rPr>
              <a:t>Potential </a:t>
            </a:r>
            <a:r>
              <a:rPr lang="de-DE" sz="1200" b="1" u="sng" dirty="0" err="1">
                <a:solidFill>
                  <a:srgbClr val="44A12C"/>
                </a:solidFill>
              </a:rPr>
              <a:t>for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conflict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de-AT" sz="1000" i="1" dirty="0" err="1">
                <a:solidFill>
                  <a:schemeClr val="tx1"/>
                </a:solidFill>
              </a:rPr>
              <a:t>Adjusting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the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machine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properly</a:t>
            </a:r>
            <a:r>
              <a:rPr lang="de-AT" sz="1000" i="1" dirty="0">
                <a:solidFill>
                  <a:schemeClr val="tx1"/>
                </a:solidFill>
              </a:rPr>
              <a:t> in </a:t>
            </a:r>
            <a:r>
              <a:rPr lang="de-AT" sz="1000" i="1" dirty="0" err="1">
                <a:solidFill>
                  <a:schemeClr val="tx1"/>
                </a:solidFill>
              </a:rPr>
              <a:t>order</a:t>
            </a:r>
            <a:r>
              <a:rPr lang="de-AT" sz="1000" i="1" dirty="0">
                <a:solidFill>
                  <a:schemeClr val="tx1"/>
                </a:solidFill>
              </a:rPr>
              <a:t> to </a:t>
            </a:r>
            <a:r>
              <a:rPr lang="de-AT" sz="1000" i="1" dirty="0" err="1">
                <a:solidFill>
                  <a:schemeClr val="tx1"/>
                </a:solidFill>
              </a:rPr>
              <a:t>meet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the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expectations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of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the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smaller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farmers</a:t>
            </a:r>
            <a:r>
              <a:rPr lang="de-AT" sz="1000" i="1" dirty="0">
                <a:solidFill>
                  <a:schemeClr val="tx1"/>
                </a:solidFill>
              </a:rPr>
              <a:t> and </a:t>
            </a:r>
            <a:r>
              <a:rPr lang="de-AT" sz="1000" i="1" dirty="0" err="1">
                <a:solidFill>
                  <a:schemeClr val="tx1"/>
                </a:solidFill>
              </a:rPr>
              <a:t>shareholders</a:t>
            </a:r>
            <a:r>
              <a:rPr lang="de-AT" sz="1000" i="1" dirty="0">
                <a:solidFill>
                  <a:schemeClr val="tx1"/>
                </a:solidFill>
              </a:rPr>
              <a:t> (</a:t>
            </a:r>
            <a:r>
              <a:rPr lang="de-AT" sz="1000" i="1" dirty="0" err="1">
                <a:solidFill>
                  <a:schemeClr val="tx1"/>
                </a:solidFill>
              </a:rPr>
              <a:t>density</a:t>
            </a:r>
            <a:r>
              <a:rPr lang="de-AT" sz="1000" i="1" dirty="0">
                <a:solidFill>
                  <a:schemeClr val="tx1"/>
                </a:solidFill>
              </a:rPr>
              <a:t>, </a:t>
            </a:r>
            <a:r>
              <a:rPr lang="de-AT" sz="1000" i="1" dirty="0" err="1">
                <a:solidFill>
                  <a:schemeClr val="tx1"/>
                </a:solidFill>
              </a:rPr>
              <a:t>section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control</a:t>
            </a:r>
            <a:r>
              <a:rPr lang="de-AT" sz="1000" i="1" dirty="0">
                <a:solidFill>
                  <a:schemeClr val="tx1"/>
                </a:solidFill>
              </a:rPr>
              <a:t>, etc.)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8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C9E6D7-3DFC-48A2-8F72-F1DCD2C6B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782" y="6356350"/>
            <a:ext cx="9150338" cy="365125"/>
          </a:xfrm>
        </p:spPr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FE6D9C-A3B2-4D0E-A519-36EBCA38D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279000"/>
            <a:ext cx="3751249" cy="318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dirty="0"/>
              <a:t>Story </a:t>
            </a:r>
            <a:r>
              <a:rPr lang="de-DE" dirty="0" err="1"/>
              <a:t>name</a:t>
            </a:r>
            <a:r>
              <a:rPr lang="de-DE" dirty="0"/>
              <a:t>: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</a:t>
            </a: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F373BB-5EC9-4D09-AA7F-37BAEFDCD536}"/>
              </a:ext>
            </a:extLst>
          </p:cNvPr>
          <p:cNvSpPr/>
          <p:nvPr/>
        </p:nvSpPr>
        <p:spPr>
          <a:xfrm>
            <a:off x="628651" y="1937856"/>
            <a:ext cx="8751815" cy="3514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>
                <a:solidFill>
                  <a:srgbClr val="44A12C"/>
                </a:solidFill>
              </a:rPr>
              <a:t>Story </a:t>
            </a:r>
            <a:r>
              <a:rPr lang="de-DE" sz="1200" b="1" u="sng" dirty="0" err="1">
                <a:solidFill>
                  <a:srgbClr val="44A12C"/>
                </a:solidFill>
              </a:rPr>
              <a:t>line</a:t>
            </a:r>
            <a:r>
              <a:rPr lang="de-DE" sz="1200" b="1" u="sng" dirty="0">
                <a:solidFill>
                  <a:srgbClr val="44A12C"/>
                </a:solidFill>
              </a:rPr>
              <a:t> &amp; </a:t>
            </a:r>
            <a:r>
              <a:rPr lang="de-DE" sz="1200" b="1" u="sng" dirty="0" err="1">
                <a:solidFill>
                  <a:srgbClr val="44A12C"/>
                </a:solidFill>
              </a:rPr>
              <a:t>dramaturgy</a:t>
            </a:r>
            <a:br>
              <a:rPr lang="de-DE" sz="1200" b="1" u="sng" dirty="0">
                <a:solidFill>
                  <a:srgbClr val="44A12C"/>
                </a:solidFill>
              </a:rPr>
            </a:br>
            <a:endParaRPr lang="de-DE" sz="1000" i="1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050" dirty="0">
                <a:solidFill>
                  <a:schemeClr val="tx1"/>
                </a:solidFill>
              </a:rPr>
              <a:t>Conflict: Farmer </a:t>
            </a:r>
            <a:r>
              <a:rPr lang="de-DE" sz="1050" dirty="0" err="1">
                <a:solidFill>
                  <a:schemeClr val="tx1"/>
                </a:solidFill>
              </a:rPr>
              <a:t>has</a:t>
            </a:r>
            <a:r>
              <a:rPr lang="de-DE" sz="1050" dirty="0">
                <a:solidFill>
                  <a:schemeClr val="tx1"/>
                </a:solidFill>
              </a:rPr>
              <a:t> to manage </a:t>
            </a:r>
            <a:r>
              <a:rPr lang="de-DE" sz="1050" dirty="0" err="1">
                <a:solidFill>
                  <a:schemeClr val="tx1"/>
                </a:solidFill>
              </a:rPr>
              <a:t>information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of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fields</a:t>
            </a:r>
            <a:r>
              <a:rPr lang="de-DE" sz="1050" dirty="0">
                <a:solidFill>
                  <a:schemeClr val="tx1"/>
                </a:solidFill>
              </a:rPr>
              <a:t>, spray </a:t>
            </a:r>
            <a:r>
              <a:rPr lang="de-DE" sz="1050" dirty="0" err="1">
                <a:solidFill>
                  <a:schemeClr val="tx1"/>
                </a:solidFill>
              </a:rPr>
              <a:t>lines</a:t>
            </a:r>
            <a:r>
              <a:rPr lang="de-DE" sz="1050" dirty="0">
                <a:solidFill>
                  <a:schemeClr val="tx1"/>
                </a:solidFill>
              </a:rPr>
              <a:t> etc. and </a:t>
            </a:r>
            <a:r>
              <a:rPr lang="de-DE" sz="1050" dirty="0" err="1">
                <a:solidFill>
                  <a:schemeClr val="tx1"/>
                </a:solidFill>
              </a:rPr>
              <a:t>give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the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information</a:t>
            </a:r>
            <a:r>
              <a:rPr lang="de-DE" sz="1050" dirty="0">
                <a:solidFill>
                  <a:schemeClr val="tx1"/>
                </a:solidFill>
              </a:rPr>
              <a:t> to </a:t>
            </a:r>
            <a:r>
              <a:rPr lang="de-DE" sz="1050" dirty="0" err="1">
                <a:solidFill>
                  <a:schemeClr val="tx1"/>
                </a:solidFill>
              </a:rPr>
              <a:t>his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drivers</a:t>
            </a:r>
            <a:r>
              <a:rPr lang="de-DE" sz="1050" dirty="0">
                <a:solidFill>
                  <a:schemeClr val="tx1"/>
                </a:solidFill>
              </a:rPr>
              <a:t>, </a:t>
            </a:r>
            <a:r>
              <a:rPr lang="de-DE" sz="1050" dirty="0" err="1">
                <a:solidFill>
                  <a:schemeClr val="tx1"/>
                </a:solidFill>
              </a:rPr>
              <a:t>using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paper</a:t>
            </a:r>
            <a:r>
              <a:rPr lang="de-DE" sz="1050" dirty="0">
                <a:solidFill>
                  <a:schemeClr val="tx1"/>
                </a:solidFill>
              </a:rPr>
              <a:t> and </a:t>
            </a:r>
            <a:r>
              <a:rPr lang="de-DE" sz="1050" dirty="0" err="1">
                <a:solidFill>
                  <a:schemeClr val="tx1"/>
                </a:solidFill>
              </a:rPr>
              <a:t>pen</a:t>
            </a:r>
            <a:r>
              <a:rPr lang="de-DE" sz="1050" dirty="0">
                <a:solidFill>
                  <a:schemeClr val="tx1"/>
                </a:solidFill>
              </a:rPr>
              <a:t>, </a:t>
            </a:r>
            <a:r>
              <a:rPr lang="de-DE" sz="1050" dirty="0" err="1">
                <a:solidFill>
                  <a:schemeClr val="tx1"/>
                </a:solidFill>
              </a:rPr>
              <a:t>or</a:t>
            </a:r>
            <a:r>
              <a:rPr lang="de-DE" sz="1050" dirty="0">
                <a:solidFill>
                  <a:schemeClr val="tx1"/>
                </a:solidFill>
              </a:rPr>
              <a:t> USB </a:t>
            </a:r>
            <a:r>
              <a:rPr lang="de-DE" sz="1050" dirty="0" err="1">
                <a:solidFill>
                  <a:schemeClr val="tx1"/>
                </a:solidFill>
              </a:rPr>
              <a:t>sticks</a:t>
            </a:r>
            <a:r>
              <a:rPr lang="de-DE" sz="1050" dirty="0">
                <a:solidFill>
                  <a:schemeClr val="tx1"/>
                </a:solidFill>
              </a:rPr>
              <a:t> and SD </a:t>
            </a:r>
            <a:r>
              <a:rPr lang="de-DE" sz="1050" dirty="0" err="1">
                <a:solidFill>
                  <a:schemeClr val="tx1"/>
                </a:solidFill>
              </a:rPr>
              <a:t>cards</a:t>
            </a:r>
            <a:r>
              <a:rPr lang="de-DE" sz="1050" dirty="0">
                <a:solidFill>
                  <a:schemeClr val="tx1"/>
                </a:solidFill>
              </a:rPr>
              <a:t> (</a:t>
            </a:r>
            <a:r>
              <a:rPr lang="de-DE" sz="1050" dirty="0" err="1">
                <a:solidFill>
                  <a:schemeClr val="tx1"/>
                </a:solidFill>
              </a:rPr>
              <a:t>it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is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confusing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for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the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viewer</a:t>
            </a:r>
            <a:r>
              <a:rPr lang="de-DE" sz="1050" dirty="0">
                <a:solidFill>
                  <a:schemeClr val="tx1"/>
                </a:solidFill>
              </a:rPr>
              <a:t> to </a:t>
            </a:r>
            <a:r>
              <a:rPr lang="de-DE" sz="1050" dirty="0" err="1">
                <a:solidFill>
                  <a:schemeClr val="tx1"/>
                </a:solidFill>
              </a:rPr>
              <a:t>actually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see</a:t>
            </a:r>
            <a:r>
              <a:rPr lang="de-DE" sz="1050" dirty="0">
                <a:solidFill>
                  <a:schemeClr val="tx1"/>
                </a:solidFill>
              </a:rPr>
              <a:t> all </a:t>
            </a:r>
            <a:r>
              <a:rPr lang="de-DE" sz="1050" dirty="0" err="1">
                <a:solidFill>
                  <a:schemeClr val="tx1"/>
                </a:solidFill>
              </a:rPr>
              <a:t>those</a:t>
            </a:r>
            <a:r>
              <a:rPr lang="de-DE" sz="1050" dirty="0">
                <a:solidFill>
                  <a:schemeClr val="tx1"/>
                </a:solidFill>
              </a:rPr>
              <a:t> different </a:t>
            </a:r>
            <a:r>
              <a:rPr lang="de-DE" sz="1050" dirty="0" err="1">
                <a:solidFill>
                  <a:schemeClr val="tx1"/>
                </a:solidFill>
              </a:rPr>
              <a:t>information</a:t>
            </a:r>
            <a:r>
              <a:rPr lang="de-DE" sz="1050" dirty="0">
                <a:solidFill>
                  <a:schemeClr val="tx1"/>
                </a:solidFill>
              </a:rPr>
              <a:t>, </a:t>
            </a:r>
            <a:r>
              <a:rPr lang="de-DE" sz="1050" dirty="0" err="1">
                <a:solidFill>
                  <a:schemeClr val="tx1"/>
                </a:solidFill>
              </a:rPr>
              <a:t>the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farmer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calling</a:t>
            </a:r>
            <a:r>
              <a:rPr lang="de-DE" sz="1050" dirty="0">
                <a:solidFill>
                  <a:schemeClr val="tx1"/>
                </a:solidFill>
              </a:rPr>
              <a:t>, </a:t>
            </a:r>
            <a:r>
              <a:rPr lang="de-DE" sz="1050" dirty="0" err="1">
                <a:solidFill>
                  <a:schemeClr val="tx1"/>
                </a:solidFill>
              </a:rPr>
              <a:t>the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farmer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discussing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with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stakeholders</a:t>
            </a:r>
            <a:r>
              <a:rPr lang="de-DE" sz="1050" dirty="0">
                <a:solidFill>
                  <a:schemeClr val="tx1"/>
                </a:solidFill>
              </a:rPr>
              <a:t> and </a:t>
            </a:r>
            <a:r>
              <a:rPr lang="de-DE" sz="1050" dirty="0" err="1">
                <a:solidFill>
                  <a:schemeClr val="tx1"/>
                </a:solidFill>
              </a:rPr>
              <a:t>staff</a:t>
            </a:r>
            <a:r>
              <a:rPr lang="de-DE" sz="1050" dirty="0">
                <a:solidFill>
                  <a:schemeClr val="tx1"/>
                </a:solidFill>
              </a:rPr>
              <a:t>)</a:t>
            </a:r>
          </a:p>
          <a:p>
            <a:pPr lvl="0">
              <a:spcBef>
                <a:spcPts val="800"/>
              </a:spcBef>
            </a:pPr>
            <a:r>
              <a:rPr lang="de-DE" sz="1050" dirty="0">
                <a:solidFill>
                  <a:schemeClr val="tx1"/>
                </a:solidFill>
              </a:rPr>
              <a:t>Question: </a:t>
            </a:r>
            <a:r>
              <a:rPr lang="de-DE" sz="1050" dirty="0" err="1">
                <a:solidFill>
                  <a:schemeClr val="tx1"/>
                </a:solidFill>
              </a:rPr>
              <a:t>how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can</a:t>
            </a:r>
            <a:r>
              <a:rPr lang="de-DE" sz="1050" dirty="0">
                <a:solidFill>
                  <a:schemeClr val="tx1"/>
                </a:solidFill>
              </a:rPr>
              <a:t> I manage </a:t>
            </a:r>
            <a:r>
              <a:rPr lang="de-DE" sz="1050" dirty="0" err="1">
                <a:solidFill>
                  <a:schemeClr val="tx1"/>
                </a:solidFill>
              </a:rPr>
              <a:t>my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farm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when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there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are</a:t>
            </a:r>
            <a:r>
              <a:rPr lang="de-DE" sz="1050" dirty="0">
                <a:solidFill>
                  <a:schemeClr val="tx1"/>
                </a:solidFill>
              </a:rPr>
              <a:t> so </a:t>
            </a:r>
            <a:r>
              <a:rPr lang="de-DE" sz="1050" dirty="0" err="1">
                <a:solidFill>
                  <a:schemeClr val="tx1"/>
                </a:solidFill>
              </a:rPr>
              <a:t>many</a:t>
            </a:r>
            <a:r>
              <a:rPr lang="de-DE" sz="1050" dirty="0">
                <a:solidFill>
                  <a:schemeClr val="tx1"/>
                </a:solidFill>
              </a:rPr>
              <a:t> different </a:t>
            </a:r>
            <a:r>
              <a:rPr lang="de-DE" sz="1050" dirty="0" err="1">
                <a:solidFill>
                  <a:schemeClr val="tx1"/>
                </a:solidFill>
              </a:rPr>
              <a:t>adjustments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necessary</a:t>
            </a:r>
            <a:r>
              <a:rPr lang="de-DE" sz="1050" dirty="0">
                <a:solidFill>
                  <a:schemeClr val="tx1"/>
                </a:solidFill>
              </a:rPr>
              <a:t> on </a:t>
            </a:r>
            <a:r>
              <a:rPr lang="de-DE" sz="1050" dirty="0" err="1">
                <a:solidFill>
                  <a:schemeClr val="tx1"/>
                </a:solidFill>
              </a:rPr>
              <a:t>the</a:t>
            </a:r>
            <a:r>
              <a:rPr lang="de-DE" sz="1050" dirty="0">
                <a:solidFill>
                  <a:schemeClr val="tx1"/>
                </a:solidFill>
              </a:rPr>
              <a:t> different </a:t>
            </a:r>
            <a:r>
              <a:rPr lang="de-DE" sz="1050" dirty="0" err="1">
                <a:solidFill>
                  <a:schemeClr val="tx1"/>
                </a:solidFill>
              </a:rPr>
              <a:t>machines</a:t>
            </a:r>
            <a:r>
              <a:rPr lang="de-DE" sz="1050" dirty="0">
                <a:solidFill>
                  <a:schemeClr val="tx1"/>
                </a:solidFill>
              </a:rPr>
              <a:t>?</a:t>
            </a:r>
          </a:p>
          <a:p>
            <a:pPr lvl="0">
              <a:spcBef>
                <a:spcPts val="800"/>
              </a:spcBef>
            </a:pPr>
            <a:r>
              <a:rPr lang="de-DE" sz="1050" dirty="0">
                <a:solidFill>
                  <a:schemeClr val="tx1"/>
                </a:solidFill>
              </a:rPr>
              <a:t>Hero: Dealer / </a:t>
            </a:r>
            <a:r>
              <a:rPr lang="de-DE" sz="1050" dirty="0" err="1">
                <a:solidFill>
                  <a:schemeClr val="tx1"/>
                </a:solidFill>
              </a:rPr>
              <a:t>Technician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shows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customer</a:t>
            </a:r>
            <a:r>
              <a:rPr lang="de-DE" sz="1050" dirty="0">
                <a:solidFill>
                  <a:schemeClr val="tx1"/>
                </a:solidFill>
              </a:rPr>
              <a:t> NEXT Machine Management and NEXT Farming </a:t>
            </a:r>
            <a:r>
              <a:rPr lang="de-DE" sz="1050" dirty="0" err="1">
                <a:solidFill>
                  <a:schemeClr val="tx1"/>
                </a:solidFill>
              </a:rPr>
              <a:t>software</a:t>
            </a:r>
            <a:endParaRPr lang="de-DE" sz="1050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050" dirty="0">
                <a:solidFill>
                  <a:schemeClr val="tx1"/>
                </a:solidFill>
              </a:rPr>
              <a:t>All </a:t>
            </a:r>
            <a:r>
              <a:rPr lang="de-DE" sz="1050" dirty="0" err="1">
                <a:solidFill>
                  <a:schemeClr val="tx1"/>
                </a:solidFill>
              </a:rPr>
              <a:t>the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necessary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information</a:t>
            </a:r>
            <a:r>
              <a:rPr lang="de-DE" sz="1050" dirty="0">
                <a:solidFill>
                  <a:schemeClr val="tx1"/>
                </a:solidFill>
              </a:rPr>
              <a:t> in </a:t>
            </a:r>
            <a:r>
              <a:rPr lang="de-DE" sz="1050" dirty="0" err="1">
                <a:solidFill>
                  <a:schemeClr val="tx1"/>
                </a:solidFill>
              </a:rPr>
              <a:t>one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place</a:t>
            </a:r>
            <a:endParaRPr lang="de-DE" sz="1050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050" dirty="0">
                <a:solidFill>
                  <a:schemeClr val="tx1"/>
                </a:solidFill>
              </a:rPr>
              <a:t>Quick </a:t>
            </a:r>
            <a:r>
              <a:rPr lang="de-DE" sz="1050" dirty="0" err="1">
                <a:solidFill>
                  <a:schemeClr val="tx1"/>
                </a:solidFill>
              </a:rPr>
              <a:t>contact</a:t>
            </a:r>
            <a:r>
              <a:rPr lang="de-DE" sz="1050" dirty="0">
                <a:solidFill>
                  <a:schemeClr val="tx1"/>
                </a:solidFill>
              </a:rPr>
              <a:t> to </a:t>
            </a:r>
            <a:r>
              <a:rPr lang="de-DE" sz="1050" dirty="0" err="1">
                <a:solidFill>
                  <a:schemeClr val="tx1"/>
                </a:solidFill>
              </a:rPr>
              <a:t>drives</a:t>
            </a:r>
            <a:r>
              <a:rPr lang="de-DE" sz="1050" dirty="0">
                <a:solidFill>
                  <a:schemeClr val="tx1"/>
                </a:solidFill>
              </a:rPr>
              <a:t> to </a:t>
            </a:r>
            <a:r>
              <a:rPr lang="de-DE" sz="1050" dirty="0" err="1">
                <a:solidFill>
                  <a:schemeClr val="tx1"/>
                </a:solidFill>
              </a:rPr>
              <a:t>setup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machine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according</a:t>
            </a:r>
            <a:r>
              <a:rPr lang="de-DE" sz="1050" dirty="0">
                <a:solidFill>
                  <a:schemeClr val="tx1"/>
                </a:solidFill>
              </a:rPr>
              <a:t> to </a:t>
            </a:r>
            <a:r>
              <a:rPr lang="de-DE" sz="1050" dirty="0" err="1">
                <a:solidFill>
                  <a:schemeClr val="tx1"/>
                </a:solidFill>
              </a:rPr>
              <a:t>the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actual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work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required</a:t>
            </a:r>
            <a:r>
              <a:rPr lang="de-DE" sz="1050" dirty="0">
                <a:solidFill>
                  <a:schemeClr val="tx1"/>
                </a:solidFill>
              </a:rPr>
              <a:t> (</a:t>
            </a:r>
            <a:r>
              <a:rPr lang="de-DE" sz="1050" dirty="0" err="1">
                <a:solidFill>
                  <a:schemeClr val="tx1"/>
                </a:solidFill>
              </a:rPr>
              <a:t>partner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farms</a:t>
            </a:r>
            <a:r>
              <a:rPr lang="de-DE" sz="1050" dirty="0">
                <a:solidFill>
                  <a:schemeClr val="tx1"/>
                </a:solidFill>
              </a:rPr>
              <a:t>, different </a:t>
            </a:r>
            <a:r>
              <a:rPr lang="de-DE" sz="1050" dirty="0" err="1">
                <a:solidFill>
                  <a:schemeClr val="tx1"/>
                </a:solidFill>
              </a:rPr>
              <a:t>standards</a:t>
            </a:r>
            <a:r>
              <a:rPr lang="de-DE" sz="1050" dirty="0">
                <a:solidFill>
                  <a:schemeClr val="tx1"/>
                </a:solidFill>
              </a:rPr>
              <a:t>, etc.)</a:t>
            </a:r>
          </a:p>
          <a:p>
            <a:pPr lvl="0">
              <a:spcBef>
                <a:spcPts val="800"/>
              </a:spcBef>
            </a:pPr>
            <a:r>
              <a:rPr lang="de-DE" sz="1050" dirty="0">
                <a:solidFill>
                  <a:schemeClr val="tx1"/>
                </a:solidFill>
              </a:rPr>
              <a:t>Show </a:t>
            </a:r>
            <a:r>
              <a:rPr lang="de-DE" sz="1050" dirty="0" err="1">
                <a:solidFill>
                  <a:schemeClr val="tx1"/>
                </a:solidFill>
              </a:rPr>
              <a:t>results</a:t>
            </a:r>
            <a:r>
              <a:rPr lang="de-DE" sz="1050" dirty="0">
                <a:solidFill>
                  <a:schemeClr val="tx1"/>
                </a:solidFill>
              </a:rPr>
              <a:t>, happy </a:t>
            </a:r>
            <a:r>
              <a:rPr lang="de-DE" sz="1050" dirty="0" err="1">
                <a:solidFill>
                  <a:schemeClr val="tx1"/>
                </a:solidFill>
              </a:rPr>
              <a:t>stakeholders</a:t>
            </a:r>
            <a:r>
              <a:rPr lang="de-DE" sz="1050" dirty="0">
                <a:solidFill>
                  <a:schemeClr val="tx1"/>
                </a:solidFill>
              </a:rPr>
              <a:t>, </a:t>
            </a:r>
            <a:r>
              <a:rPr lang="de-DE" sz="1050" dirty="0" err="1">
                <a:solidFill>
                  <a:schemeClr val="tx1"/>
                </a:solidFill>
              </a:rPr>
              <a:t>best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work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results</a:t>
            </a:r>
            <a:r>
              <a:rPr lang="de-DE" sz="1050" dirty="0">
                <a:solidFill>
                  <a:schemeClr val="tx1"/>
                </a:solidFill>
              </a:rPr>
              <a:t> (</a:t>
            </a:r>
            <a:r>
              <a:rPr lang="de-DE" sz="1050" dirty="0" err="1">
                <a:solidFill>
                  <a:schemeClr val="tx1"/>
                </a:solidFill>
              </a:rPr>
              <a:t>showing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tram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lines</a:t>
            </a:r>
            <a:r>
              <a:rPr lang="de-DE" sz="1050" dirty="0">
                <a:solidFill>
                  <a:schemeClr val="tx1"/>
                </a:solidFill>
              </a:rPr>
              <a:t>, </a:t>
            </a:r>
            <a:r>
              <a:rPr lang="de-DE" sz="1050" dirty="0" err="1">
                <a:solidFill>
                  <a:schemeClr val="tx1"/>
                </a:solidFill>
              </a:rPr>
              <a:t>boundaries</a:t>
            </a:r>
            <a:r>
              <a:rPr lang="de-DE" sz="1050" dirty="0">
                <a:solidFill>
                  <a:schemeClr val="tx1"/>
                </a:solidFill>
              </a:rPr>
              <a:t>, </a:t>
            </a:r>
            <a:r>
              <a:rPr lang="de-DE" sz="1050" dirty="0" err="1">
                <a:solidFill>
                  <a:schemeClr val="tx1"/>
                </a:solidFill>
              </a:rPr>
              <a:t>small</a:t>
            </a:r>
            <a:r>
              <a:rPr lang="de-DE" sz="1050" dirty="0">
                <a:solidFill>
                  <a:schemeClr val="tx1"/>
                </a:solidFill>
              </a:rPr>
              <a:t> and </a:t>
            </a:r>
            <a:r>
              <a:rPr lang="de-DE" sz="1050" dirty="0" err="1">
                <a:solidFill>
                  <a:schemeClr val="tx1"/>
                </a:solidFill>
              </a:rPr>
              <a:t>big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fields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both</a:t>
            </a:r>
            <a:r>
              <a:rPr lang="de-DE" sz="1050" dirty="0">
                <a:solidFill>
                  <a:schemeClr val="tx1"/>
                </a:solidFill>
              </a:rPr>
              <a:t>, </a:t>
            </a:r>
            <a:r>
              <a:rPr lang="de-DE" sz="1050" dirty="0" err="1">
                <a:solidFill>
                  <a:schemeClr val="tx1"/>
                </a:solidFill>
              </a:rPr>
              <a:t>villages</a:t>
            </a:r>
            <a:r>
              <a:rPr lang="de-DE" sz="1050" dirty="0">
                <a:solidFill>
                  <a:schemeClr val="tx1"/>
                </a:solidFill>
              </a:rPr>
              <a:t>, </a:t>
            </a:r>
            <a:r>
              <a:rPr lang="de-DE" sz="1050" dirty="0" err="1">
                <a:solidFill>
                  <a:schemeClr val="tx1"/>
                </a:solidFill>
              </a:rPr>
              <a:t>old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farmers</a:t>
            </a:r>
            <a:r>
              <a:rPr lang="de-DE" sz="1050" dirty="0">
                <a:solidFill>
                  <a:schemeClr val="tx1"/>
                </a:solidFill>
              </a:rPr>
              <a:t> and </a:t>
            </a:r>
            <a:r>
              <a:rPr lang="de-DE" sz="1050" dirty="0" err="1">
                <a:solidFill>
                  <a:schemeClr val="tx1"/>
                </a:solidFill>
              </a:rPr>
              <a:t>the</a:t>
            </a:r>
            <a:r>
              <a:rPr lang="de-DE" sz="1050" dirty="0">
                <a:solidFill>
                  <a:schemeClr val="tx1"/>
                </a:solidFill>
              </a:rPr>
              <a:t> „</a:t>
            </a:r>
            <a:r>
              <a:rPr lang="de-DE" sz="1050" dirty="0" err="1">
                <a:solidFill>
                  <a:schemeClr val="tx1"/>
                </a:solidFill>
              </a:rPr>
              <a:t>big</a:t>
            </a:r>
            <a:r>
              <a:rPr lang="de-DE" sz="1050" dirty="0">
                <a:solidFill>
                  <a:schemeClr val="tx1"/>
                </a:solidFill>
              </a:rPr>
              <a:t>“ </a:t>
            </a:r>
            <a:r>
              <a:rPr lang="de-DE" sz="1050" dirty="0" err="1">
                <a:solidFill>
                  <a:schemeClr val="tx1"/>
                </a:solidFill>
              </a:rPr>
              <a:t>farmer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talking</a:t>
            </a:r>
            <a:r>
              <a:rPr lang="de-DE" sz="1050" dirty="0">
                <a:solidFill>
                  <a:schemeClr val="tx1"/>
                </a:solidFill>
              </a:rPr>
              <a:t> and </a:t>
            </a:r>
            <a:r>
              <a:rPr lang="de-DE" sz="1050" dirty="0" err="1">
                <a:solidFill>
                  <a:schemeClr val="tx1"/>
                </a:solidFill>
              </a:rPr>
              <a:t>having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fun</a:t>
            </a:r>
            <a:r>
              <a:rPr lang="de-DE" sz="1050" dirty="0">
                <a:solidFill>
                  <a:schemeClr val="tx1"/>
                </a:solidFill>
              </a:rPr>
              <a:t>, </a:t>
            </a:r>
            <a:r>
              <a:rPr lang="de-DE" sz="1050" dirty="0" err="1">
                <a:solidFill>
                  <a:schemeClr val="tx1"/>
                </a:solidFill>
              </a:rPr>
              <a:t>agree</a:t>
            </a:r>
            <a:r>
              <a:rPr lang="de-DE" sz="1050" dirty="0">
                <a:solidFill>
                  <a:schemeClr val="tx1"/>
                </a:solidFill>
              </a:rPr>
              <a:t> and </a:t>
            </a:r>
            <a:r>
              <a:rPr lang="de-DE" sz="1050" dirty="0" err="1">
                <a:solidFill>
                  <a:schemeClr val="tx1"/>
                </a:solidFill>
              </a:rPr>
              <a:t>shake</a:t>
            </a: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050" dirty="0" err="1">
                <a:solidFill>
                  <a:schemeClr val="tx1"/>
                </a:solidFill>
              </a:rPr>
              <a:t>hands</a:t>
            </a:r>
            <a:r>
              <a:rPr lang="de-DE" sz="1050">
                <a:solidFill>
                  <a:schemeClr val="tx1"/>
                </a:solidFill>
              </a:rPr>
              <a:t>)</a:t>
            </a:r>
            <a:endParaRPr lang="de-DE" sz="1050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endParaRPr lang="de-DE" sz="1050" b="1" i="1" u="sng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1D36CC7-DE95-4827-81F2-BCC0538FE774}"/>
              </a:ext>
            </a:extLst>
          </p:cNvPr>
          <p:cNvSpPr/>
          <p:nvPr/>
        </p:nvSpPr>
        <p:spPr>
          <a:xfrm>
            <a:off x="628651" y="5451948"/>
            <a:ext cx="8750417" cy="7391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>
                <a:solidFill>
                  <a:schemeClr val="accent1"/>
                </a:solidFill>
              </a:rPr>
              <a:t>Open </a:t>
            </a:r>
            <a:r>
              <a:rPr lang="de-DE" sz="1200" b="1" u="sng" dirty="0" err="1">
                <a:solidFill>
                  <a:schemeClr val="accent1"/>
                </a:solidFill>
              </a:rPr>
              <a:t>items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&lt;&lt; What has to be clarified &gt;&gt;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9379068" y="1937856"/>
            <a:ext cx="2187954" cy="23089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Tonality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NEXT Machine Management Logo in top corner (left or right)</a:t>
            </a:r>
            <a:br>
              <a:rPr lang="en-US" sz="1000" i="1" dirty="0">
                <a:solidFill>
                  <a:schemeClr val="tx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Big key visual insert when seeing the seeding machine working (sequence)</a:t>
            </a:r>
            <a:br>
              <a:rPr lang="en-US" sz="1000" i="1" dirty="0">
                <a:solidFill>
                  <a:schemeClr val="tx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Visual at the end of the video to give the viewer an impression at the end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9380465" y="4246758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>
                <a:solidFill>
                  <a:schemeClr val="accent1"/>
                </a:solidFill>
              </a:rPr>
              <a:t>Channels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Website (embedded)</a:t>
            </a:r>
            <a:br>
              <a:rPr lang="en-US" sz="1000" i="1" dirty="0">
                <a:solidFill>
                  <a:schemeClr val="tx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Manufacturer’s website (embedded)</a:t>
            </a:r>
            <a:br>
              <a:rPr lang="en-US" sz="1000" i="1" dirty="0">
                <a:solidFill>
                  <a:schemeClr val="tx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YouTube</a:t>
            </a:r>
            <a:br>
              <a:rPr lang="en-US" sz="1000" i="1" dirty="0">
                <a:solidFill>
                  <a:schemeClr val="tx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Fb, Instagram as short videos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34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79F2F73-4767-5E4B-B399-582A7554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Story </a:t>
            </a:r>
            <a:r>
              <a:rPr lang="de-DE" dirty="0" err="1"/>
              <a:t>name</a:t>
            </a:r>
            <a:r>
              <a:rPr lang="de-DE" dirty="0"/>
              <a:t>: Manage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/ Communication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key</a:t>
            </a:r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117245E-F9C7-EB4B-99FC-B2F7DAD01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19BD400-2FD7-4FAE-9071-5B0AB5B4ECD8}"/>
              </a:ext>
            </a:extLst>
          </p:cNvPr>
          <p:cNvSpPr/>
          <p:nvPr/>
        </p:nvSpPr>
        <p:spPr>
          <a:xfrm>
            <a:off x="376979" y="1816494"/>
            <a:ext cx="6168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Tbd.: </a:t>
            </a:r>
            <a:r>
              <a:rPr lang="de-DE" b="1" dirty="0" err="1">
                <a:solidFill>
                  <a:schemeClr val="accent1"/>
                </a:solidFill>
              </a:rPr>
              <a:t>farmer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or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contractor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>
                <a:solidFill>
                  <a:schemeClr val="accent1"/>
                </a:solidFill>
                <a:sym typeface="Wingdings" panose="05000000000000000000" pitchFamily="2" charset="2"/>
              </a:rPr>
              <a:t> </a:t>
            </a:r>
            <a:r>
              <a:rPr lang="de-DE" b="1" dirty="0" err="1">
                <a:solidFill>
                  <a:schemeClr val="accent1"/>
                </a:solidFill>
                <a:sym typeface="Wingdings" panose="05000000000000000000" pitchFamily="2" charset="2"/>
              </a:rPr>
              <a:t>as</a:t>
            </a:r>
            <a:r>
              <a:rPr lang="de-DE" b="1" dirty="0">
                <a:solidFill>
                  <a:schemeClr val="accent1"/>
                </a:solidFill>
                <a:sym typeface="Wingdings" panose="05000000000000000000" pitchFamily="2" charset="2"/>
              </a:rPr>
              <a:t> a </a:t>
            </a:r>
            <a:r>
              <a:rPr lang="de-DE" b="1" dirty="0" err="1">
                <a:solidFill>
                  <a:schemeClr val="accent1"/>
                </a:solidFill>
              </a:rPr>
              <a:t>farmer</a:t>
            </a:r>
            <a:r>
              <a:rPr lang="de-DE" b="1" dirty="0">
                <a:solidFill>
                  <a:schemeClr val="accent1"/>
                </a:solidFill>
              </a:rPr>
              <a:t>/</a:t>
            </a:r>
            <a:r>
              <a:rPr lang="de-DE" b="1" dirty="0" err="1">
                <a:solidFill>
                  <a:schemeClr val="accent1"/>
                </a:solidFill>
              </a:rPr>
              <a:t>contractor</a:t>
            </a:r>
            <a:r>
              <a:rPr lang="de-DE" b="1" dirty="0">
                <a:solidFill>
                  <a:schemeClr val="accent1"/>
                </a:solidFill>
              </a:rPr>
              <a:t> …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A846D3E-94DF-4F13-85D7-84F30FFC6C7F}"/>
              </a:ext>
            </a:extLst>
          </p:cNvPr>
          <p:cNvSpPr txBox="1"/>
          <p:nvPr/>
        </p:nvSpPr>
        <p:spPr>
          <a:xfrm>
            <a:off x="376979" y="2185826"/>
            <a:ext cx="11300496" cy="951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400" dirty="0"/>
              <a:t>Professional </a:t>
            </a:r>
            <a:r>
              <a:rPr lang="de-AT" sz="1400" dirty="0" err="1"/>
              <a:t>farmer</a:t>
            </a:r>
            <a:r>
              <a:rPr lang="de-AT" sz="1400" dirty="0"/>
              <a:t> </a:t>
            </a:r>
            <a:r>
              <a:rPr lang="de-AT" sz="1400" dirty="0" err="1"/>
              <a:t>or</a:t>
            </a:r>
            <a:r>
              <a:rPr lang="de-AT" sz="1400" dirty="0"/>
              <a:t> </a:t>
            </a:r>
            <a:r>
              <a:rPr lang="de-AT" sz="1400" dirty="0" err="1"/>
              <a:t>farm</a:t>
            </a:r>
            <a:r>
              <a:rPr lang="de-AT" sz="1400" dirty="0"/>
              <a:t> </a:t>
            </a:r>
            <a:r>
              <a:rPr lang="de-AT" sz="1400" dirty="0" err="1"/>
              <a:t>manager</a:t>
            </a:r>
            <a:r>
              <a:rPr lang="de-AT" sz="1400" dirty="0"/>
              <a:t> </a:t>
            </a:r>
            <a:r>
              <a:rPr lang="de-AT" sz="1400" dirty="0" err="1"/>
              <a:t>with</a:t>
            </a:r>
            <a:r>
              <a:rPr lang="de-AT" sz="1400" dirty="0"/>
              <a:t> </a:t>
            </a:r>
            <a:r>
              <a:rPr lang="de-AT" sz="1400" dirty="0" err="1"/>
              <a:t>over</a:t>
            </a:r>
            <a:r>
              <a:rPr lang="de-AT" sz="1400" dirty="0"/>
              <a:t> 1000 </a:t>
            </a:r>
            <a:r>
              <a:rPr lang="de-AT" sz="1400" dirty="0" err="1"/>
              <a:t>Hectares</a:t>
            </a:r>
            <a:endParaRPr lang="de-DE" sz="14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07223B93-400C-4423-9998-FDAD4014283C}"/>
              </a:ext>
            </a:extLst>
          </p:cNvPr>
          <p:cNvSpPr/>
          <p:nvPr/>
        </p:nvSpPr>
        <p:spPr>
          <a:xfrm>
            <a:off x="376979" y="3209855"/>
            <a:ext cx="3926322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… I </a:t>
            </a:r>
            <a:r>
              <a:rPr lang="de-DE" sz="1400" b="1" dirty="0" err="1">
                <a:solidFill>
                  <a:schemeClr val="accent1"/>
                </a:solidFill>
              </a:rPr>
              <a:t>have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the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challenge</a:t>
            </a:r>
            <a:r>
              <a:rPr lang="de-DE" sz="1400" b="1" dirty="0">
                <a:solidFill>
                  <a:schemeClr val="accent1"/>
                </a:solidFill>
              </a:rPr>
              <a:t> … (emotional </a:t>
            </a:r>
            <a:r>
              <a:rPr lang="de-DE" sz="1400" b="1" dirty="0" err="1">
                <a:solidFill>
                  <a:schemeClr val="accent1"/>
                </a:solidFill>
              </a:rPr>
              <a:t>benefit</a:t>
            </a:r>
            <a:r>
              <a:rPr lang="de-DE" sz="1400" b="1" dirty="0">
                <a:solidFill>
                  <a:schemeClr val="accent1"/>
                </a:solidFill>
              </a:rPr>
              <a:t>)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2A3740F-699E-44CB-87AC-C4D8D53CF4B8}"/>
              </a:ext>
            </a:extLst>
          </p:cNvPr>
          <p:cNvSpPr txBox="1"/>
          <p:nvPr/>
        </p:nvSpPr>
        <p:spPr>
          <a:xfrm>
            <a:off x="376979" y="3498002"/>
            <a:ext cx="5536997" cy="1149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400" dirty="0"/>
              <a:t>Data </a:t>
            </a:r>
            <a:r>
              <a:rPr lang="de-AT" sz="1400" dirty="0" err="1"/>
              <a:t>from</a:t>
            </a:r>
            <a:r>
              <a:rPr lang="de-AT" sz="1400" dirty="0"/>
              <a:t> all </a:t>
            </a:r>
            <a:r>
              <a:rPr lang="de-AT" sz="1400" dirty="0" err="1"/>
              <a:t>machines</a:t>
            </a:r>
            <a:r>
              <a:rPr lang="de-AT" sz="1400" dirty="0"/>
              <a:t> </a:t>
            </a:r>
            <a:r>
              <a:rPr lang="de-AT" sz="1400" dirty="0" err="1"/>
              <a:t>together</a:t>
            </a:r>
            <a:r>
              <a:rPr lang="de-AT" sz="1400" dirty="0"/>
              <a:t> </a:t>
            </a:r>
            <a:r>
              <a:rPr lang="de-AT" sz="1400" dirty="0" err="1"/>
              <a:t>for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best</a:t>
            </a:r>
            <a:r>
              <a:rPr lang="de-AT" sz="1400" dirty="0"/>
              <a:t> </a:t>
            </a:r>
            <a:r>
              <a:rPr lang="de-AT" sz="1400" dirty="0" err="1"/>
              <a:t>decision</a:t>
            </a:r>
            <a:r>
              <a:rPr lang="de-AT" sz="1400" dirty="0"/>
              <a:t> in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400" dirty="0" err="1"/>
              <a:t>next</a:t>
            </a:r>
            <a:r>
              <a:rPr lang="de-AT" sz="1400" dirty="0"/>
              <a:t> </a:t>
            </a:r>
            <a:r>
              <a:rPr lang="de-AT" sz="1400" dirty="0" err="1"/>
              <a:t>step</a:t>
            </a:r>
            <a:r>
              <a:rPr lang="de-AT" sz="1400" dirty="0"/>
              <a:t> </a:t>
            </a:r>
            <a:r>
              <a:rPr lang="de-AT" sz="1400" dirty="0" err="1"/>
              <a:t>of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harvest</a:t>
            </a:r>
            <a:r>
              <a:rPr lang="de-AT" sz="1400" dirty="0"/>
              <a:t> </a:t>
            </a:r>
            <a:r>
              <a:rPr lang="de-AT" sz="1400" dirty="0" err="1"/>
              <a:t>chain</a:t>
            </a:r>
            <a:r>
              <a:rPr lang="de-AT" sz="1400" dirty="0"/>
              <a:t>. Farm </a:t>
            </a:r>
            <a:r>
              <a:rPr lang="de-AT" sz="1400" dirty="0" err="1"/>
              <a:t>managers</a:t>
            </a:r>
            <a:r>
              <a:rPr lang="de-AT" sz="1400" dirty="0"/>
              <a:t> </a:t>
            </a:r>
            <a:r>
              <a:rPr lang="de-AT" sz="1400" dirty="0" err="1"/>
              <a:t>cannot</a:t>
            </a:r>
            <a:r>
              <a:rPr lang="de-AT" sz="1400" dirty="0"/>
              <a:t> </a:t>
            </a:r>
            <a:r>
              <a:rPr lang="de-AT" sz="1400" dirty="0" err="1"/>
              <a:t>be</a:t>
            </a:r>
            <a:r>
              <a:rPr lang="de-AT" sz="1400" dirty="0"/>
              <a:t> in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office</a:t>
            </a:r>
            <a:endParaRPr lang="de-AT" sz="1400" dirty="0"/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400" dirty="0"/>
              <a:t>and in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field</a:t>
            </a:r>
            <a:r>
              <a:rPr lang="de-AT" sz="1400" dirty="0"/>
              <a:t> in all </a:t>
            </a:r>
            <a:r>
              <a:rPr lang="de-AT" sz="1400" dirty="0" err="1"/>
              <a:t>machines</a:t>
            </a:r>
            <a:r>
              <a:rPr lang="de-AT" sz="1400" dirty="0"/>
              <a:t> at </a:t>
            </a:r>
            <a:r>
              <a:rPr lang="de-AT" sz="1400" dirty="0" err="1"/>
              <a:t>the</a:t>
            </a:r>
            <a:r>
              <a:rPr lang="de-AT" sz="1400" dirty="0"/>
              <a:t> same time. </a:t>
            </a:r>
            <a:endParaRPr lang="de-DE" sz="1400" dirty="0"/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400" dirty="0"/>
              <a:t>	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0E78411-5A2E-494E-ADA0-84C0366DE0C8}"/>
              </a:ext>
            </a:extLst>
          </p:cNvPr>
          <p:cNvSpPr/>
          <p:nvPr/>
        </p:nvSpPr>
        <p:spPr>
          <a:xfrm>
            <a:off x="5913976" y="3209855"/>
            <a:ext cx="2880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… </a:t>
            </a:r>
            <a:r>
              <a:rPr lang="de-DE" sz="1400" b="1" dirty="0" err="1">
                <a:solidFill>
                  <a:schemeClr val="accent1"/>
                </a:solidFill>
              </a:rPr>
              <a:t>therefore</a:t>
            </a:r>
            <a:r>
              <a:rPr lang="de-DE" sz="1400" b="1" dirty="0">
                <a:solidFill>
                  <a:schemeClr val="accent1"/>
                </a:solidFill>
              </a:rPr>
              <a:t> I </a:t>
            </a:r>
            <a:r>
              <a:rPr lang="de-DE" sz="1400" b="1" dirty="0" err="1">
                <a:solidFill>
                  <a:schemeClr val="accent1"/>
                </a:solidFill>
              </a:rPr>
              <a:t>want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to</a:t>
            </a:r>
            <a:r>
              <a:rPr lang="de-DE" sz="1400" b="1" dirty="0">
                <a:solidFill>
                  <a:schemeClr val="accent1"/>
                </a:solidFill>
              </a:rPr>
              <a:t> … (USPs) 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82C7258-AD85-4CB3-B448-F3D0717768B8}"/>
              </a:ext>
            </a:extLst>
          </p:cNvPr>
          <p:cNvSpPr txBox="1"/>
          <p:nvPr/>
        </p:nvSpPr>
        <p:spPr>
          <a:xfrm>
            <a:off x="5913976" y="3498002"/>
            <a:ext cx="5763499" cy="1149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400" dirty="0"/>
              <a:t>An easy </a:t>
            </a:r>
            <a:r>
              <a:rPr lang="de-AT" sz="1400" dirty="0" err="1"/>
              <a:t>solution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view</a:t>
            </a:r>
            <a:r>
              <a:rPr lang="de-AT" sz="1400" dirty="0"/>
              <a:t>, manage and </a:t>
            </a:r>
            <a:r>
              <a:rPr lang="de-AT" sz="1400" dirty="0" err="1"/>
              <a:t>make</a:t>
            </a:r>
            <a:r>
              <a:rPr lang="de-AT" sz="1400" dirty="0"/>
              <a:t> </a:t>
            </a:r>
            <a:r>
              <a:rPr lang="de-AT" sz="1400" dirty="0" err="1"/>
              <a:t>decisions</a:t>
            </a:r>
            <a:r>
              <a:rPr lang="de-AT" sz="1400" dirty="0"/>
              <a:t> </a:t>
            </a:r>
            <a:r>
              <a:rPr lang="de-AT" sz="1400" dirty="0" err="1"/>
              <a:t>based</a:t>
            </a:r>
            <a:r>
              <a:rPr lang="de-AT" sz="1400" dirty="0"/>
              <a:t> on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400" dirty="0" err="1"/>
              <a:t>machine</a:t>
            </a:r>
            <a:r>
              <a:rPr lang="de-AT" sz="1400" dirty="0"/>
              <a:t> </a:t>
            </a:r>
            <a:r>
              <a:rPr lang="de-AT" sz="1400" dirty="0" err="1"/>
              <a:t>data</a:t>
            </a:r>
            <a:r>
              <a:rPr lang="de-AT" sz="1400" dirty="0"/>
              <a:t>. </a:t>
            </a:r>
            <a:r>
              <a:rPr lang="de-AT" sz="1400" dirty="0" err="1"/>
              <a:t>Ideally</a:t>
            </a:r>
            <a:r>
              <a:rPr lang="de-AT" sz="1400" dirty="0"/>
              <a:t>, live </a:t>
            </a:r>
            <a:r>
              <a:rPr lang="de-AT" sz="1400" dirty="0" err="1"/>
              <a:t>decisions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operators</a:t>
            </a:r>
            <a:r>
              <a:rPr lang="de-AT" sz="1400" dirty="0"/>
              <a:t> so </a:t>
            </a:r>
            <a:r>
              <a:rPr lang="de-AT" sz="1400" dirty="0" err="1"/>
              <a:t>we</a:t>
            </a:r>
            <a:r>
              <a:rPr lang="de-AT" sz="1400" dirty="0"/>
              <a:t> </a:t>
            </a:r>
            <a:r>
              <a:rPr lang="de-AT" sz="1400" dirty="0" err="1"/>
              <a:t>can</a:t>
            </a:r>
            <a:r>
              <a:rPr lang="de-AT" sz="1400" dirty="0"/>
              <a:t> </a:t>
            </a:r>
            <a:r>
              <a:rPr lang="de-AT" sz="1400" dirty="0" err="1"/>
              <a:t>react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endParaRPr lang="de-AT" sz="1400" dirty="0"/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400" dirty="0"/>
              <a:t>all variables </a:t>
            </a:r>
            <a:r>
              <a:rPr lang="de-AT" sz="1400" dirty="0" err="1"/>
              <a:t>for</a:t>
            </a:r>
            <a:r>
              <a:rPr lang="de-AT" sz="1400" dirty="0"/>
              <a:t> </a:t>
            </a:r>
            <a:r>
              <a:rPr lang="de-AT" sz="1400" dirty="0" err="1"/>
              <a:t>optimum</a:t>
            </a:r>
            <a:r>
              <a:rPr lang="de-AT" sz="1400" dirty="0"/>
              <a:t> </a:t>
            </a:r>
            <a:r>
              <a:rPr lang="de-AT" sz="1400" dirty="0" err="1"/>
              <a:t>profit</a:t>
            </a:r>
            <a:endParaRPr lang="de-DE" sz="14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C055E49-A556-4E88-8332-037457B64FF3}"/>
              </a:ext>
            </a:extLst>
          </p:cNvPr>
          <p:cNvSpPr/>
          <p:nvPr/>
        </p:nvSpPr>
        <p:spPr>
          <a:xfrm>
            <a:off x="376979" y="4702259"/>
            <a:ext cx="2902004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… </a:t>
            </a:r>
            <a:r>
              <a:rPr lang="de-DE" sz="1400" b="1" dirty="0" err="1">
                <a:solidFill>
                  <a:schemeClr val="accent1"/>
                </a:solidFill>
              </a:rPr>
              <a:t>because</a:t>
            </a:r>
            <a:r>
              <a:rPr lang="de-DE" sz="1400" b="1" dirty="0">
                <a:solidFill>
                  <a:schemeClr val="accent1"/>
                </a:solidFill>
              </a:rPr>
              <a:t> … (</a:t>
            </a:r>
            <a:r>
              <a:rPr lang="de-DE" sz="1400" b="1" dirty="0" err="1">
                <a:solidFill>
                  <a:schemeClr val="accent1"/>
                </a:solidFill>
              </a:rPr>
              <a:t>functional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benefit</a:t>
            </a:r>
            <a:r>
              <a:rPr lang="de-DE" sz="1400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E0CF0DE-62E9-4B4C-9F3F-7DB10345DDF4}"/>
              </a:ext>
            </a:extLst>
          </p:cNvPr>
          <p:cNvSpPr txBox="1"/>
          <p:nvPr/>
        </p:nvSpPr>
        <p:spPr>
          <a:xfrm>
            <a:off x="376980" y="4990406"/>
            <a:ext cx="11300496" cy="1149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400" dirty="0"/>
              <a:t>Even </a:t>
            </a:r>
            <a:r>
              <a:rPr lang="de-AT" sz="1400" dirty="0" err="1"/>
              <a:t>small</a:t>
            </a:r>
            <a:r>
              <a:rPr lang="de-AT" sz="1400" dirty="0"/>
              <a:t> </a:t>
            </a:r>
            <a:r>
              <a:rPr lang="de-AT" sz="1400" dirty="0" err="1"/>
              <a:t>adjustments</a:t>
            </a:r>
            <a:r>
              <a:rPr lang="de-AT" sz="1400" dirty="0"/>
              <a:t> </a:t>
            </a:r>
            <a:r>
              <a:rPr lang="de-AT" sz="1400" dirty="0" err="1"/>
              <a:t>within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harvest</a:t>
            </a:r>
            <a:r>
              <a:rPr lang="de-AT" sz="1400" dirty="0"/>
              <a:t> </a:t>
            </a:r>
            <a:r>
              <a:rPr lang="de-AT" sz="1400" dirty="0" err="1"/>
              <a:t>chain</a:t>
            </a:r>
            <a:r>
              <a:rPr lang="de-AT" sz="1400" dirty="0"/>
              <a:t> </a:t>
            </a:r>
            <a:r>
              <a:rPr lang="de-AT" sz="1400" dirty="0" err="1"/>
              <a:t>make</a:t>
            </a:r>
            <a:r>
              <a:rPr lang="de-AT" sz="1400" dirty="0"/>
              <a:t> a </a:t>
            </a:r>
            <a:r>
              <a:rPr lang="de-AT" sz="1400" dirty="0" err="1"/>
              <a:t>big</a:t>
            </a:r>
            <a:r>
              <a:rPr lang="de-AT" sz="1400" dirty="0"/>
              <a:t> </a:t>
            </a:r>
            <a:r>
              <a:rPr lang="de-AT" sz="1400" dirty="0" err="1"/>
              <a:t>impact</a:t>
            </a:r>
            <a:r>
              <a:rPr lang="de-AT" sz="1400" dirty="0"/>
              <a:t> on </a:t>
            </a:r>
            <a:r>
              <a:rPr lang="de-AT" sz="1400" dirty="0" err="1"/>
              <a:t>overall</a:t>
            </a:r>
            <a:r>
              <a:rPr lang="de-AT" sz="1400" dirty="0"/>
              <a:t> </a:t>
            </a:r>
            <a:r>
              <a:rPr lang="de-AT" sz="1400" dirty="0" err="1"/>
              <a:t>business</a:t>
            </a:r>
            <a:r>
              <a:rPr lang="de-AT" sz="1400" dirty="0"/>
              <a:t> </a:t>
            </a:r>
            <a:r>
              <a:rPr lang="de-AT" sz="1400" dirty="0" err="1"/>
              <a:t>results</a:t>
            </a:r>
            <a:r>
              <a:rPr lang="de-AT" sz="1400" dirty="0"/>
              <a:t> and </a:t>
            </a:r>
            <a:r>
              <a:rPr lang="de-AT" sz="1400" dirty="0" err="1"/>
              <a:t>profit</a:t>
            </a:r>
            <a:r>
              <a:rPr lang="de-AT" sz="1400" dirty="0"/>
              <a:t>. A </a:t>
            </a:r>
            <a:r>
              <a:rPr lang="de-AT" sz="1400" dirty="0" err="1"/>
              <a:t>good</a:t>
            </a:r>
            <a:r>
              <a:rPr lang="de-AT" sz="1400" dirty="0"/>
              <a:t> </a:t>
            </a:r>
            <a:r>
              <a:rPr lang="de-AT" sz="1400" dirty="0" err="1"/>
              <a:t>manager</a:t>
            </a:r>
            <a:r>
              <a:rPr lang="de-AT" sz="1400" dirty="0"/>
              <a:t> </a:t>
            </a:r>
            <a:r>
              <a:rPr lang="de-AT" sz="1400" dirty="0" err="1"/>
              <a:t>knows</a:t>
            </a:r>
            <a:r>
              <a:rPr lang="de-AT" sz="1400" dirty="0"/>
              <a:t> </a:t>
            </a:r>
            <a:r>
              <a:rPr lang="de-AT" sz="1400" dirty="0" err="1"/>
              <a:t>hows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400" dirty="0"/>
              <a:t>not </a:t>
            </a:r>
            <a:r>
              <a:rPr lang="de-AT" sz="1400" dirty="0" err="1"/>
              <a:t>only</a:t>
            </a:r>
            <a:r>
              <a:rPr lang="de-AT" sz="1400" dirty="0"/>
              <a:t> </a:t>
            </a:r>
            <a:r>
              <a:rPr lang="de-AT" sz="1400" dirty="0" err="1"/>
              <a:t>interpret</a:t>
            </a:r>
            <a:r>
              <a:rPr lang="de-AT" sz="1400" dirty="0"/>
              <a:t> </a:t>
            </a:r>
            <a:r>
              <a:rPr lang="de-AT" sz="1400" dirty="0" err="1"/>
              <a:t>data</a:t>
            </a:r>
            <a:r>
              <a:rPr lang="de-AT" sz="1400" dirty="0"/>
              <a:t>, but </a:t>
            </a:r>
            <a:r>
              <a:rPr lang="de-AT" sz="1400" dirty="0" err="1"/>
              <a:t>use</a:t>
            </a:r>
            <a:r>
              <a:rPr lang="de-AT" sz="1400" dirty="0"/>
              <a:t> </a:t>
            </a:r>
            <a:r>
              <a:rPr lang="de-AT" sz="1400" dirty="0" err="1"/>
              <a:t>it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reach</a:t>
            </a:r>
            <a:r>
              <a:rPr lang="de-AT" sz="1400" dirty="0"/>
              <a:t>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goal</a:t>
            </a:r>
            <a:r>
              <a:rPr lang="de-AT" sz="1400" dirty="0"/>
              <a:t>. </a:t>
            </a:r>
            <a:r>
              <a:rPr lang="de-AT" sz="1400" dirty="0" err="1"/>
              <a:t>You</a:t>
            </a:r>
            <a:r>
              <a:rPr lang="de-AT" sz="1400" dirty="0"/>
              <a:t> </a:t>
            </a:r>
            <a:r>
              <a:rPr lang="de-AT" sz="1400" dirty="0" err="1"/>
              <a:t>shouldn‘t</a:t>
            </a:r>
            <a:r>
              <a:rPr lang="de-AT" sz="1400" dirty="0"/>
              <a:t> </a:t>
            </a:r>
            <a:r>
              <a:rPr lang="de-AT" sz="1400" dirty="0" err="1"/>
              <a:t>put</a:t>
            </a:r>
            <a:r>
              <a:rPr lang="de-AT" sz="1400" dirty="0"/>
              <a:t> </a:t>
            </a:r>
            <a:r>
              <a:rPr lang="de-AT" sz="1400" dirty="0" err="1"/>
              <a:t>your</a:t>
            </a:r>
            <a:r>
              <a:rPr lang="de-AT" sz="1400" dirty="0"/>
              <a:t> </a:t>
            </a:r>
            <a:r>
              <a:rPr lang="de-AT" sz="1400" dirty="0" err="1"/>
              <a:t>results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risk</a:t>
            </a:r>
            <a:r>
              <a:rPr lang="de-AT" sz="1400" dirty="0"/>
              <a:t> </a:t>
            </a:r>
            <a:r>
              <a:rPr lang="de-AT" sz="1400" dirty="0" err="1"/>
              <a:t>or</a:t>
            </a:r>
            <a:r>
              <a:rPr lang="de-AT" sz="1400" dirty="0"/>
              <a:t> in </a:t>
            </a:r>
            <a:r>
              <a:rPr lang="de-AT" sz="1400" dirty="0" err="1"/>
              <a:t>others</a:t>
            </a:r>
            <a:r>
              <a:rPr lang="de-AT" sz="1400" dirty="0"/>
              <a:t> </a:t>
            </a:r>
            <a:r>
              <a:rPr lang="de-AT" sz="1400" dirty="0" err="1"/>
              <a:t>hands</a:t>
            </a:r>
            <a:r>
              <a:rPr lang="de-AT" sz="1400" dirty="0"/>
              <a:t>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7045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743733-ED53-4A4D-9C49-6A684D2F1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AB63EE3-DEF4-4C3A-B640-BDFC9CD3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119727"/>
            <a:ext cx="8282875" cy="637097"/>
          </a:xfrm>
        </p:spPr>
        <p:txBody>
          <a:bodyPr/>
          <a:lstStyle/>
          <a:p>
            <a:r>
              <a:rPr lang="de-DE" dirty="0"/>
              <a:t>Story </a:t>
            </a:r>
            <a:r>
              <a:rPr lang="de-DE" dirty="0" err="1"/>
              <a:t>name</a:t>
            </a:r>
            <a:r>
              <a:rPr lang="de-DE" dirty="0"/>
              <a:t>: Manage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/ Communication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key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8FF7E54-79CE-4EC4-AD9B-98029FBFC53B}"/>
              </a:ext>
            </a:extLst>
          </p:cNvPr>
          <p:cNvSpPr/>
          <p:nvPr/>
        </p:nvSpPr>
        <p:spPr>
          <a:xfrm>
            <a:off x="453006" y="1952312"/>
            <a:ext cx="1837188" cy="28814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r>
              <a:rPr lang="de-DE" sz="1400" b="1" dirty="0" err="1">
                <a:solidFill>
                  <a:schemeClr val="accent1"/>
                </a:solidFill>
              </a:rPr>
              <a:t>Reason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why</a:t>
            </a:r>
            <a:endParaRPr lang="de-DE" sz="1400" b="1" dirty="0">
              <a:solidFill>
                <a:schemeClr val="accent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9728FF0-18D3-4E53-8600-5AF91E5B4C04}"/>
              </a:ext>
            </a:extLst>
          </p:cNvPr>
          <p:cNvSpPr txBox="1"/>
          <p:nvPr/>
        </p:nvSpPr>
        <p:spPr>
          <a:xfrm>
            <a:off x="453006" y="2240459"/>
            <a:ext cx="10964411" cy="18603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400" dirty="0"/>
              <a:t>All </a:t>
            </a:r>
            <a:r>
              <a:rPr lang="de-AT" sz="1400" dirty="0" err="1"/>
              <a:t>critial</a:t>
            </a:r>
            <a:r>
              <a:rPr lang="de-AT" sz="1400" dirty="0"/>
              <a:t> </a:t>
            </a:r>
            <a:r>
              <a:rPr lang="de-AT" sz="1400" dirty="0" err="1"/>
              <a:t>information</a:t>
            </a:r>
            <a:r>
              <a:rPr lang="de-AT" sz="1400" dirty="0"/>
              <a:t> at </a:t>
            </a:r>
            <a:r>
              <a:rPr lang="de-AT" sz="1400" dirty="0" err="1"/>
              <a:t>your</a:t>
            </a:r>
            <a:r>
              <a:rPr lang="de-AT" sz="1400" dirty="0"/>
              <a:t> </a:t>
            </a:r>
            <a:r>
              <a:rPr lang="de-AT" sz="1400" dirty="0" err="1"/>
              <a:t>fingertips</a:t>
            </a:r>
            <a:r>
              <a:rPr lang="de-AT" sz="1400" dirty="0"/>
              <a:t> in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office</a:t>
            </a:r>
            <a:r>
              <a:rPr lang="de-AT" sz="1400" dirty="0"/>
              <a:t>, in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field</a:t>
            </a:r>
            <a:r>
              <a:rPr lang="de-AT" sz="1400" dirty="0"/>
              <a:t>, </a:t>
            </a:r>
            <a:r>
              <a:rPr lang="de-AT" sz="1400" dirty="0" err="1"/>
              <a:t>or</a:t>
            </a:r>
            <a:r>
              <a:rPr lang="de-AT" sz="1400" dirty="0"/>
              <a:t> at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silo</a:t>
            </a:r>
            <a:endParaRPr lang="de-AT" sz="1400" dirty="0"/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400" dirty="0" err="1"/>
              <a:t>Seamless</a:t>
            </a:r>
            <a:r>
              <a:rPr lang="de-AT" sz="1400" dirty="0"/>
              <a:t> </a:t>
            </a:r>
            <a:r>
              <a:rPr lang="de-AT" sz="1400" dirty="0" err="1"/>
              <a:t>contact</a:t>
            </a:r>
            <a:r>
              <a:rPr lang="de-AT" sz="1400" dirty="0"/>
              <a:t> </a:t>
            </a:r>
            <a:r>
              <a:rPr lang="de-AT" sz="1400" dirty="0" err="1"/>
              <a:t>with</a:t>
            </a:r>
            <a:r>
              <a:rPr lang="de-AT" sz="1400" dirty="0"/>
              <a:t> </a:t>
            </a:r>
            <a:r>
              <a:rPr lang="de-AT" sz="1400" dirty="0" err="1"/>
              <a:t>drivers</a:t>
            </a:r>
            <a:r>
              <a:rPr lang="de-AT" sz="1400" dirty="0"/>
              <a:t> and </a:t>
            </a:r>
            <a:r>
              <a:rPr lang="de-AT" sz="1400" dirty="0" err="1"/>
              <a:t>important</a:t>
            </a:r>
            <a:r>
              <a:rPr lang="de-AT" sz="1400" dirty="0"/>
              <a:t> </a:t>
            </a:r>
            <a:r>
              <a:rPr lang="de-AT" sz="1400" dirty="0" err="1"/>
              <a:t>decision</a:t>
            </a:r>
            <a:r>
              <a:rPr lang="de-AT" sz="1400" dirty="0"/>
              <a:t> </a:t>
            </a:r>
            <a:r>
              <a:rPr lang="de-AT" sz="1400" dirty="0" err="1"/>
              <a:t>makers</a:t>
            </a:r>
            <a:r>
              <a:rPr lang="de-AT" sz="1400" dirty="0"/>
              <a:t> in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process</a:t>
            </a:r>
            <a:endParaRPr lang="de-AT" sz="1400" dirty="0"/>
          </a:p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AT" sz="1400" dirty="0"/>
              <a:t>Setup </a:t>
            </a:r>
            <a:r>
              <a:rPr lang="de-AT" sz="1400" dirty="0" err="1"/>
              <a:t>machines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work</a:t>
            </a:r>
            <a:r>
              <a:rPr lang="de-AT" sz="1400" dirty="0"/>
              <a:t> in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field</a:t>
            </a:r>
            <a:r>
              <a:rPr lang="de-AT" sz="1400" dirty="0"/>
              <a:t> </a:t>
            </a:r>
            <a:r>
              <a:rPr lang="de-AT" sz="1400" dirty="0" err="1"/>
              <a:t>for</a:t>
            </a:r>
            <a:r>
              <a:rPr lang="de-AT" sz="1400" dirty="0"/>
              <a:t> </a:t>
            </a:r>
            <a:r>
              <a:rPr lang="de-AT" sz="1400" dirty="0" err="1"/>
              <a:t>optimum</a:t>
            </a:r>
            <a:r>
              <a:rPr lang="de-AT" sz="1400" dirty="0"/>
              <a:t> </a:t>
            </a:r>
            <a:r>
              <a:rPr lang="de-AT" sz="1400" dirty="0" err="1"/>
              <a:t>results</a:t>
            </a:r>
            <a:r>
              <a:rPr lang="de-AT" sz="1400" dirty="0"/>
              <a:t> </a:t>
            </a:r>
            <a:r>
              <a:rPr lang="de-AT" sz="1400" dirty="0" err="1"/>
              <a:t>based</a:t>
            </a:r>
            <a:r>
              <a:rPr lang="de-AT" sz="1400" dirty="0"/>
              <a:t> on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data</a:t>
            </a:r>
            <a:r>
              <a:rPr lang="de-AT" sz="1400" dirty="0"/>
              <a:t>. </a:t>
            </a:r>
            <a:r>
              <a:rPr lang="de-AT" sz="1400" dirty="0" err="1"/>
              <a:t>Conditions</a:t>
            </a:r>
            <a:r>
              <a:rPr lang="de-AT" sz="1400" dirty="0"/>
              <a:t> </a:t>
            </a:r>
            <a:r>
              <a:rPr lang="de-AT" sz="1400" dirty="0" err="1"/>
              <a:t>change</a:t>
            </a:r>
            <a:r>
              <a:rPr lang="de-AT" sz="1400" dirty="0"/>
              <a:t> </a:t>
            </a:r>
            <a:r>
              <a:rPr lang="de-AT" sz="1400" dirty="0" err="1"/>
              <a:t>constantly</a:t>
            </a:r>
            <a:r>
              <a:rPr lang="de-AT" sz="1400" dirty="0"/>
              <a:t>, </a:t>
            </a:r>
            <a:r>
              <a:rPr lang="de-AT" sz="1400" dirty="0" err="1"/>
              <a:t>the</a:t>
            </a:r>
            <a:r>
              <a:rPr lang="de-AT" sz="1400" dirty="0"/>
              <a:t> </a:t>
            </a:r>
            <a:r>
              <a:rPr lang="de-AT" sz="1400" dirty="0" err="1"/>
              <a:t>machine</a:t>
            </a:r>
            <a:r>
              <a:rPr lang="de-AT" sz="1400" dirty="0"/>
              <a:t> </a:t>
            </a:r>
            <a:r>
              <a:rPr lang="de-AT" sz="1400" dirty="0" err="1"/>
              <a:t>setup</a:t>
            </a:r>
            <a:r>
              <a:rPr lang="de-AT" sz="1400" dirty="0"/>
              <a:t> </a:t>
            </a:r>
            <a:r>
              <a:rPr lang="de-AT" sz="1400" dirty="0" err="1"/>
              <a:t>needs</a:t>
            </a:r>
            <a:r>
              <a:rPr lang="de-AT" sz="1400" dirty="0"/>
              <a:t> </a:t>
            </a:r>
            <a:r>
              <a:rPr lang="de-AT" sz="1400" dirty="0" err="1"/>
              <a:t>to</a:t>
            </a:r>
            <a:r>
              <a:rPr lang="de-AT" sz="1400" dirty="0"/>
              <a:t> </a:t>
            </a:r>
            <a:r>
              <a:rPr lang="de-AT" sz="1400" dirty="0" err="1"/>
              <a:t>adapt</a:t>
            </a:r>
            <a:r>
              <a:rPr lang="de-AT" sz="1400" dirty="0"/>
              <a:t> </a:t>
            </a:r>
            <a:r>
              <a:rPr lang="de-AT" sz="1400" dirty="0" err="1"/>
              <a:t>as</a:t>
            </a:r>
            <a:r>
              <a:rPr lang="de-AT" sz="1400" dirty="0"/>
              <a:t> </a:t>
            </a:r>
            <a:r>
              <a:rPr lang="de-AT" sz="1400" dirty="0" err="1"/>
              <a:t>well</a:t>
            </a:r>
            <a:endParaRPr lang="de-DE" sz="1400" dirty="0"/>
          </a:p>
          <a:p>
            <a:pPr>
              <a:spcBef>
                <a:spcPts val="800"/>
              </a:spcBef>
              <a:buClr>
                <a:schemeClr val="accent1"/>
              </a:buClr>
            </a:pPr>
            <a:endParaRPr lang="de-DE" sz="1400" i="1" dirty="0">
              <a:solidFill>
                <a:schemeClr val="accent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572A273-F548-4F2A-8922-C53EE8E6679F}"/>
              </a:ext>
            </a:extLst>
          </p:cNvPr>
          <p:cNvSpPr/>
          <p:nvPr/>
        </p:nvSpPr>
        <p:spPr>
          <a:xfrm>
            <a:off x="453006" y="4190831"/>
            <a:ext cx="2246375" cy="288147"/>
          </a:xfrm>
          <a:prstGeom prst="rect">
            <a:avLst/>
          </a:prstGeom>
        </p:spPr>
        <p:txBody>
          <a:bodyPr wrap="none" lIns="36000" tIns="36000" rIns="36000" bIns="36000">
            <a:spAutoFit/>
          </a:bodyPr>
          <a:lstStyle/>
          <a:p>
            <a:r>
              <a:rPr lang="de-DE" sz="1400" b="1" dirty="0">
                <a:solidFill>
                  <a:schemeClr val="accent1"/>
                </a:solidFill>
              </a:rPr>
              <a:t>Feeling </a:t>
            </a:r>
            <a:r>
              <a:rPr lang="de-DE" sz="1400" b="1" dirty="0" err="1">
                <a:solidFill>
                  <a:schemeClr val="accent1"/>
                </a:solidFill>
              </a:rPr>
              <a:t>of</a:t>
            </a:r>
            <a:r>
              <a:rPr lang="de-DE" sz="1400" b="1" dirty="0">
                <a:solidFill>
                  <a:schemeClr val="accent1"/>
                </a:solidFill>
              </a:rPr>
              <a:t> </a:t>
            </a:r>
            <a:r>
              <a:rPr lang="de-DE" sz="1400" b="1" dirty="0" err="1">
                <a:solidFill>
                  <a:schemeClr val="accent1"/>
                </a:solidFill>
              </a:rPr>
              <a:t>being</a:t>
            </a:r>
            <a:r>
              <a:rPr lang="de-DE" sz="1400" b="1" dirty="0">
                <a:solidFill>
                  <a:schemeClr val="accent1"/>
                </a:solidFill>
              </a:rPr>
              <a:t> happy …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47288C7-DE5B-4E58-9F4F-1C4EC9B974FB}"/>
              </a:ext>
            </a:extLst>
          </p:cNvPr>
          <p:cNvSpPr txBox="1"/>
          <p:nvPr/>
        </p:nvSpPr>
        <p:spPr>
          <a:xfrm>
            <a:off x="453006" y="4496016"/>
            <a:ext cx="10964411" cy="15860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6000" tIns="36000" rIns="36000" bIns="36000" numCol="1" rtlCol="0">
            <a:no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sz="1400" dirty="0"/>
              <a:t>A real </a:t>
            </a:r>
            <a:r>
              <a:rPr lang="de-DE" sz="1400" dirty="0" err="1"/>
              <a:t>manager</a:t>
            </a:r>
            <a:r>
              <a:rPr lang="de-DE" sz="1400" dirty="0"/>
              <a:t> </a:t>
            </a:r>
            <a:r>
              <a:rPr lang="de-DE" sz="1400" dirty="0" err="1"/>
              <a:t>has</a:t>
            </a:r>
            <a:r>
              <a:rPr lang="de-DE" sz="1400" dirty="0"/>
              <a:t> all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information</a:t>
            </a:r>
            <a:r>
              <a:rPr lang="de-DE" sz="1400" dirty="0"/>
              <a:t> </a:t>
            </a:r>
            <a:r>
              <a:rPr lang="de-DE" sz="1400" dirty="0" err="1"/>
              <a:t>they</a:t>
            </a:r>
            <a:r>
              <a:rPr lang="de-DE" sz="1400" dirty="0"/>
              <a:t> </a:t>
            </a:r>
            <a:r>
              <a:rPr lang="de-DE" sz="1400" dirty="0" err="1"/>
              <a:t>need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put</a:t>
            </a:r>
            <a:r>
              <a:rPr lang="de-DE" sz="1400" dirty="0"/>
              <a:t> </a:t>
            </a:r>
            <a:r>
              <a:rPr lang="de-DE" sz="1400" dirty="0" err="1"/>
              <a:t>their</a:t>
            </a:r>
            <a:r>
              <a:rPr lang="de-DE" sz="1400" dirty="0"/>
              <a:t> </a:t>
            </a:r>
            <a:r>
              <a:rPr lang="de-DE" sz="1400" dirty="0" err="1"/>
              <a:t>team</a:t>
            </a:r>
            <a:r>
              <a:rPr lang="de-DE" sz="1400" dirty="0"/>
              <a:t> in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best</a:t>
            </a:r>
            <a:r>
              <a:rPr lang="de-DE" sz="1400" dirty="0"/>
              <a:t> </a:t>
            </a:r>
            <a:r>
              <a:rPr lang="de-DE" sz="1400" dirty="0" err="1"/>
              <a:t>position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winning</a:t>
            </a:r>
            <a:r>
              <a:rPr lang="de-DE" sz="1400" dirty="0"/>
              <a:t> </a:t>
            </a:r>
            <a:r>
              <a:rPr lang="de-DE" sz="1400" dirty="0" err="1"/>
              <a:t>results</a:t>
            </a:r>
            <a:r>
              <a:rPr lang="de-DE" sz="1400" dirty="0"/>
              <a:t>. </a:t>
            </a:r>
          </a:p>
          <a:p>
            <a:pPr>
              <a:spcBef>
                <a:spcPts val="800"/>
              </a:spcBef>
              <a:buClr>
                <a:schemeClr val="accent1"/>
              </a:buClr>
            </a:pPr>
            <a:endParaRPr lang="de-DE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9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C9E6D7-3DFC-48A2-8F72-F1DCD2C6B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782" y="6356350"/>
            <a:ext cx="9150338" cy="365125"/>
          </a:xfrm>
        </p:spPr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FE6D9C-A3B2-4D0E-A519-36EBCA38D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279000"/>
            <a:ext cx="6522619" cy="318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dirty="0"/>
              <a:t>Story </a:t>
            </a:r>
            <a:r>
              <a:rPr lang="de-DE" dirty="0" err="1"/>
              <a:t>name</a:t>
            </a:r>
            <a:r>
              <a:rPr lang="de-DE" dirty="0"/>
              <a:t>: </a:t>
            </a:r>
            <a:r>
              <a:rPr lang="de-DE" sz="2000" dirty="0"/>
              <a:t>Manage </a:t>
            </a:r>
            <a:r>
              <a:rPr lang="de-DE" sz="2000" dirty="0" err="1"/>
              <a:t>your</a:t>
            </a:r>
            <a:r>
              <a:rPr lang="de-DE" sz="2000" dirty="0"/>
              <a:t> </a:t>
            </a:r>
            <a:r>
              <a:rPr lang="de-DE" sz="2000" dirty="0" err="1"/>
              <a:t>data</a:t>
            </a:r>
            <a:r>
              <a:rPr lang="de-DE" sz="2000" dirty="0"/>
              <a:t>, </a:t>
            </a:r>
            <a:r>
              <a:rPr lang="de-DE" sz="2000" dirty="0" err="1"/>
              <a:t>don‘t</a:t>
            </a:r>
            <a:r>
              <a:rPr lang="de-DE" sz="2000" dirty="0"/>
              <a:t> </a:t>
            </a:r>
            <a:r>
              <a:rPr lang="de-DE" sz="2000" dirty="0" err="1"/>
              <a:t>let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manage </a:t>
            </a:r>
            <a:r>
              <a:rPr lang="de-DE" sz="2000" dirty="0" err="1"/>
              <a:t>you</a:t>
            </a:r>
            <a:r>
              <a:rPr lang="de-DE" sz="2000" dirty="0"/>
              <a:t>.</a:t>
            </a: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9615763-FA75-478C-804B-A0D1B86E6F3B}"/>
              </a:ext>
            </a:extLst>
          </p:cNvPr>
          <p:cNvSpPr/>
          <p:nvPr/>
        </p:nvSpPr>
        <p:spPr>
          <a:xfrm>
            <a:off x="628651" y="1937856"/>
            <a:ext cx="2187954" cy="3514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Recipient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Professional farmer or farm manager of mid to large size operation in central or eastern Europe.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D35C01B-EDEA-4FEA-8CB2-EE277EEC68F9}"/>
              </a:ext>
            </a:extLst>
          </p:cNvPr>
          <p:cNvSpPr/>
          <p:nvPr/>
        </p:nvSpPr>
        <p:spPr>
          <a:xfrm>
            <a:off x="2816605" y="1937855"/>
            <a:ext cx="2187954" cy="35140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Reason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why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de-DE" sz="1000" i="1" dirty="0" err="1">
                <a:solidFill>
                  <a:schemeClr val="tx1"/>
                </a:solidFill>
              </a:rPr>
              <a:t>Available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everywhere</a:t>
            </a:r>
            <a:r>
              <a:rPr lang="de-DE" sz="1000" i="1" dirty="0">
                <a:solidFill>
                  <a:schemeClr val="tx1"/>
                </a:solidFill>
              </a:rPr>
              <a:t> all </a:t>
            </a:r>
            <a:r>
              <a:rPr lang="de-DE" sz="1000" i="1" dirty="0" err="1">
                <a:solidFill>
                  <a:schemeClr val="tx1"/>
                </a:solidFill>
              </a:rPr>
              <a:t>of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the</a:t>
            </a:r>
            <a:r>
              <a:rPr lang="de-DE" sz="1000" i="1" dirty="0">
                <a:solidFill>
                  <a:schemeClr val="tx1"/>
                </a:solidFill>
              </a:rPr>
              <a:t> time</a:t>
            </a:r>
          </a:p>
          <a:p>
            <a:pPr lvl="0">
              <a:spcBef>
                <a:spcPts val="800"/>
              </a:spcBef>
            </a:pPr>
            <a:r>
              <a:rPr lang="de-DE" sz="1000" i="1" dirty="0" err="1">
                <a:solidFill>
                  <a:schemeClr val="tx1"/>
                </a:solidFill>
              </a:rPr>
              <a:t>Changes</a:t>
            </a:r>
            <a:r>
              <a:rPr lang="de-DE" sz="1000" i="1" dirty="0">
                <a:solidFill>
                  <a:schemeClr val="tx1"/>
                </a:solidFill>
              </a:rPr>
              <a:t> on </a:t>
            </a:r>
            <a:r>
              <a:rPr lang="de-DE" sz="1000" i="1" dirty="0" err="1">
                <a:solidFill>
                  <a:schemeClr val="tx1"/>
                </a:solidFill>
              </a:rPr>
              <a:t>the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fly</a:t>
            </a:r>
            <a:endParaRPr lang="de-DE" sz="1000" i="1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000" i="1" dirty="0" err="1">
                <a:solidFill>
                  <a:schemeClr val="tx1"/>
                </a:solidFill>
              </a:rPr>
              <a:t>Adapt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machines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for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best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working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results</a:t>
            </a:r>
            <a:endParaRPr lang="de-DE" sz="1000" i="1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4031BA4-56D9-4526-9F79-C829E377B362}"/>
              </a:ext>
            </a:extLst>
          </p:cNvPr>
          <p:cNvSpPr/>
          <p:nvPr/>
        </p:nvSpPr>
        <p:spPr>
          <a:xfrm>
            <a:off x="5004558" y="1937856"/>
            <a:ext cx="2187954" cy="156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>
                <a:solidFill>
                  <a:srgbClr val="44A12C"/>
                </a:solidFill>
              </a:rPr>
              <a:t>Solution </a:t>
            </a:r>
            <a:r>
              <a:rPr lang="de-DE" sz="1200" b="1" u="sng" dirty="0" err="1">
                <a:solidFill>
                  <a:srgbClr val="44A12C"/>
                </a:solidFill>
              </a:rPr>
              <a:t>as</a:t>
            </a:r>
            <a:r>
              <a:rPr lang="de-DE" sz="1200" b="1" u="sng" dirty="0">
                <a:solidFill>
                  <a:srgbClr val="44A12C"/>
                </a:solidFill>
              </a:rPr>
              <a:t> USP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No USB</a:t>
            </a:r>
          </a:p>
          <a:p>
            <a:pPr lvl="0">
              <a:spcBef>
                <a:spcPts val="800"/>
              </a:spcBef>
            </a:pPr>
            <a:r>
              <a:rPr lang="en-US" sz="1000" i="1" dirty="0">
                <a:solidFill>
                  <a:schemeClr val="tx1"/>
                </a:solidFill>
              </a:rPr>
              <a:t>One easy to use central platform for information</a:t>
            </a:r>
          </a:p>
          <a:p>
            <a:pPr lvl="0">
              <a:spcBef>
                <a:spcPts val="800"/>
              </a:spcBef>
            </a:pPr>
            <a:r>
              <a:rPr lang="en-US" sz="1000" i="1" dirty="0">
                <a:solidFill>
                  <a:schemeClr val="tx1"/>
                </a:solidFill>
              </a:rPr>
              <a:t>Cross-manufacturer functionality</a:t>
            </a:r>
            <a:endParaRPr lang="de-DE" sz="1000" i="1" dirty="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5004558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>
                <a:solidFill>
                  <a:schemeClr val="accent1"/>
                </a:solidFill>
              </a:rPr>
              <a:t>WOW </a:t>
            </a:r>
            <a:r>
              <a:rPr lang="de-DE" sz="1200" b="1" u="sng" dirty="0" err="1">
                <a:solidFill>
                  <a:schemeClr val="accent1"/>
                </a:solidFill>
              </a:rPr>
              <a:t>Effect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Simple to use over competition</a:t>
            </a:r>
          </a:p>
          <a:p>
            <a:pPr>
              <a:spcBef>
                <a:spcPts val="800"/>
              </a:spcBef>
            </a:pPr>
            <a:r>
              <a:rPr lang="en-US" sz="1000" i="1" dirty="0">
                <a:solidFill>
                  <a:schemeClr val="tx1"/>
                </a:solidFill>
              </a:rPr>
              <a:t>Live time information and decisions</a:t>
            </a:r>
            <a:endParaRPr lang="de-DE" sz="1000" i="1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F373BB-5EC9-4D09-AA7F-37BAEFDCD536}"/>
              </a:ext>
            </a:extLst>
          </p:cNvPr>
          <p:cNvSpPr/>
          <p:nvPr/>
        </p:nvSpPr>
        <p:spPr>
          <a:xfrm>
            <a:off x="7192511" y="1937856"/>
            <a:ext cx="2187955" cy="156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Introduction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de-DE" sz="1000" i="1" dirty="0" err="1">
                <a:solidFill>
                  <a:schemeClr val="tx1"/>
                </a:solidFill>
              </a:rPr>
              <a:t>Busy</a:t>
            </a:r>
            <a:r>
              <a:rPr lang="de-DE" sz="1000" i="1" dirty="0">
                <a:solidFill>
                  <a:schemeClr val="tx1"/>
                </a:solidFill>
              </a:rPr>
              <a:t>, stress, a </a:t>
            </a:r>
            <a:r>
              <a:rPr lang="de-DE" sz="1000" i="1" dirty="0" err="1">
                <a:solidFill>
                  <a:schemeClr val="tx1"/>
                </a:solidFill>
              </a:rPr>
              <a:t>lot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of</a:t>
            </a:r>
            <a:r>
              <a:rPr lang="de-DE" sz="1000" i="1" dirty="0">
                <a:solidFill>
                  <a:schemeClr val="tx1"/>
                </a:solidFill>
              </a:rPr>
              <a:t> different </a:t>
            </a:r>
            <a:r>
              <a:rPr lang="de-DE" sz="1000" i="1" dirty="0" err="1">
                <a:solidFill>
                  <a:schemeClr val="tx1"/>
                </a:solidFill>
              </a:rPr>
              <a:t>data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sets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to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analyse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1D36CC7-DE95-4827-81F2-BCC0538FE774}"/>
              </a:ext>
            </a:extLst>
          </p:cNvPr>
          <p:cNvSpPr/>
          <p:nvPr/>
        </p:nvSpPr>
        <p:spPr>
          <a:xfrm>
            <a:off x="628651" y="5451948"/>
            <a:ext cx="10938371" cy="7391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 err="1">
                <a:solidFill>
                  <a:schemeClr val="accent1"/>
                </a:solidFill>
              </a:rPr>
              <a:t>Organization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&lt;&lt;Who has to process the idea, who has to contribute what kind of matter&gt;&gt;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628651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 err="1">
                <a:solidFill>
                  <a:schemeClr val="accent1"/>
                </a:solidFill>
              </a:rPr>
              <a:t>Functional</a:t>
            </a:r>
            <a:r>
              <a:rPr lang="de-DE" sz="1200" b="1" u="sng" dirty="0">
                <a:solidFill>
                  <a:schemeClr val="accent1"/>
                </a:solidFill>
              </a:rPr>
              <a:t> </a:t>
            </a:r>
            <a:r>
              <a:rPr lang="de-DE" sz="1200" b="1" u="sng" dirty="0" err="1">
                <a:solidFill>
                  <a:schemeClr val="accent1"/>
                </a:solidFill>
              </a:rPr>
              <a:t>benefit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One platform</a:t>
            </a:r>
          </a:p>
          <a:p>
            <a:pPr>
              <a:spcBef>
                <a:spcPts val="800"/>
              </a:spcBef>
            </a:pPr>
            <a:r>
              <a:rPr lang="en-US" sz="1000" i="1" dirty="0">
                <a:solidFill>
                  <a:schemeClr val="tx1"/>
                </a:solidFill>
              </a:rPr>
              <a:t>No USB</a:t>
            </a:r>
          </a:p>
          <a:p>
            <a:pPr>
              <a:spcBef>
                <a:spcPts val="800"/>
              </a:spcBef>
            </a:pPr>
            <a:r>
              <a:rPr lang="en-US" sz="1000" i="1" dirty="0">
                <a:solidFill>
                  <a:schemeClr val="tx1"/>
                </a:solidFill>
              </a:rPr>
              <a:t>Available on multiple devices</a:t>
            </a:r>
            <a:endParaRPr lang="de-DE" sz="1000" i="1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2816605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>
                <a:solidFill>
                  <a:schemeClr val="accent1"/>
                </a:solidFill>
              </a:rPr>
              <a:t>Emotional </a:t>
            </a:r>
            <a:r>
              <a:rPr lang="de-DE" sz="1200" b="1" u="sng" dirty="0" err="1">
                <a:solidFill>
                  <a:schemeClr val="accent1"/>
                </a:solidFill>
              </a:rPr>
              <a:t>benefit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Save time and energy</a:t>
            </a:r>
          </a:p>
          <a:p>
            <a:pPr>
              <a:spcBef>
                <a:spcPts val="800"/>
              </a:spcBef>
            </a:pPr>
            <a:r>
              <a:rPr lang="en-US" sz="1000" i="1" dirty="0">
                <a:solidFill>
                  <a:schemeClr val="tx1"/>
                </a:solidFill>
              </a:rPr>
              <a:t>Make better decisions</a:t>
            </a:r>
          </a:p>
          <a:p>
            <a:pPr>
              <a:spcBef>
                <a:spcPts val="800"/>
              </a:spcBef>
            </a:pPr>
            <a:r>
              <a:rPr lang="en-US" sz="1000" i="1" dirty="0">
                <a:solidFill>
                  <a:schemeClr val="tx1"/>
                </a:solidFill>
              </a:rPr>
              <a:t>More time to focus on managing instead of data analysis</a:t>
            </a:r>
            <a:endParaRPr lang="de-DE" sz="1000" i="1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7192512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Turning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points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of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story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line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Realization that such a tool exists for multiple manufacturers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9380465" y="3507632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>
                <a:solidFill>
                  <a:schemeClr val="accent1"/>
                </a:solidFill>
              </a:rPr>
              <a:t>Hero </a:t>
            </a:r>
            <a:r>
              <a:rPr lang="de-DE" sz="1200" b="1" u="sng" dirty="0" err="1">
                <a:solidFill>
                  <a:schemeClr val="accent1"/>
                </a:solidFill>
              </a:rPr>
              <a:t>of</a:t>
            </a:r>
            <a:r>
              <a:rPr lang="de-DE" sz="1200" b="1" u="sng" dirty="0">
                <a:solidFill>
                  <a:schemeClr val="accent1"/>
                </a:solidFill>
              </a:rPr>
              <a:t> </a:t>
            </a:r>
            <a:r>
              <a:rPr lang="de-DE" sz="1200" b="1" u="sng" dirty="0" err="1">
                <a:solidFill>
                  <a:schemeClr val="accent1"/>
                </a:solidFill>
              </a:rPr>
              <a:t>story</a:t>
            </a:r>
            <a:r>
              <a:rPr lang="de-DE" sz="1200" b="1" u="sng" dirty="0">
                <a:solidFill>
                  <a:schemeClr val="accent1"/>
                </a:solidFill>
              </a:rPr>
              <a:t> </a:t>
            </a:r>
            <a:r>
              <a:rPr lang="de-DE" sz="1200" b="1" u="sng" dirty="0" err="1">
                <a:solidFill>
                  <a:schemeClr val="accent1"/>
                </a:solidFill>
              </a:rPr>
              <a:t>line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Dealer who makes him aware of solution. Not only focused on machines, but total operation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4F373BB-5EC9-4D09-AA7F-37BAEFDCD536}"/>
              </a:ext>
            </a:extLst>
          </p:cNvPr>
          <p:cNvSpPr/>
          <p:nvPr/>
        </p:nvSpPr>
        <p:spPr>
          <a:xfrm>
            <a:off x="9380465" y="1937856"/>
            <a:ext cx="2187955" cy="1569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>
                <a:solidFill>
                  <a:srgbClr val="44A12C"/>
                </a:solidFill>
              </a:rPr>
              <a:t>Potential </a:t>
            </a:r>
            <a:r>
              <a:rPr lang="de-DE" sz="1200" b="1" u="sng" dirty="0" err="1">
                <a:solidFill>
                  <a:srgbClr val="44A12C"/>
                </a:solidFill>
              </a:rPr>
              <a:t>for</a:t>
            </a:r>
            <a:r>
              <a:rPr lang="de-DE" sz="1200" b="1" u="sng" dirty="0">
                <a:solidFill>
                  <a:srgbClr val="44A12C"/>
                </a:solidFill>
              </a:rPr>
              <a:t> </a:t>
            </a:r>
            <a:r>
              <a:rPr lang="de-DE" sz="1200" b="1" u="sng" dirty="0" err="1">
                <a:solidFill>
                  <a:srgbClr val="44A12C"/>
                </a:solidFill>
              </a:rPr>
              <a:t>conflict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de-AT" sz="1000" i="1" dirty="0" err="1">
                <a:solidFill>
                  <a:schemeClr val="tx1"/>
                </a:solidFill>
              </a:rPr>
              <a:t>How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to</a:t>
            </a:r>
            <a:r>
              <a:rPr lang="de-AT" sz="1000" i="1" dirty="0">
                <a:solidFill>
                  <a:schemeClr val="tx1"/>
                </a:solidFill>
              </a:rPr>
              <a:t> bring </a:t>
            </a:r>
            <a:r>
              <a:rPr lang="de-AT" sz="1000" i="1" dirty="0" err="1">
                <a:solidFill>
                  <a:schemeClr val="tx1"/>
                </a:solidFill>
              </a:rPr>
              <a:t>data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together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for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decisions</a:t>
            </a:r>
            <a:r>
              <a:rPr lang="de-AT" sz="1000" i="1" dirty="0">
                <a:solidFill>
                  <a:schemeClr val="tx1"/>
                </a:solidFill>
              </a:rPr>
              <a:t> and </a:t>
            </a:r>
            <a:r>
              <a:rPr lang="de-AT" sz="1000" i="1" dirty="0" err="1">
                <a:solidFill>
                  <a:schemeClr val="tx1"/>
                </a:solidFill>
              </a:rPr>
              <a:t>the</a:t>
            </a:r>
            <a:r>
              <a:rPr lang="de-AT" sz="1000" i="1" dirty="0">
                <a:solidFill>
                  <a:schemeClr val="tx1"/>
                </a:solidFill>
              </a:rPr>
              <a:t> time </a:t>
            </a:r>
            <a:r>
              <a:rPr lang="de-AT" sz="1000" i="1" dirty="0" err="1">
                <a:solidFill>
                  <a:schemeClr val="tx1"/>
                </a:solidFill>
              </a:rPr>
              <a:t>it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takes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to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communicate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those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decisions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to</a:t>
            </a:r>
            <a:r>
              <a:rPr lang="de-AT" sz="1000" i="1" dirty="0">
                <a:solidFill>
                  <a:schemeClr val="tx1"/>
                </a:solidFill>
              </a:rPr>
              <a:t> </a:t>
            </a:r>
            <a:r>
              <a:rPr lang="de-AT" sz="1000" i="1" dirty="0" err="1">
                <a:solidFill>
                  <a:schemeClr val="tx1"/>
                </a:solidFill>
              </a:rPr>
              <a:t>others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9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C9E6D7-3DFC-48A2-8F72-F1DCD2C6B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782" y="6356350"/>
            <a:ext cx="9150338" cy="365125"/>
          </a:xfrm>
        </p:spPr>
        <p:txBody>
          <a:bodyPr/>
          <a:lstStyle/>
          <a:p>
            <a:r>
              <a:rPr lang="en-US"/>
              <a:t>aag Marketing-Workshop, Munich, Dr. Helmut Stöberl (FarmFacts) 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3FE6D9C-A3B2-4D0E-A519-36EBCA38D2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1279000"/>
            <a:ext cx="7245573" cy="3185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800"/>
              </a:spcBef>
              <a:buClr>
                <a:schemeClr val="accent1"/>
              </a:buClr>
            </a:pPr>
            <a:r>
              <a:rPr lang="de-DE" dirty="0"/>
              <a:t>Story </a:t>
            </a:r>
            <a:r>
              <a:rPr lang="de-DE" dirty="0" err="1"/>
              <a:t>name</a:t>
            </a:r>
            <a:r>
              <a:rPr lang="de-DE" dirty="0"/>
              <a:t>: Manage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manage </a:t>
            </a:r>
            <a:r>
              <a:rPr lang="de-DE" dirty="0" err="1"/>
              <a:t>you</a:t>
            </a:r>
            <a:r>
              <a:rPr lang="de-DE" dirty="0"/>
              <a:t>.</a:t>
            </a:r>
            <a:endParaRPr lang="de-DE" sz="2000" dirty="0">
              <a:solidFill>
                <a:schemeClr val="accent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4F373BB-5EC9-4D09-AA7F-37BAEFDCD536}"/>
              </a:ext>
            </a:extLst>
          </p:cNvPr>
          <p:cNvSpPr/>
          <p:nvPr/>
        </p:nvSpPr>
        <p:spPr>
          <a:xfrm>
            <a:off x="628651" y="1937856"/>
            <a:ext cx="8751815" cy="35140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>
                <a:solidFill>
                  <a:srgbClr val="44A12C"/>
                </a:solidFill>
              </a:rPr>
              <a:t>Story </a:t>
            </a:r>
            <a:r>
              <a:rPr lang="de-DE" sz="1200" b="1" u="sng" dirty="0" err="1">
                <a:solidFill>
                  <a:srgbClr val="44A12C"/>
                </a:solidFill>
              </a:rPr>
              <a:t>line</a:t>
            </a:r>
            <a:r>
              <a:rPr lang="de-DE" sz="1200" b="1" u="sng" dirty="0">
                <a:solidFill>
                  <a:srgbClr val="44A12C"/>
                </a:solidFill>
              </a:rPr>
              <a:t> &amp; </a:t>
            </a:r>
            <a:r>
              <a:rPr lang="de-DE" sz="1200" b="1" u="sng" dirty="0" err="1">
                <a:solidFill>
                  <a:srgbClr val="44A12C"/>
                </a:solidFill>
              </a:rPr>
              <a:t>dramaturgy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de-DE" sz="1000" i="1" dirty="0">
                <a:solidFill>
                  <a:schemeClr val="tx1"/>
                </a:solidFill>
              </a:rPr>
              <a:t>&lt;&lt; </a:t>
            </a:r>
            <a:r>
              <a:rPr lang="de-DE" sz="1000" i="1" dirty="0" err="1">
                <a:solidFill>
                  <a:schemeClr val="tx1"/>
                </a:solidFill>
              </a:rPr>
              <a:t>introduction</a:t>
            </a:r>
            <a:r>
              <a:rPr lang="de-DE" sz="1000" i="1" dirty="0">
                <a:solidFill>
                  <a:schemeClr val="tx1"/>
                </a:solidFill>
              </a:rPr>
              <a:t> – </a:t>
            </a:r>
            <a:r>
              <a:rPr lang="de-DE" sz="1000" i="1" dirty="0" err="1">
                <a:solidFill>
                  <a:schemeClr val="tx1"/>
                </a:solidFill>
              </a:rPr>
              <a:t>the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conflict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begins</a:t>
            </a:r>
            <a:r>
              <a:rPr lang="de-DE" sz="1000" i="1" dirty="0">
                <a:solidFill>
                  <a:schemeClr val="tx1"/>
                </a:solidFill>
              </a:rPr>
              <a:t> – </a:t>
            </a:r>
            <a:r>
              <a:rPr lang="de-DE" sz="1000" i="1" dirty="0" err="1">
                <a:solidFill>
                  <a:schemeClr val="tx1"/>
                </a:solidFill>
              </a:rPr>
              <a:t>turning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point</a:t>
            </a:r>
            <a:r>
              <a:rPr lang="de-DE" sz="1000" i="1" dirty="0">
                <a:solidFill>
                  <a:schemeClr val="tx1"/>
                </a:solidFill>
              </a:rPr>
              <a:t> 1 – </a:t>
            </a:r>
            <a:r>
              <a:rPr lang="de-DE" sz="1000" i="1" dirty="0" err="1">
                <a:solidFill>
                  <a:schemeClr val="tx1"/>
                </a:solidFill>
              </a:rPr>
              <a:t>the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conflict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escalates</a:t>
            </a:r>
            <a:r>
              <a:rPr lang="de-DE" sz="1000" i="1" dirty="0">
                <a:solidFill>
                  <a:schemeClr val="tx1"/>
                </a:solidFill>
              </a:rPr>
              <a:t> – </a:t>
            </a:r>
            <a:r>
              <a:rPr lang="de-DE" sz="1000" i="1" dirty="0" err="1">
                <a:solidFill>
                  <a:schemeClr val="tx1"/>
                </a:solidFill>
              </a:rPr>
              <a:t>turning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point</a:t>
            </a:r>
            <a:r>
              <a:rPr lang="de-DE" sz="1000" i="1" dirty="0">
                <a:solidFill>
                  <a:schemeClr val="tx1"/>
                </a:solidFill>
              </a:rPr>
              <a:t> 2 – </a:t>
            </a:r>
            <a:r>
              <a:rPr lang="de-DE" sz="1000" i="1" dirty="0" err="1">
                <a:solidFill>
                  <a:schemeClr val="tx1"/>
                </a:solidFill>
              </a:rPr>
              <a:t>the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hero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is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coming</a:t>
            </a:r>
            <a:r>
              <a:rPr lang="de-DE" sz="1000" i="1" dirty="0">
                <a:solidFill>
                  <a:schemeClr val="tx1"/>
                </a:solidFill>
              </a:rPr>
              <a:t> and </a:t>
            </a:r>
            <a:r>
              <a:rPr lang="de-DE" sz="1000" i="1" dirty="0" err="1">
                <a:solidFill>
                  <a:schemeClr val="tx1"/>
                </a:solidFill>
              </a:rPr>
              <a:t>acting</a:t>
            </a:r>
            <a:r>
              <a:rPr lang="de-DE" sz="1000" i="1" dirty="0">
                <a:solidFill>
                  <a:schemeClr val="tx1"/>
                </a:solidFill>
              </a:rPr>
              <a:t> – </a:t>
            </a:r>
            <a:r>
              <a:rPr lang="de-DE" sz="1000" i="1" dirty="0" err="1">
                <a:solidFill>
                  <a:schemeClr val="tx1"/>
                </a:solidFill>
              </a:rPr>
              <a:t>conflict</a:t>
            </a:r>
            <a:r>
              <a:rPr lang="de-DE" sz="1000" i="1" dirty="0">
                <a:solidFill>
                  <a:schemeClr val="tx1"/>
                </a:solidFill>
              </a:rPr>
              <a:t> and </a:t>
            </a:r>
            <a:r>
              <a:rPr lang="de-DE" sz="1000" i="1" dirty="0" err="1">
                <a:solidFill>
                  <a:schemeClr val="tx1"/>
                </a:solidFill>
              </a:rPr>
              <a:t>problem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solved</a:t>
            </a:r>
            <a:r>
              <a:rPr lang="de-DE" sz="1000" i="1" dirty="0">
                <a:solidFill>
                  <a:schemeClr val="tx1"/>
                </a:solidFill>
              </a:rPr>
              <a:t> – </a:t>
            </a:r>
            <a:r>
              <a:rPr lang="de-DE" sz="1000" i="1" dirty="0" err="1">
                <a:solidFill>
                  <a:schemeClr val="tx1"/>
                </a:solidFill>
              </a:rPr>
              <a:t>everybody</a:t>
            </a:r>
            <a:r>
              <a:rPr lang="de-DE" sz="1000" i="1" dirty="0">
                <a:solidFill>
                  <a:schemeClr val="tx1"/>
                </a:solidFill>
              </a:rPr>
              <a:t> </a:t>
            </a:r>
            <a:r>
              <a:rPr lang="de-DE" sz="1000" i="1" dirty="0" err="1">
                <a:solidFill>
                  <a:schemeClr val="tx1"/>
                </a:solidFill>
              </a:rPr>
              <a:t>is</a:t>
            </a:r>
            <a:r>
              <a:rPr lang="de-DE" sz="1000" i="1" dirty="0">
                <a:solidFill>
                  <a:schemeClr val="tx1"/>
                </a:solidFill>
              </a:rPr>
              <a:t> happy &gt;&gt;</a:t>
            </a:r>
          </a:p>
          <a:p>
            <a:pPr lvl="0">
              <a:spcBef>
                <a:spcPts val="800"/>
              </a:spcBef>
            </a:pPr>
            <a:endParaRPr lang="de-DE" sz="1000" b="1" i="1" u="sng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200" dirty="0">
                <a:solidFill>
                  <a:schemeClr val="tx1"/>
                </a:solidFill>
              </a:rPr>
              <a:t>Conflict: Farm </a:t>
            </a:r>
            <a:r>
              <a:rPr lang="de-DE" sz="1200" dirty="0" err="1">
                <a:solidFill>
                  <a:schemeClr val="tx1"/>
                </a:solidFill>
              </a:rPr>
              <a:t>manager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has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stack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of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papers</a:t>
            </a:r>
            <a:r>
              <a:rPr lang="de-DE" sz="1200" dirty="0">
                <a:solidFill>
                  <a:schemeClr val="tx1"/>
                </a:solidFill>
              </a:rPr>
              <a:t> on </a:t>
            </a:r>
            <a:r>
              <a:rPr lang="de-DE" sz="1200" dirty="0" err="1">
                <a:solidFill>
                  <a:schemeClr val="tx1"/>
                </a:solidFill>
              </a:rPr>
              <a:t>desk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with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maps</a:t>
            </a:r>
            <a:r>
              <a:rPr lang="de-DE" sz="1200" dirty="0">
                <a:solidFill>
                  <a:schemeClr val="tx1"/>
                </a:solidFill>
              </a:rPr>
              <a:t>, </a:t>
            </a:r>
            <a:r>
              <a:rPr lang="de-DE" sz="1200" dirty="0" err="1">
                <a:solidFill>
                  <a:schemeClr val="tx1"/>
                </a:solidFill>
              </a:rPr>
              <a:t>data</a:t>
            </a:r>
            <a:r>
              <a:rPr lang="de-DE" sz="1200" dirty="0">
                <a:solidFill>
                  <a:schemeClr val="tx1"/>
                </a:solidFill>
              </a:rPr>
              <a:t>, etc. Looks at </a:t>
            </a:r>
            <a:r>
              <a:rPr lang="de-DE" sz="1200" dirty="0" err="1">
                <a:solidFill>
                  <a:schemeClr val="tx1"/>
                </a:solidFill>
              </a:rPr>
              <a:t>phone</a:t>
            </a:r>
            <a:r>
              <a:rPr lang="de-DE" sz="1200" dirty="0">
                <a:solidFill>
                  <a:schemeClr val="tx1"/>
                </a:solidFill>
              </a:rPr>
              <a:t> and </a:t>
            </a:r>
            <a:r>
              <a:rPr lang="de-DE" sz="1200" dirty="0" err="1">
                <a:solidFill>
                  <a:schemeClr val="tx1"/>
                </a:solidFill>
              </a:rPr>
              <a:t>see</a:t>
            </a:r>
            <a:r>
              <a:rPr lang="de-DE" sz="1200" dirty="0">
                <a:solidFill>
                  <a:schemeClr val="tx1"/>
                </a:solidFill>
              </a:rPr>
              <a:t> Apps </a:t>
            </a:r>
            <a:r>
              <a:rPr lang="de-DE" sz="1200" dirty="0" err="1">
                <a:solidFill>
                  <a:schemeClr val="tx1"/>
                </a:solidFill>
              </a:rPr>
              <a:t>from</a:t>
            </a:r>
            <a:r>
              <a:rPr lang="de-DE" sz="1200" dirty="0">
                <a:solidFill>
                  <a:schemeClr val="tx1"/>
                </a:solidFill>
              </a:rPr>
              <a:t> all </a:t>
            </a:r>
            <a:r>
              <a:rPr lang="de-DE" sz="1200" dirty="0" err="1">
                <a:solidFill>
                  <a:schemeClr val="tx1"/>
                </a:solidFill>
              </a:rPr>
              <a:t>manufacturers</a:t>
            </a:r>
            <a:r>
              <a:rPr lang="de-DE" sz="1200" dirty="0">
                <a:solidFill>
                  <a:schemeClr val="tx1"/>
                </a:solidFill>
              </a:rPr>
              <a:t> and </a:t>
            </a:r>
            <a:r>
              <a:rPr lang="de-DE" sz="1200" dirty="0" err="1">
                <a:solidFill>
                  <a:schemeClr val="tx1"/>
                </a:solidFill>
              </a:rPr>
              <a:t>machines</a:t>
            </a:r>
            <a:r>
              <a:rPr lang="de-DE" sz="1200" dirty="0">
                <a:solidFill>
                  <a:schemeClr val="tx1"/>
                </a:solidFill>
              </a:rPr>
              <a:t>. </a:t>
            </a:r>
          </a:p>
          <a:p>
            <a:pPr lvl="0">
              <a:spcBef>
                <a:spcPts val="800"/>
              </a:spcBef>
            </a:pPr>
            <a:r>
              <a:rPr lang="de-DE" sz="1200" dirty="0">
                <a:solidFill>
                  <a:schemeClr val="tx1"/>
                </a:solidFill>
              </a:rPr>
              <a:t>Question: </a:t>
            </a:r>
            <a:r>
              <a:rPr lang="de-DE" sz="1200" dirty="0" err="1">
                <a:solidFill>
                  <a:schemeClr val="tx1"/>
                </a:solidFill>
              </a:rPr>
              <a:t>how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can</a:t>
            </a:r>
            <a:r>
              <a:rPr lang="de-DE" sz="1200" dirty="0">
                <a:solidFill>
                  <a:schemeClr val="tx1"/>
                </a:solidFill>
              </a:rPr>
              <a:t> I manage </a:t>
            </a:r>
            <a:r>
              <a:rPr lang="de-DE" sz="1200" dirty="0" err="1">
                <a:solidFill>
                  <a:schemeClr val="tx1"/>
                </a:solidFill>
              </a:rPr>
              <a:t>my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farm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when</a:t>
            </a:r>
            <a:r>
              <a:rPr lang="de-DE" sz="1200" dirty="0">
                <a:solidFill>
                  <a:schemeClr val="tx1"/>
                </a:solidFill>
              </a:rPr>
              <a:t> all </a:t>
            </a:r>
            <a:r>
              <a:rPr lang="de-DE" sz="1200" dirty="0" err="1">
                <a:solidFill>
                  <a:schemeClr val="tx1"/>
                </a:solidFill>
              </a:rPr>
              <a:t>of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the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information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is</a:t>
            </a:r>
            <a:r>
              <a:rPr lang="de-DE" sz="1200" dirty="0">
                <a:solidFill>
                  <a:schemeClr val="tx1"/>
                </a:solidFill>
              </a:rPr>
              <a:t> different?</a:t>
            </a:r>
          </a:p>
          <a:p>
            <a:pPr lvl="0">
              <a:spcBef>
                <a:spcPts val="800"/>
              </a:spcBef>
            </a:pPr>
            <a:r>
              <a:rPr lang="de-DE" sz="1200" dirty="0">
                <a:solidFill>
                  <a:schemeClr val="tx1"/>
                </a:solidFill>
              </a:rPr>
              <a:t>Hero: Dealer / </a:t>
            </a:r>
            <a:r>
              <a:rPr lang="de-DE" sz="1200" dirty="0" err="1">
                <a:solidFill>
                  <a:schemeClr val="tx1"/>
                </a:solidFill>
              </a:rPr>
              <a:t>Technician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shows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customer</a:t>
            </a:r>
            <a:r>
              <a:rPr lang="de-DE" sz="1200" dirty="0">
                <a:solidFill>
                  <a:schemeClr val="tx1"/>
                </a:solidFill>
              </a:rPr>
              <a:t> NEXT </a:t>
            </a:r>
            <a:r>
              <a:rPr lang="de-DE" sz="1200" dirty="0" err="1">
                <a:solidFill>
                  <a:schemeClr val="tx1"/>
                </a:solidFill>
              </a:rPr>
              <a:t>Machine</a:t>
            </a:r>
            <a:r>
              <a:rPr lang="de-DE" sz="1200" dirty="0">
                <a:solidFill>
                  <a:schemeClr val="tx1"/>
                </a:solidFill>
              </a:rPr>
              <a:t> Management and NEXT Farming </a:t>
            </a:r>
            <a:r>
              <a:rPr lang="de-DE" sz="1200" dirty="0" err="1">
                <a:solidFill>
                  <a:schemeClr val="tx1"/>
                </a:solidFill>
              </a:rPr>
              <a:t>software</a:t>
            </a:r>
            <a:endParaRPr lang="de-DE" sz="1200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200" dirty="0">
                <a:solidFill>
                  <a:schemeClr val="tx1"/>
                </a:solidFill>
              </a:rPr>
              <a:t>All </a:t>
            </a:r>
            <a:r>
              <a:rPr lang="de-DE" sz="1200" dirty="0" err="1">
                <a:solidFill>
                  <a:schemeClr val="tx1"/>
                </a:solidFill>
              </a:rPr>
              <a:t>the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necessary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information</a:t>
            </a:r>
            <a:r>
              <a:rPr lang="de-DE" sz="1200" dirty="0">
                <a:solidFill>
                  <a:schemeClr val="tx1"/>
                </a:solidFill>
              </a:rPr>
              <a:t> in </a:t>
            </a:r>
            <a:r>
              <a:rPr lang="de-DE" sz="1200" dirty="0" err="1">
                <a:solidFill>
                  <a:schemeClr val="tx1"/>
                </a:solidFill>
              </a:rPr>
              <a:t>one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place</a:t>
            </a:r>
            <a:endParaRPr lang="de-DE" sz="1200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200" dirty="0">
                <a:solidFill>
                  <a:schemeClr val="tx1"/>
                </a:solidFill>
              </a:rPr>
              <a:t>Quick </a:t>
            </a:r>
            <a:r>
              <a:rPr lang="de-DE" sz="1200" dirty="0" err="1">
                <a:solidFill>
                  <a:schemeClr val="tx1"/>
                </a:solidFill>
              </a:rPr>
              <a:t>contact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to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drives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to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setup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machine</a:t>
            </a:r>
            <a:r>
              <a:rPr lang="de-DE" sz="1200" dirty="0">
                <a:solidFill>
                  <a:schemeClr val="tx1"/>
                </a:solidFill>
              </a:rPr>
              <a:t> different </a:t>
            </a:r>
            <a:r>
              <a:rPr lang="de-DE" sz="1200" dirty="0" err="1">
                <a:solidFill>
                  <a:schemeClr val="tx1"/>
                </a:solidFill>
              </a:rPr>
              <a:t>based</a:t>
            </a:r>
            <a:r>
              <a:rPr lang="de-DE" sz="1200" dirty="0">
                <a:solidFill>
                  <a:schemeClr val="tx1"/>
                </a:solidFill>
              </a:rPr>
              <a:t> on </a:t>
            </a:r>
            <a:r>
              <a:rPr lang="de-DE" sz="1200" dirty="0" err="1">
                <a:solidFill>
                  <a:schemeClr val="tx1"/>
                </a:solidFill>
              </a:rPr>
              <a:t>data</a:t>
            </a:r>
            <a:r>
              <a:rPr lang="de-DE" sz="1200" dirty="0">
                <a:solidFill>
                  <a:schemeClr val="tx1"/>
                </a:solidFill>
              </a:rPr>
              <a:t> in </a:t>
            </a:r>
            <a:r>
              <a:rPr lang="de-DE" sz="1200" dirty="0" err="1">
                <a:solidFill>
                  <a:schemeClr val="tx1"/>
                </a:solidFill>
              </a:rPr>
              <a:t>software</a:t>
            </a:r>
            <a:endParaRPr lang="de-DE" sz="1200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r>
              <a:rPr lang="de-DE" sz="1200" dirty="0">
                <a:solidFill>
                  <a:schemeClr val="tx1"/>
                </a:solidFill>
              </a:rPr>
              <a:t>Show </a:t>
            </a:r>
            <a:r>
              <a:rPr lang="de-DE" sz="1200" dirty="0" err="1">
                <a:solidFill>
                  <a:schemeClr val="tx1"/>
                </a:solidFill>
              </a:rPr>
              <a:t>results</a:t>
            </a:r>
            <a:r>
              <a:rPr lang="de-DE" sz="1200" dirty="0">
                <a:solidFill>
                  <a:schemeClr val="tx1"/>
                </a:solidFill>
              </a:rPr>
              <a:t>, </a:t>
            </a:r>
            <a:r>
              <a:rPr lang="de-DE" sz="1200" dirty="0" err="1">
                <a:solidFill>
                  <a:schemeClr val="tx1"/>
                </a:solidFill>
              </a:rPr>
              <a:t>healthy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dirty="0" err="1">
                <a:solidFill>
                  <a:schemeClr val="tx1"/>
                </a:solidFill>
              </a:rPr>
              <a:t>field</a:t>
            </a:r>
            <a:r>
              <a:rPr lang="de-DE" sz="1200" dirty="0">
                <a:solidFill>
                  <a:schemeClr val="tx1"/>
                </a:solidFill>
              </a:rPr>
              <a:t> and </a:t>
            </a:r>
            <a:r>
              <a:rPr lang="de-DE" sz="1200" dirty="0" err="1">
                <a:solidFill>
                  <a:schemeClr val="tx1"/>
                </a:solidFill>
              </a:rPr>
              <a:t>harvest</a:t>
            </a:r>
            <a:r>
              <a:rPr lang="de-DE" sz="1200" dirty="0">
                <a:solidFill>
                  <a:schemeClr val="tx1"/>
                </a:solidFill>
              </a:rPr>
              <a:t> -&gt; Optimum </a:t>
            </a:r>
            <a:r>
              <a:rPr lang="de-DE" sz="1200" dirty="0" err="1">
                <a:solidFill>
                  <a:schemeClr val="tx1"/>
                </a:solidFill>
              </a:rPr>
              <a:t>Results</a:t>
            </a:r>
            <a:endParaRPr lang="de-DE" sz="1200" dirty="0">
              <a:solidFill>
                <a:schemeClr val="tx1"/>
              </a:solidFill>
            </a:endParaRPr>
          </a:p>
          <a:p>
            <a:pPr lvl="0">
              <a:spcBef>
                <a:spcPts val="800"/>
              </a:spcBef>
            </a:pP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1D36CC7-DE95-4827-81F2-BCC0538FE774}"/>
              </a:ext>
            </a:extLst>
          </p:cNvPr>
          <p:cNvSpPr/>
          <p:nvPr/>
        </p:nvSpPr>
        <p:spPr>
          <a:xfrm>
            <a:off x="628651" y="5451948"/>
            <a:ext cx="8750417" cy="7391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>
                <a:solidFill>
                  <a:schemeClr val="accent1"/>
                </a:solidFill>
              </a:rPr>
              <a:t>Open </a:t>
            </a:r>
            <a:r>
              <a:rPr lang="de-DE" sz="1200" b="1" u="sng" dirty="0" err="1">
                <a:solidFill>
                  <a:schemeClr val="accent1"/>
                </a:solidFill>
              </a:rPr>
              <a:t>items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&lt;&lt; What has to be clarified &gt;&gt;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9379068" y="1937856"/>
            <a:ext cx="2187954" cy="23089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800"/>
              </a:spcBef>
            </a:pPr>
            <a:r>
              <a:rPr lang="de-DE" sz="1200" b="1" u="sng" dirty="0" err="1">
                <a:solidFill>
                  <a:srgbClr val="44A12C"/>
                </a:solidFill>
              </a:rPr>
              <a:t>Tonality</a:t>
            </a:r>
            <a:br>
              <a:rPr lang="de-DE" sz="1200" b="1" u="sng" dirty="0">
                <a:solidFill>
                  <a:srgbClr val="44A12C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&lt;&lt; What kind of pictures and slogans do visualize the story in an emotional manner &gt;&gt;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948DB4B-30AD-4B6E-BDD8-A31613D0E2D7}"/>
              </a:ext>
            </a:extLst>
          </p:cNvPr>
          <p:cNvSpPr/>
          <p:nvPr/>
        </p:nvSpPr>
        <p:spPr>
          <a:xfrm>
            <a:off x="9380465" y="4246758"/>
            <a:ext cx="2187954" cy="19443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00"/>
              </a:spcBef>
            </a:pPr>
            <a:r>
              <a:rPr lang="de-DE" sz="1200" b="1" u="sng" dirty="0">
                <a:solidFill>
                  <a:schemeClr val="accent1"/>
                </a:solidFill>
              </a:rPr>
              <a:t>Channels</a:t>
            </a:r>
            <a:br>
              <a:rPr lang="de-DE" sz="1200" b="1" u="sng" dirty="0">
                <a:solidFill>
                  <a:schemeClr val="accent1"/>
                </a:solidFill>
              </a:rPr>
            </a:br>
            <a:r>
              <a:rPr lang="en-US" sz="1000" i="1" dirty="0">
                <a:solidFill>
                  <a:schemeClr val="tx1"/>
                </a:solidFill>
              </a:rPr>
              <a:t>&lt;&lt; How to publish the story &gt;&gt;</a:t>
            </a:r>
            <a:endParaRPr lang="de-DE" sz="1000" b="1" i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87513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NEXT Farming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4A12C"/>
      </a:accent1>
      <a:accent2>
        <a:srgbClr val="93C11F"/>
      </a:accent2>
      <a:accent3>
        <a:srgbClr val="009650"/>
      </a:accent3>
      <a:accent4>
        <a:srgbClr val="CDDC00"/>
      </a:accent4>
      <a:accent5>
        <a:srgbClr val="B3E0CB"/>
      </a:accent5>
      <a:accent6>
        <a:srgbClr val="000000"/>
      </a:accent6>
      <a:hlink>
        <a:srgbClr val="93C11F"/>
      </a:hlink>
      <a:folHlink>
        <a:srgbClr val="000000"/>
      </a:folHlink>
    </a:clrScheme>
    <a:fontScheme name="NEXT Fa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2204</Words>
  <Application>Microsoft Office PowerPoint</Application>
  <PresentationFormat>Widescreen</PresentationFormat>
  <Paragraphs>157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Akzidenz-Grotesk Next</vt:lpstr>
      <vt:lpstr>Arial</vt:lpstr>
      <vt:lpstr>Arial Regular</vt:lpstr>
      <vt:lpstr>Systemschrift</vt:lpstr>
      <vt:lpstr>Benutzerdefiniertes Design</vt:lpstr>
      <vt:lpstr>Developing your NEXT Machine Management story</vt:lpstr>
      <vt:lpstr>Story name: One for all</vt:lpstr>
      <vt:lpstr>Story name: One for all</vt:lpstr>
      <vt:lpstr>Story name: One for all</vt:lpstr>
      <vt:lpstr>Story name: One for all</vt:lpstr>
      <vt:lpstr>Story name: Manage your data / Communication is key</vt:lpstr>
      <vt:lpstr>Story name: Manage your data / Communication is key</vt:lpstr>
      <vt:lpstr>Story name: Manage your data, don‘t let it manage you.</vt:lpstr>
      <vt:lpstr>Story name: Manage your data, don‘t let it manage you.</vt:lpstr>
      <vt:lpstr>Story name: Communication is key.</vt:lpstr>
      <vt:lpstr>Story name: Communication is key.</vt:lpstr>
      <vt:lpstr>Overview of marketing activities</vt:lpstr>
      <vt:lpstr>POC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Truesdell Travis</cp:lastModifiedBy>
  <cp:revision>132</cp:revision>
  <dcterms:created xsi:type="dcterms:W3CDTF">2018-05-18T09:58:35Z</dcterms:created>
  <dcterms:modified xsi:type="dcterms:W3CDTF">2020-03-26T14:57:10Z</dcterms:modified>
</cp:coreProperties>
</file>