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527C-E097-47C7-B5B7-7B8E878C5487}" type="datetimeFigureOut">
              <a:rPr lang="de-DE" smtClean="0"/>
              <a:t>19.11.2020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03B4-4BBB-495D-B38E-E1A2B612EF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9726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527C-E097-47C7-B5B7-7B8E878C5487}" type="datetimeFigureOut">
              <a:rPr lang="de-DE" smtClean="0"/>
              <a:t>19.11.2020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03B4-4BBB-495D-B38E-E1A2B612EF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4841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527C-E097-47C7-B5B7-7B8E878C5487}" type="datetimeFigureOut">
              <a:rPr lang="de-DE" smtClean="0"/>
              <a:t>19.11.2020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03B4-4BBB-495D-B38E-E1A2B612EF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350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527C-E097-47C7-B5B7-7B8E878C5487}" type="datetimeFigureOut">
              <a:rPr lang="de-DE" smtClean="0"/>
              <a:t>19.11.2020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03B4-4BBB-495D-B38E-E1A2B612EF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4885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527C-E097-47C7-B5B7-7B8E878C5487}" type="datetimeFigureOut">
              <a:rPr lang="de-DE" smtClean="0"/>
              <a:t>19.11.2020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03B4-4BBB-495D-B38E-E1A2B612EF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3645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527C-E097-47C7-B5B7-7B8E878C5487}" type="datetimeFigureOut">
              <a:rPr lang="de-DE" smtClean="0"/>
              <a:t>19.11.2020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03B4-4BBB-495D-B38E-E1A2B612EF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890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527C-E097-47C7-B5B7-7B8E878C5487}" type="datetimeFigureOut">
              <a:rPr lang="de-DE" smtClean="0"/>
              <a:t>19.11.2020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03B4-4BBB-495D-B38E-E1A2B612EF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7385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527C-E097-47C7-B5B7-7B8E878C5487}" type="datetimeFigureOut">
              <a:rPr lang="de-DE" smtClean="0"/>
              <a:t>19.11.2020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03B4-4BBB-495D-B38E-E1A2B612EF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595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527C-E097-47C7-B5B7-7B8E878C5487}" type="datetimeFigureOut">
              <a:rPr lang="de-DE" smtClean="0"/>
              <a:t>19.11.2020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03B4-4BBB-495D-B38E-E1A2B612EF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8782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527C-E097-47C7-B5B7-7B8E878C5487}" type="datetimeFigureOut">
              <a:rPr lang="de-DE" smtClean="0"/>
              <a:t>19.11.2020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03B4-4BBB-495D-B38E-E1A2B612EF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6533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527C-E097-47C7-B5B7-7B8E878C5487}" type="datetimeFigureOut">
              <a:rPr lang="de-DE" smtClean="0"/>
              <a:t>19.11.2020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03B4-4BBB-495D-B38E-E1A2B612EF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45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4527C-E097-47C7-B5B7-7B8E878C5487}" type="datetimeFigureOut">
              <a:rPr lang="de-DE" smtClean="0"/>
              <a:t>19.11.2020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903B4-4BBB-495D-B38E-E1A2B612EF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3122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050"/>
            <a:ext cx="12192000" cy="594995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944389" y="266008"/>
            <a:ext cx="430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Mit dem Fendt aufgezeichnete Spur im GIT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10748356" y="908050"/>
            <a:ext cx="1443644" cy="3056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2924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943398" y="290946"/>
            <a:ext cx="630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Senden des </a:t>
            </a:r>
            <a:r>
              <a:rPr lang="de-DE" dirty="0" err="1" smtClean="0"/>
              <a:t>Datesatzes</a:t>
            </a:r>
            <a:r>
              <a:rPr lang="de-DE" dirty="0" smtClean="0"/>
              <a:t> an den JD (bzw. an die NEXT Machine Box)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050"/>
            <a:ext cx="12192000" cy="594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5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943398" y="290946"/>
            <a:ext cx="630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Import des Datensatzes von der Box auf das JD Terminal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1" b="10447"/>
          <a:stretch/>
        </p:blipFill>
        <p:spPr>
          <a:xfrm>
            <a:off x="0" y="1662545"/>
            <a:ext cx="12192000" cy="5195455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74815" y="6010102"/>
            <a:ext cx="889461" cy="84789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8151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3" b="10755"/>
          <a:stretch/>
        </p:blipFill>
        <p:spPr>
          <a:xfrm>
            <a:off x="0" y="1704109"/>
            <a:ext cx="12192000" cy="5153891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943398" y="290946"/>
            <a:ext cx="630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Schlag und Spur sind vorhanden und werden abgefahren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74815" y="6043353"/>
            <a:ext cx="889461" cy="84789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556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68" b="10790"/>
          <a:stretch/>
        </p:blipFill>
        <p:spPr>
          <a:xfrm>
            <a:off x="0" y="1704109"/>
            <a:ext cx="12192000" cy="5153891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943398" y="290946"/>
            <a:ext cx="630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Anlegen einer neuen Spur mit dem John Deere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74815" y="6010102"/>
            <a:ext cx="889461" cy="84789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4791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0" b="10664"/>
          <a:stretch/>
        </p:blipFill>
        <p:spPr>
          <a:xfrm>
            <a:off x="0" y="1712421"/>
            <a:ext cx="12192000" cy="514557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943398" y="290946"/>
            <a:ext cx="630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Export der Spuren auf NEXT Machine Box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74815" y="6010102"/>
            <a:ext cx="889461" cy="84789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7031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943398" y="290946"/>
            <a:ext cx="630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Spuren des John Deere Datensatzes im GIT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7"/>
          <a:stretch/>
        </p:blipFill>
        <p:spPr>
          <a:xfrm>
            <a:off x="897775" y="1687484"/>
            <a:ext cx="10066712" cy="4928408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9775768" y="1687483"/>
            <a:ext cx="1188720" cy="26600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0029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943398" y="290946"/>
            <a:ext cx="630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Spuren des John Deere Datensatzes im GIT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1" r="48932"/>
          <a:stretch/>
        </p:blipFill>
        <p:spPr>
          <a:xfrm>
            <a:off x="5561215" y="925022"/>
            <a:ext cx="6226233" cy="593297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296785" y="2570018"/>
            <a:ext cx="2704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Spurlinien vom John Deere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1296785" y="4403552"/>
            <a:ext cx="3194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Ursprüngliche Spurlinie, die </a:t>
            </a:r>
          </a:p>
          <a:p>
            <a:r>
              <a:rPr lang="de-DE" dirty="0" smtClean="0"/>
              <a:t>vom Fendt aufgezeichnet wurde</a:t>
            </a:r>
            <a:endParaRPr lang="de-DE" dirty="0"/>
          </a:p>
        </p:txBody>
      </p:sp>
      <p:cxnSp>
        <p:nvCxnSpPr>
          <p:cNvPr id="9" name="Gerade Verbindung mit Pfeil 8"/>
          <p:cNvCxnSpPr>
            <a:stCxn id="6" idx="3"/>
          </p:cNvCxnSpPr>
          <p:nvPr/>
        </p:nvCxnSpPr>
        <p:spPr>
          <a:xfrm flipV="1">
            <a:off x="4001051" y="1928553"/>
            <a:ext cx="3912665" cy="8261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>
            <a:stCxn id="6" idx="3"/>
          </p:cNvCxnSpPr>
          <p:nvPr/>
        </p:nvCxnSpPr>
        <p:spPr>
          <a:xfrm>
            <a:off x="4001051" y="2754684"/>
            <a:ext cx="3912665" cy="1846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>
            <a:stCxn id="6" idx="3"/>
          </p:cNvCxnSpPr>
          <p:nvPr/>
        </p:nvCxnSpPr>
        <p:spPr>
          <a:xfrm>
            <a:off x="4001051" y="2754684"/>
            <a:ext cx="3912665" cy="7532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>
            <a:stCxn id="7" idx="3"/>
          </p:cNvCxnSpPr>
          <p:nvPr/>
        </p:nvCxnSpPr>
        <p:spPr>
          <a:xfrm flipV="1">
            <a:off x="4491570" y="2468880"/>
            <a:ext cx="3422146" cy="22578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/>
          <p:cNvSpPr/>
          <p:nvPr/>
        </p:nvSpPr>
        <p:spPr>
          <a:xfrm>
            <a:off x="5561215" y="6517178"/>
            <a:ext cx="964276" cy="34082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1251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</Words>
  <Application>Microsoft Office PowerPoint</Application>
  <PresentationFormat>Breitbild</PresentationFormat>
  <Paragraphs>11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Wiener Alexander</dc:creator>
  <cp:lastModifiedBy>Wiener Alexander</cp:lastModifiedBy>
  <cp:revision>3</cp:revision>
  <dcterms:created xsi:type="dcterms:W3CDTF">2020-11-19T12:30:51Z</dcterms:created>
  <dcterms:modified xsi:type="dcterms:W3CDTF">2020-11-19T12:56:12Z</dcterms:modified>
</cp:coreProperties>
</file>